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804" r:id="rId2"/>
    <p:sldId id="816" r:id="rId3"/>
    <p:sldId id="817" r:id="rId4"/>
    <p:sldId id="818" r:id="rId5"/>
    <p:sldId id="819" r:id="rId6"/>
    <p:sldId id="820" r:id="rId7"/>
    <p:sldId id="821" r:id="rId8"/>
    <p:sldId id="822" r:id="rId9"/>
    <p:sldId id="823" r:id="rId10"/>
    <p:sldId id="824" r:id="rId11"/>
    <p:sldId id="843" r:id="rId12"/>
    <p:sldId id="844" r:id="rId13"/>
    <p:sldId id="845" r:id="rId14"/>
    <p:sldId id="846" r:id="rId15"/>
    <p:sldId id="847" r:id="rId16"/>
    <p:sldId id="848" r:id="rId17"/>
    <p:sldId id="849" r:id="rId18"/>
    <p:sldId id="850" r:id="rId19"/>
    <p:sldId id="851" r:id="rId20"/>
    <p:sldId id="852" r:id="rId21"/>
    <p:sldId id="853" r:id="rId22"/>
    <p:sldId id="854" r:id="rId23"/>
    <p:sldId id="855" r:id="rId24"/>
    <p:sldId id="856" r:id="rId25"/>
    <p:sldId id="857" r:id="rId26"/>
    <p:sldId id="858" r:id="rId27"/>
    <p:sldId id="859" r:id="rId28"/>
    <p:sldId id="860" r:id="rId29"/>
    <p:sldId id="861" r:id="rId30"/>
    <p:sldId id="862" r:id="rId31"/>
    <p:sldId id="863" r:id="rId32"/>
    <p:sldId id="864" r:id="rId33"/>
    <p:sldId id="865" r:id="rId34"/>
    <p:sldId id="866" r:id="rId35"/>
    <p:sldId id="867" r:id="rId36"/>
    <p:sldId id="868" r:id="rId37"/>
    <p:sldId id="869" r:id="rId38"/>
    <p:sldId id="870" r:id="rId39"/>
    <p:sldId id="871" r:id="rId40"/>
    <p:sldId id="872" r:id="rId41"/>
    <p:sldId id="873" r:id="rId42"/>
    <p:sldId id="874" r:id="rId43"/>
    <p:sldId id="875" r:id="rId44"/>
    <p:sldId id="876" r:id="rId45"/>
    <p:sldId id="877" r:id="rId46"/>
    <p:sldId id="878" r:id="rId47"/>
    <p:sldId id="879" r:id="rId48"/>
    <p:sldId id="880" r:id="rId49"/>
    <p:sldId id="881" r:id="rId50"/>
    <p:sldId id="882" r:id="rId51"/>
    <p:sldId id="883" r:id="rId52"/>
    <p:sldId id="884" r:id="rId53"/>
    <p:sldId id="885" r:id="rId54"/>
    <p:sldId id="886" r:id="rId55"/>
    <p:sldId id="887" r:id="rId56"/>
    <p:sldId id="888" r:id="rId57"/>
    <p:sldId id="889" r:id="rId58"/>
    <p:sldId id="890" r:id="rId59"/>
    <p:sldId id="891" r:id="rId60"/>
    <p:sldId id="892" r:id="rId61"/>
    <p:sldId id="893" r:id="rId62"/>
    <p:sldId id="894" r:id="rId63"/>
    <p:sldId id="895" r:id="rId64"/>
    <p:sldId id="896" r:id="rId65"/>
    <p:sldId id="897" r:id="rId66"/>
    <p:sldId id="898" r:id="rId67"/>
    <p:sldId id="899" r:id="rId68"/>
    <p:sldId id="900" r:id="rId69"/>
    <p:sldId id="901" r:id="rId70"/>
    <p:sldId id="902" r:id="rId71"/>
    <p:sldId id="903" r:id="rId72"/>
    <p:sldId id="904" r:id="rId73"/>
    <p:sldId id="908" r:id="rId74"/>
    <p:sldId id="909" r:id="rId75"/>
    <p:sldId id="910" r:id="rId76"/>
    <p:sldId id="911" r:id="rId77"/>
    <p:sldId id="912" r:id="rId78"/>
    <p:sldId id="91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6D3E-2279-4F4E-BEE9-C4FC93E12DD7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2BF3C-EB3B-45FB-98DE-DAD6266467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18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42BF3C-EB3B-45FB-98DE-DAD62664672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600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66D8-5D6E-523B-AEE2-0E24DE93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153D7-81C4-F0B3-2B7A-58BFD474E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A05CE-35A5-7DC6-413F-10899C1C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2215F-5913-C8CF-DFDC-7F9A1E51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55C6E-32AC-41A4-8BEA-E3B738BB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3808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F53A-BE2D-9347-27C4-F095C1C6A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95EAEE-5079-3D05-75E5-0EC7B8E840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59A10-2529-8013-64E9-C3FE9CBE5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FC2CB-6E08-50F9-4EC5-35084280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392FE-E4F2-8868-A00F-BF4625B5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934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199E2-BB58-6F06-45AC-555B5A472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BD35F-7F2E-590F-6F8C-8DDF2D37D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2B644-F1FA-AF08-97E0-C23BA3F0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A460-F2A0-945E-07CC-00E1FFED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B4552-E728-34C5-D4CD-2C268F914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309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37E6-A314-C433-B706-4A888DA03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A7D51-EC94-C520-A064-A43D5353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DD75B-E876-7CF5-B5D7-EFB2FA610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DA042-DF0A-6B5C-059D-A5AF2915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CE875-DF09-1218-685F-F6B41227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5581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8B3E-88EA-327B-73C1-957C30C23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1C880-41F5-542B-CAFD-C138CC564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12D2B-55D6-64D9-BBB8-C6792C28D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20780-16AD-DB92-544F-6FC06BC15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0BB31-B738-76EC-7DBD-8A105143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411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659A0-C248-2158-4145-54D72294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5ADA5-795B-DB12-125E-01DB7EB796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2EFD51-7304-7A82-5C7B-318D6C0C1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483352-9A59-ED59-5559-00422ABE2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CF93-9F99-601C-3022-7E3B49CCE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17FC8-55F8-50C8-6EF3-7597CC8A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081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04A4-358A-587D-CE3A-0A42E6E39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9493B-5936-A626-5C95-C1EE05C61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EF50E-B982-8AEB-2AC9-C959293B3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FFA4C7-37C1-4768-3D6E-CAD7903049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5B893-839C-EAF1-0C69-F0A276695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983F8-AFB8-557D-5B98-7AD96C3E4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37AD31-C070-D066-656C-BF3A686C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BEE072-9464-5B74-218C-B4CBA3B5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010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BB47-5223-55C7-580F-9951696C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04131-0718-941E-5B1A-9B37C38F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4512A-0F20-53D4-9B31-8D1F778A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D1C69-D7F7-9445-3872-954E7A425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1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0589B-7849-D622-83DC-098C582C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0C096-E0C4-E9FE-D373-52B64F58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410E1-E6E9-D061-035D-F2E59827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259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318DA-79F6-F2C9-0985-4F0614C5A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23E37-9E33-B258-0050-38B7B0C6F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8BE6A-C920-24AD-AC1A-1B36F7E36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B66A8-E4E8-FF21-B066-7533DC4B6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9999D-C070-898D-07CD-B2DBE423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51014-FA6B-699D-2905-F9E96907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449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0CE7-B4D9-003D-ACB1-1FC0D076E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CDB1F-F94F-4E04-F09A-97469CD09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BF078-509B-14D4-89CF-8F9DDD095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4B320-0557-C0E7-00D2-2EC1A98CE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A98A7-7659-99C5-EEB6-3DCFC3D3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2C9FD-BCC7-C030-BE0F-25680D6C9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19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DD88A-DE0E-9DD8-CE93-211003B69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0F42E-C000-6D16-5C95-E81D487E5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BFC10-7C92-8949-D3B8-A3377F2B58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D13AAF-0FC3-40E6-9B1B-7F47F31A3640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E7288-77EB-5F5F-ED46-32F6CFD49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7E454-0DBE-F818-711C-1E9A0B8CD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7819B1-AF5C-4B32-82A5-24ABBC83F49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28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hyperlink" Target="http://cs.nju.edu.cn/wujx/paper/CNN.pdf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3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4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5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6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7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8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2.png"/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12" Type="http://schemas.openxmlformats.org/officeDocument/2006/relationships/image" Target="../media/image7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70.png"/><Relationship Id="rId5" Type="http://schemas.openxmlformats.org/officeDocument/2006/relationships/image" Target="../media/image79.png"/><Relationship Id="rId10" Type="http://schemas.openxmlformats.org/officeDocument/2006/relationships/image" Target="../media/image69.png"/><Relationship Id="rId4" Type="http://schemas.openxmlformats.org/officeDocument/2006/relationships/image" Target="../media/image78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72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71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70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69.png"/><Relationship Id="rId8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1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9.png"/><Relationship Id="rId7" Type="http://schemas.openxmlformats.org/officeDocument/2006/relationships/image" Target="../media/image118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1.jpg"/><Relationship Id="rId7" Type="http://schemas.openxmlformats.org/officeDocument/2006/relationships/image" Target="../media/image7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3.png"/><Relationship Id="rId7" Type="http://schemas.openxmlformats.org/officeDocument/2006/relationships/image" Target="../media/image71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5.png"/><Relationship Id="rId7" Type="http://schemas.openxmlformats.org/officeDocument/2006/relationships/image" Target="../media/image71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127.png"/><Relationship Id="rId7" Type="http://schemas.openxmlformats.org/officeDocument/2006/relationships/image" Target="../media/image71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28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63.png"/><Relationship Id="rId10" Type="http://schemas.openxmlformats.org/officeDocument/2006/relationships/image" Target="../media/image135.png"/><Relationship Id="rId4" Type="http://schemas.openxmlformats.org/officeDocument/2006/relationships/image" Target="../media/image62.png"/><Relationship Id="rId9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139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7" Type="http://schemas.openxmlformats.org/officeDocument/2006/relationships/image" Target="../media/image143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138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5" Type="http://schemas.openxmlformats.org/officeDocument/2006/relationships/image" Target="../media/image141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140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39" Type="http://schemas.openxmlformats.org/officeDocument/2006/relationships/image" Target="../media/image175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42" Type="http://schemas.openxmlformats.org/officeDocument/2006/relationships/image" Target="../media/image178.png"/><Relationship Id="rId47" Type="http://schemas.openxmlformats.org/officeDocument/2006/relationships/image" Target="../media/image183.jp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9" Type="http://schemas.openxmlformats.org/officeDocument/2006/relationships/image" Target="../media/image165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40" Type="http://schemas.openxmlformats.org/officeDocument/2006/relationships/image" Target="../media/image176.png"/><Relationship Id="rId45" Type="http://schemas.openxmlformats.org/officeDocument/2006/relationships/image" Target="../media/image181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49" Type="http://schemas.openxmlformats.org/officeDocument/2006/relationships/image" Target="../media/image185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4" Type="http://schemas.openxmlformats.org/officeDocument/2006/relationships/image" Target="../media/image180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43" Type="http://schemas.openxmlformats.org/officeDocument/2006/relationships/image" Target="../media/image179.png"/><Relationship Id="rId48" Type="http://schemas.openxmlformats.org/officeDocument/2006/relationships/image" Target="../media/image184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38" Type="http://schemas.openxmlformats.org/officeDocument/2006/relationships/image" Target="../media/image174.png"/><Relationship Id="rId46" Type="http://schemas.openxmlformats.org/officeDocument/2006/relationships/image" Target="../media/image182.png"/><Relationship Id="rId20" Type="http://schemas.openxmlformats.org/officeDocument/2006/relationships/image" Target="../media/image156.png"/><Relationship Id="rId41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11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10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hyperlink" Target="http://mlss.tuebingen.mpg.de/2015/slides/fergus/Fergus_1.pdf" TargetMode="External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hyperlink" Target="http://mlss.tuebingen.mpg.de/2015/slides/fergus/Fergus_1.pdf" TargetMode="External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88.png"/><Relationship Id="rId4" Type="http://schemas.openxmlformats.org/officeDocument/2006/relationships/image" Target="../media/image140.png"/><Relationship Id="rId9" Type="http://schemas.openxmlformats.org/officeDocument/2006/relationships/hyperlink" Target="http://mlss.tuebingen.mpg.de/2015/slides/fergus/Fergus_1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90.png"/><Relationship Id="rId4" Type="http://schemas.openxmlformats.org/officeDocument/2006/relationships/image" Target="../media/image140.png"/><Relationship Id="rId9" Type="http://schemas.openxmlformats.org/officeDocument/2006/relationships/image" Target="../media/image1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10" Type="http://schemas.openxmlformats.org/officeDocument/2006/relationships/image" Target="../media/image192.png"/><Relationship Id="rId4" Type="http://schemas.openxmlformats.org/officeDocument/2006/relationships/image" Target="../media/image140.png"/><Relationship Id="rId9" Type="http://schemas.openxmlformats.org/officeDocument/2006/relationships/image" Target="../media/image1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4.png"/><Relationship Id="rId7" Type="http://schemas.openxmlformats.org/officeDocument/2006/relationships/image" Target="../media/image13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6.png"/><Relationship Id="rId11" Type="http://schemas.openxmlformats.org/officeDocument/2006/relationships/image" Target="../media/image199.png"/><Relationship Id="rId5" Type="http://schemas.openxmlformats.org/officeDocument/2006/relationships/image" Target="../media/image195.png"/><Relationship Id="rId10" Type="http://schemas.openxmlformats.org/officeDocument/2006/relationships/image" Target="../media/image198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3.png"/><Relationship Id="rId5" Type="http://schemas.openxmlformats.org/officeDocument/2006/relationships/image" Target="../media/image70.png"/><Relationship Id="rId4" Type="http://schemas.openxmlformats.org/officeDocument/2006/relationships/image" Target="../media/image202.png"/><Relationship Id="rId9" Type="http://schemas.openxmlformats.org/officeDocument/2006/relationships/image" Target="../media/image20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202.png"/><Relationship Id="rId7" Type="http://schemas.openxmlformats.org/officeDocument/2006/relationships/image" Target="../media/image207.jpg"/><Relationship Id="rId12" Type="http://schemas.openxmlformats.org/officeDocument/2006/relationships/image" Target="../media/image212.jp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11" Type="http://schemas.openxmlformats.org/officeDocument/2006/relationships/image" Target="../media/image211.jpg"/><Relationship Id="rId5" Type="http://schemas.openxmlformats.org/officeDocument/2006/relationships/image" Target="../media/image203.png"/><Relationship Id="rId10" Type="http://schemas.openxmlformats.org/officeDocument/2006/relationships/image" Target="../media/image210.jpg"/><Relationship Id="rId4" Type="http://schemas.openxmlformats.org/officeDocument/2006/relationships/image" Target="../media/image70.png"/><Relationship Id="rId9" Type="http://schemas.openxmlformats.org/officeDocument/2006/relationships/image" Target="../media/image20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70.png"/><Relationship Id="rId4" Type="http://schemas.openxmlformats.org/officeDocument/2006/relationships/image" Target="../media/image2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6.png"/><Relationship Id="rId21" Type="http://schemas.openxmlformats.org/officeDocument/2006/relationships/image" Target="../media/image52.png"/><Relationship Id="rId7" Type="http://schemas.openxmlformats.org/officeDocument/2006/relationships/image" Target="../media/image40.jp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5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7.png"/><Relationship Id="rId9" Type="http://schemas.openxmlformats.org/officeDocument/2006/relationships/image" Target="../media/image11.png"/><Relationship Id="rId14" Type="http://schemas.openxmlformats.org/officeDocument/2006/relationships/image" Target="../media/image4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6.png"/><Relationship Id="rId7" Type="http://schemas.openxmlformats.org/officeDocument/2006/relationships/image" Target="../media/image203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13.png"/><Relationship Id="rId7" Type="http://schemas.openxmlformats.org/officeDocument/2006/relationships/image" Target="../media/image20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02.png"/><Relationship Id="rId7" Type="http://schemas.openxmlformats.org/officeDocument/2006/relationships/hyperlink" Target="http://ais.uni-bonn.de/papers/icann2010_maxpool.pdf" TargetMode="External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70.png"/><Relationship Id="rId9" Type="http://schemas.openxmlformats.org/officeDocument/2006/relationships/image" Target="../media/image2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32" Type="http://schemas.openxmlformats.org/officeDocument/2006/relationships/image" Target="../media/image250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02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31" Type="http://schemas.openxmlformats.org/officeDocument/2006/relationships/image" Target="../media/image204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01.png"/><Relationship Id="rId30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3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4.png"/><Relationship Id="rId7" Type="http://schemas.openxmlformats.org/officeDocument/2006/relationships/image" Target="../media/image136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63.png"/><Relationship Id="rId9" Type="http://schemas.openxmlformats.org/officeDocument/2006/relationships/image" Target="../media/image1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57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5" Type="http://schemas.openxmlformats.org/officeDocument/2006/relationships/image" Target="../media/image261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24" Type="http://schemas.openxmlformats.org/officeDocument/2006/relationships/image" Target="../media/image260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23" Type="http://schemas.openxmlformats.org/officeDocument/2006/relationships/image" Target="../media/image259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Relationship Id="rId22" Type="http://schemas.openxmlformats.org/officeDocument/2006/relationships/image" Target="../media/image258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26" Type="http://schemas.openxmlformats.org/officeDocument/2006/relationships/image" Target="../media/image306.png"/><Relationship Id="rId39" Type="http://schemas.openxmlformats.org/officeDocument/2006/relationships/image" Target="../media/image261.png"/><Relationship Id="rId21" Type="http://schemas.openxmlformats.org/officeDocument/2006/relationships/image" Target="../media/image301.png"/><Relationship Id="rId34" Type="http://schemas.openxmlformats.org/officeDocument/2006/relationships/image" Target="../media/image314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5" Type="http://schemas.openxmlformats.org/officeDocument/2006/relationships/image" Target="../media/image305.png"/><Relationship Id="rId33" Type="http://schemas.openxmlformats.org/officeDocument/2006/relationships/image" Target="../media/image313.png"/><Relationship Id="rId38" Type="http://schemas.openxmlformats.org/officeDocument/2006/relationships/image" Target="../media/image260.png"/><Relationship Id="rId2" Type="http://schemas.openxmlformats.org/officeDocument/2006/relationships/image" Target="../media/image282.png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29" Type="http://schemas.openxmlformats.org/officeDocument/2006/relationships/image" Target="../media/image3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24" Type="http://schemas.openxmlformats.org/officeDocument/2006/relationships/image" Target="../media/image304.png"/><Relationship Id="rId32" Type="http://schemas.openxmlformats.org/officeDocument/2006/relationships/image" Target="../media/image312.png"/><Relationship Id="rId37" Type="http://schemas.openxmlformats.org/officeDocument/2006/relationships/image" Target="../media/image259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23" Type="http://schemas.openxmlformats.org/officeDocument/2006/relationships/image" Target="../media/image303.png"/><Relationship Id="rId28" Type="http://schemas.openxmlformats.org/officeDocument/2006/relationships/image" Target="../media/image308.png"/><Relationship Id="rId36" Type="http://schemas.openxmlformats.org/officeDocument/2006/relationships/image" Target="../media/image258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31" Type="http://schemas.openxmlformats.org/officeDocument/2006/relationships/image" Target="../media/image311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Relationship Id="rId22" Type="http://schemas.openxmlformats.org/officeDocument/2006/relationships/image" Target="../media/image302.png"/><Relationship Id="rId27" Type="http://schemas.openxmlformats.org/officeDocument/2006/relationships/image" Target="../media/image307.png"/><Relationship Id="rId30" Type="http://schemas.openxmlformats.org/officeDocument/2006/relationships/image" Target="../media/image310.png"/><Relationship Id="rId35" Type="http://schemas.openxmlformats.org/officeDocument/2006/relationships/image" Target="../media/image257.png"/><Relationship Id="rId8" Type="http://schemas.openxmlformats.org/officeDocument/2006/relationships/image" Target="../media/image288.png"/><Relationship Id="rId3" Type="http://schemas.openxmlformats.org/officeDocument/2006/relationships/image" Target="../media/image2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18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26" Type="http://schemas.openxmlformats.org/officeDocument/2006/relationships/image" Target="../media/image342.png"/><Relationship Id="rId39" Type="http://schemas.openxmlformats.org/officeDocument/2006/relationships/image" Target="../media/image355.png"/><Relationship Id="rId21" Type="http://schemas.openxmlformats.org/officeDocument/2006/relationships/image" Target="../media/image337.png"/><Relationship Id="rId34" Type="http://schemas.openxmlformats.org/officeDocument/2006/relationships/image" Target="../media/image350.png"/><Relationship Id="rId42" Type="http://schemas.openxmlformats.org/officeDocument/2006/relationships/image" Target="../media/image358.png"/><Relationship Id="rId7" Type="http://schemas.openxmlformats.org/officeDocument/2006/relationships/image" Target="../media/image323.png"/><Relationship Id="rId2" Type="http://schemas.openxmlformats.org/officeDocument/2006/relationships/image" Target="../media/image319.png"/><Relationship Id="rId16" Type="http://schemas.openxmlformats.org/officeDocument/2006/relationships/image" Target="../media/image332.png"/><Relationship Id="rId29" Type="http://schemas.openxmlformats.org/officeDocument/2006/relationships/image" Target="../media/image3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24" Type="http://schemas.openxmlformats.org/officeDocument/2006/relationships/image" Target="../media/image340.png"/><Relationship Id="rId32" Type="http://schemas.openxmlformats.org/officeDocument/2006/relationships/image" Target="../media/image348.png"/><Relationship Id="rId37" Type="http://schemas.openxmlformats.org/officeDocument/2006/relationships/image" Target="../media/image353.png"/><Relationship Id="rId40" Type="http://schemas.openxmlformats.org/officeDocument/2006/relationships/image" Target="../media/image356.png"/><Relationship Id="rId45" Type="http://schemas.openxmlformats.org/officeDocument/2006/relationships/image" Target="../media/image361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23" Type="http://schemas.openxmlformats.org/officeDocument/2006/relationships/image" Target="../media/image339.png"/><Relationship Id="rId28" Type="http://schemas.openxmlformats.org/officeDocument/2006/relationships/image" Target="../media/image344.png"/><Relationship Id="rId36" Type="http://schemas.openxmlformats.org/officeDocument/2006/relationships/image" Target="../media/image352.png"/><Relationship Id="rId10" Type="http://schemas.openxmlformats.org/officeDocument/2006/relationships/image" Target="../media/image326.png"/><Relationship Id="rId19" Type="http://schemas.openxmlformats.org/officeDocument/2006/relationships/image" Target="../media/image335.png"/><Relationship Id="rId31" Type="http://schemas.openxmlformats.org/officeDocument/2006/relationships/image" Target="../media/image347.png"/><Relationship Id="rId44" Type="http://schemas.openxmlformats.org/officeDocument/2006/relationships/image" Target="../media/image360.png"/><Relationship Id="rId4" Type="http://schemas.openxmlformats.org/officeDocument/2006/relationships/image" Target="../media/image7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Relationship Id="rId22" Type="http://schemas.openxmlformats.org/officeDocument/2006/relationships/image" Target="../media/image338.png"/><Relationship Id="rId27" Type="http://schemas.openxmlformats.org/officeDocument/2006/relationships/image" Target="../media/image343.png"/><Relationship Id="rId30" Type="http://schemas.openxmlformats.org/officeDocument/2006/relationships/image" Target="../media/image346.png"/><Relationship Id="rId35" Type="http://schemas.openxmlformats.org/officeDocument/2006/relationships/image" Target="../media/image351.png"/><Relationship Id="rId43" Type="http://schemas.openxmlformats.org/officeDocument/2006/relationships/image" Target="../media/image359.png"/><Relationship Id="rId8" Type="http://schemas.openxmlformats.org/officeDocument/2006/relationships/image" Target="../media/image324.png"/><Relationship Id="rId3" Type="http://schemas.openxmlformats.org/officeDocument/2006/relationships/image" Target="../media/image320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25" Type="http://schemas.openxmlformats.org/officeDocument/2006/relationships/image" Target="../media/image341.png"/><Relationship Id="rId33" Type="http://schemas.openxmlformats.org/officeDocument/2006/relationships/image" Target="../media/image349.png"/><Relationship Id="rId38" Type="http://schemas.openxmlformats.org/officeDocument/2006/relationships/image" Target="../media/image354.png"/><Relationship Id="rId20" Type="http://schemas.openxmlformats.org/officeDocument/2006/relationships/image" Target="../media/image336.png"/><Relationship Id="rId41" Type="http://schemas.openxmlformats.org/officeDocument/2006/relationships/image" Target="../media/image357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117" Type="http://schemas.openxmlformats.org/officeDocument/2006/relationships/image" Target="../media/image320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3.png"/><Relationship Id="rId68" Type="http://schemas.openxmlformats.org/officeDocument/2006/relationships/image" Target="../media/image428.png"/><Relationship Id="rId84" Type="http://schemas.openxmlformats.org/officeDocument/2006/relationships/image" Target="../media/image444.png"/><Relationship Id="rId89" Type="http://schemas.openxmlformats.org/officeDocument/2006/relationships/image" Target="../media/image449.png"/><Relationship Id="rId112" Type="http://schemas.openxmlformats.org/officeDocument/2006/relationships/image" Target="../media/image472.png"/><Relationship Id="rId16" Type="http://schemas.openxmlformats.org/officeDocument/2006/relationships/image" Target="../media/image376.png"/><Relationship Id="rId107" Type="http://schemas.openxmlformats.org/officeDocument/2006/relationships/image" Target="../media/image467.png"/><Relationship Id="rId11" Type="http://schemas.openxmlformats.org/officeDocument/2006/relationships/image" Target="../media/image371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4.png"/><Relationship Id="rId79" Type="http://schemas.openxmlformats.org/officeDocument/2006/relationships/image" Target="../media/image439.png"/><Relationship Id="rId102" Type="http://schemas.openxmlformats.org/officeDocument/2006/relationships/image" Target="../media/image462.png"/><Relationship Id="rId5" Type="http://schemas.openxmlformats.org/officeDocument/2006/relationships/image" Target="../media/image365.png"/><Relationship Id="rId90" Type="http://schemas.openxmlformats.org/officeDocument/2006/relationships/image" Target="../media/image450.png"/><Relationship Id="rId95" Type="http://schemas.openxmlformats.org/officeDocument/2006/relationships/image" Target="../media/image455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4.png"/><Relationship Id="rId69" Type="http://schemas.openxmlformats.org/officeDocument/2006/relationships/image" Target="../media/image429.png"/><Relationship Id="rId113" Type="http://schemas.openxmlformats.org/officeDocument/2006/relationships/image" Target="../media/image473.png"/><Relationship Id="rId118" Type="http://schemas.openxmlformats.org/officeDocument/2006/relationships/image" Target="../media/image70.png"/><Relationship Id="rId80" Type="http://schemas.openxmlformats.org/officeDocument/2006/relationships/image" Target="../media/image440.png"/><Relationship Id="rId85" Type="http://schemas.openxmlformats.org/officeDocument/2006/relationships/image" Target="../media/image445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19.png"/><Relationship Id="rId103" Type="http://schemas.openxmlformats.org/officeDocument/2006/relationships/image" Target="../media/image463.png"/><Relationship Id="rId108" Type="http://schemas.openxmlformats.org/officeDocument/2006/relationships/image" Target="../media/image468.png"/><Relationship Id="rId54" Type="http://schemas.openxmlformats.org/officeDocument/2006/relationships/image" Target="../media/image414.png"/><Relationship Id="rId70" Type="http://schemas.openxmlformats.org/officeDocument/2006/relationships/image" Target="../media/image430.png"/><Relationship Id="rId75" Type="http://schemas.openxmlformats.org/officeDocument/2006/relationships/image" Target="../media/image435.png"/><Relationship Id="rId91" Type="http://schemas.openxmlformats.org/officeDocument/2006/relationships/image" Target="../media/image451.png"/><Relationship Id="rId96" Type="http://schemas.openxmlformats.org/officeDocument/2006/relationships/image" Target="../media/image4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474.png"/><Relationship Id="rId119" Type="http://schemas.openxmlformats.org/officeDocument/2006/relationships/image" Target="../media/image321.png"/><Relationship Id="rId44" Type="http://schemas.openxmlformats.org/officeDocument/2006/relationships/image" Target="../media/image404.png"/><Relationship Id="rId60" Type="http://schemas.openxmlformats.org/officeDocument/2006/relationships/image" Target="../media/image420.png"/><Relationship Id="rId65" Type="http://schemas.openxmlformats.org/officeDocument/2006/relationships/image" Target="../media/image425.png"/><Relationship Id="rId81" Type="http://schemas.openxmlformats.org/officeDocument/2006/relationships/image" Target="../media/image441.png"/><Relationship Id="rId86" Type="http://schemas.openxmlformats.org/officeDocument/2006/relationships/image" Target="../media/image446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39" Type="http://schemas.openxmlformats.org/officeDocument/2006/relationships/image" Target="../media/image399.png"/><Relationship Id="rId109" Type="http://schemas.openxmlformats.org/officeDocument/2006/relationships/image" Target="../media/image469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6.png"/><Relationship Id="rId97" Type="http://schemas.openxmlformats.org/officeDocument/2006/relationships/image" Target="../media/image457.png"/><Relationship Id="rId104" Type="http://schemas.openxmlformats.org/officeDocument/2006/relationships/image" Target="../media/image464.png"/><Relationship Id="rId120" Type="http://schemas.openxmlformats.org/officeDocument/2006/relationships/image" Target="../media/image322.png"/><Relationship Id="rId7" Type="http://schemas.openxmlformats.org/officeDocument/2006/relationships/image" Target="../media/image367.png"/><Relationship Id="rId71" Type="http://schemas.openxmlformats.org/officeDocument/2006/relationships/image" Target="../media/image431.png"/><Relationship Id="rId92" Type="http://schemas.openxmlformats.org/officeDocument/2006/relationships/image" Target="../media/image452.png"/><Relationship Id="rId2" Type="http://schemas.openxmlformats.org/officeDocument/2006/relationships/image" Target="../media/image362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6.png"/><Relationship Id="rId87" Type="http://schemas.openxmlformats.org/officeDocument/2006/relationships/image" Target="../media/image447.png"/><Relationship Id="rId110" Type="http://schemas.openxmlformats.org/officeDocument/2006/relationships/image" Target="../media/image470.png"/><Relationship Id="rId115" Type="http://schemas.openxmlformats.org/officeDocument/2006/relationships/image" Target="../media/image475.png"/><Relationship Id="rId61" Type="http://schemas.openxmlformats.org/officeDocument/2006/relationships/image" Target="../media/image421.png"/><Relationship Id="rId82" Type="http://schemas.openxmlformats.org/officeDocument/2006/relationships/image" Target="../media/image442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7.png"/><Relationship Id="rId100" Type="http://schemas.openxmlformats.org/officeDocument/2006/relationships/image" Target="../media/image460.png"/><Relationship Id="rId105" Type="http://schemas.openxmlformats.org/officeDocument/2006/relationships/image" Target="../media/image465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2.png"/><Relationship Id="rId93" Type="http://schemas.openxmlformats.org/officeDocument/2006/relationships/image" Target="../media/image453.png"/><Relationship Id="rId98" Type="http://schemas.openxmlformats.org/officeDocument/2006/relationships/image" Target="../media/image458.png"/><Relationship Id="rId121" Type="http://schemas.openxmlformats.org/officeDocument/2006/relationships/image" Target="../media/image476.png"/><Relationship Id="rId3" Type="http://schemas.openxmlformats.org/officeDocument/2006/relationships/image" Target="../media/image363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7.png"/><Relationship Id="rId116" Type="http://schemas.openxmlformats.org/officeDocument/2006/relationships/image" Target="../media/image319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2.png"/><Relationship Id="rId83" Type="http://schemas.openxmlformats.org/officeDocument/2006/relationships/image" Target="../media/image443.png"/><Relationship Id="rId88" Type="http://schemas.openxmlformats.org/officeDocument/2006/relationships/image" Target="../media/image448.png"/><Relationship Id="rId111" Type="http://schemas.openxmlformats.org/officeDocument/2006/relationships/image" Target="../media/image471.png"/><Relationship Id="rId15" Type="http://schemas.openxmlformats.org/officeDocument/2006/relationships/image" Target="../media/image375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66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3.png"/><Relationship Id="rId78" Type="http://schemas.openxmlformats.org/officeDocument/2006/relationships/image" Target="../media/image438.png"/><Relationship Id="rId94" Type="http://schemas.openxmlformats.org/officeDocument/2006/relationships/image" Target="../media/image454.png"/><Relationship Id="rId99" Type="http://schemas.openxmlformats.org/officeDocument/2006/relationships/image" Target="../media/image459.png"/><Relationship Id="rId101" Type="http://schemas.openxmlformats.org/officeDocument/2006/relationships/image" Target="../media/image461.png"/><Relationship Id="rId122" Type="http://schemas.openxmlformats.org/officeDocument/2006/relationships/image" Target="../media/image4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117" Type="http://schemas.openxmlformats.org/officeDocument/2006/relationships/image" Target="../media/image322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2.png"/><Relationship Id="rId68" Type="http://schemas.openxmlformats.org/officeDocument/2006/relationships/image" Target="../media/image427.png"/><Relationship Id="rId84" Type="http://schemas.openxmlformats.org/officeDocument/2006/relationships/image" Target="../media/image443.png"/><Relationship Id="rId89" Type="http://schemas.openxmlformats.org/officeDocument/2006/relationships/image" Target="../media/image448.png"/><Relationship Id="rId112" Type="http://schemas.openxmlformats.org/officeDocument/2006/relationships/image" Target="../media/image471.png"/><Relationship Id="rId16" Type="http://schemas.openxmlformats.org/officeDocument/2006/relationships/image" Target="../media/image376.png"/><Relationship Id="rId107" Type="http://schemas.openxmlformats.org/officeDocument/2006/relationships/image" Target="../media/image466.png"/><Relationship Id="rId11" Type="http://schemas.openxmlformats.org/officeDocument/2006/relationships/image" Target="../media/image371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3.png"/><Relationship Id="rId79" Type="http://schemas.openxmlformats.org/officeDocument/2006/relationships/image" Target="../media/image438.png"/><Relationship Id="rId102" Type="http://schemas.openxmlformats.org/officeDocument/2006/relationships/image" Target="../media/image461.png"/><Relationship Id="rId5" Type="http://schemas.openxmlformats.org/officeDocument/2006/relationships/image" Target="../media/image365.png"/><Relationship Id="rId90" Type="http://schemas.openxmlformats.org/officeDocument/2006/relationships/image" Target="../media/image449.png"/><Relationship Id="rId95" Type="http://schemas.openxmlformats.org/officeDocument/2006/relationships/image" Target="../media/image45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3.png"/><Relationship Id="rId69" Type="http://schemas.openxmlformats.org/officeDocument/2006/relationships/image" Target="../media/image428.png"/><Relationship Id="rId113" Type="http://schemas.openxmlformats.org/officeDocument/2006/relationships/image" Target="../media/image319.png"/><Relationship Id="rId118" Type="http://schemas.openxmlformats.org/officeDocument/2006/relationships/image" Target="../media/image476.png"/><Relationship Id="rId80" Type="http://schemas.openxmlformats.org/officeDocument/2006/relationships/image" Target="../media/image439.png"/><Relationship Id="rId85" Type="http://schemas.openxmlformats.org/officeDocument/2006/relationships/image" Target="../media/image444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78.png"/><Relationship Id="rId103" Type="http://schemas.openxmlformats.org/officeDocument/2006/relationships/image" Target="../media/image462.png"/><Relationship Id="rId108" Type="http://schemas.openxmlformats.org/officeDocument/2006/relationships/image" Target="../media/image467.png"/><Relationship Id="rId54" Type="http://schemas.openxmlformats.org/officeDocument/2006/relationships/image" Target="../media/image414.png"/><Relationship Id="rId70" Type="http://schemas.openxmlformats.org/officeDocument/2006/relationships/image" Target="../media/image429.png"/><Relationship Id="rId75" Type="http://schemas.openxmlformats.org/officeDocument/2006/relationships/image" Target="../media/image434.png"/><Relationship Id="rId91" Type="http://schemas.openxmlformats.org/officeDocument/2006/relationships/image" Target="../media/image450.png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320.png"/><Relationship Id="rId119" Type="http://schemas.openxmlformats.org/officeDocument/2006/relationships/image" Target="../media/image477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44" Type="http://schemas.openxmlformats.org/officeDocument/2006/relationships/image" Target="../media/image404.png"/><Relationship Id="rId52" Type="http://schemas.openxmlformats.org/officeDocument/2006/relationships/image" Target="../media/image412.png"/><Relationship Id="rId60" Type="http://schemas.openxmlformats.org/officeDocument/2006/relationships/image" Target="../media/image479.png"/><Relationship Id="rId65" Type="http://schemas.openxmlformats.org/officeDocument/2006/relationships/image" Target="../media/image424.png"/><Relationship Id="rId73" Type="http://schemas.openxmlformats.org/officeDocument/2006/relationships/image" Target="../media/image432.png"/><Relationship Id="rId78" Type="http://schemas.openxmlformats.org/officeDocument/2006/relationships/image" Target="../media/image437.png"/><Relationship Id="rId81" Type="http://schemas.openxmlformats.org/officeDocument/2006/relationships/image" Target="../media/image440.png"/><Relationship Id="rId86" Type="http://schemas.openxmlformats.org/officeDocument/2006/relationships/image" Target="../media/image445.png"/><Relationship Id="rId94" Type="http://schemas.openxmlformats.org/officeDocument/2006/relationships/image" Target="../media/image453.png"/><Relationship Id="rId99" Type="http://schemas.openxmlformats.org/officeDocument/2006/relationships/image" Target="../media/image458.png"/><Relationship Id="rId101" Type="http://schemas.openxmlformats.org/officeDocument/2006/relationships/image" Target="../media/image46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39" Type="http://schemas.openxmlformats.org/officeDocument/2006/relationships/image" Target="../media/image399.png"/><Relationship Id="rId109" Type="http://schemas.openxmlformats.org/officeDocument/2006/relationships/image" Target="../media/image468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5.png"/><Relationship Id="rId97" Type="http://schemas.openxmlformats.org/officeDocument/2006/relationships/image" Target="../media/image456.png"/><Relationship Id="rId104" Type="http://schemas.openxmlformats.org/officeDocument/2006/relationships/image" Target="../media/image463.png"/><Relationship Id="rId7" Type="http://schemas.openxmlformats.org/officeDocument/2006/relationships/image" Target="../media/image367.png"/><Relationship Id="rId71" Type="http://schemas.openxmlformats.org/officeDocument/2006/relationships/image" Target="../media/image430.png"/><Relationship Id="rId92" Type="http://schemas.openxmlformats.org/officeDocument/2006/relationships/image" Target="../media/image451.png"/><Relationship Id="rId2" Type="http://schemas.openxmlformats.org/officeDocument/2006/relationships/image" Target="../media/image362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5.png"/><Relationship Id="rId87" Type="http://schemas.openxmlformats.org/officeDocument/2006/relationships/image" Target="../media/image446.png"/><Relationship Id="rId110" Type="http://schemas.openxmlformats.org/officeDocument/2006/relationships/image" Target="../media/image469.png"/><Relationship Id="rId115" Type="http://schemas.openxmlformats.org/officeDocument/2006/relationships/image" Target="../media/image70.png"/><Relationship Id="rId61" Type="http://schemas.openxmlformats.org/officeDocument/2006/relationships/image" Target="../media/image420.png"/><Relationship Id="rId82" Type="http://schemas.openxmlformats.org/officeDocument/2006/relationships/image" Target="../media/image441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6.png"/><Relationship Id="rId100" Type="http://schemas.openxmlformats.org/officeDocument/2006/relationships/image" Target="../media/image459.png"/><Relationship Id="rId105" Type="http://schemas.openxmlformats.org/officeDocument/2006/relationships/image" Target="../media/image464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1.png"/><Relationship Id="rId93" Type="http://schemas.openxmlformats.org/officeDocument/2006/relationships/image" Target="../media/image452.png"/><Relationship Id="rId98" Type="http://schemas.openxmlformats.org/officeDocument/2006/relationships/image" Target="../media/image457.png"/><Relationship Id="rId3" Type="http://schemas.openxmlformats.org/officeDocument/2006/relationships/image" Target="../media/image363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6.png"/><Relationship Id="rId116" Type="http://schemas.openxmlformats.org/officeDocument/2006/relationships/image" Target="../media/image321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1.png"/><Relationship Id="rId83" Type="http://schemas.openxmlformats.org/officeDocument/2006/relationships/image" Target="../media/image442.png"/><Relationship Id="rId88" Type="http://schemas.openxmlformats.org/officeDocument/2006/relationships/image" Target="../media/image447.png"/><Relationship Id="rId111" Type="http://schemas.openxmlformats.org/officeDocument/2006/relationships/image" Target="../media/image470.png"/><Relationship Id="rId15" Type="http://schemas.openxmlformats.org/officeDocument/2006/relationships/image" Target="../media/image375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65.png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117" Type="http://schemas.openxmlformats.org/officeDocument/2006/relationships/image" Target="../media/image465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2.png"/><Relationship Id="rId68" Type="http://schemas.openxmlformats.org/officeDocument/2006/relationships/image" Target="../media/image427.png"/><Relationship Id="rId84" Type="http://schemas.openxmlformats.org/officeDocument/2006/relationships/image" Target="../media/image443.png"/><Relationship Id="rId89" Type="http://schemas.openxmlformats.org/officeDocument/2006/relationships/image" Target="../media/image448.png"/><Relationship Id="rId112" Type="http://schemas.openxmlformats.org/officeDocument/2006/relationships/image" Target="../media/image462.png"/><Relationship Id="rId16" Type="http://schemas.openxmlformats.org/officeDocument/2006/relationships/image" Target="../media/image376.png"/><Relationship Id="rId107" Type="http://schemas.openxmlformats.org/officeDocument/2006/relationships/image" Target="../media/image321.png"/><Relationship Id="rId11" Type="http://schemas.openxmlformats.org/officeDocument/2006/relationships/image" Target="../media/image371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3.png"/><Relationship Id="rId79" Type="http://schemas.openxmlformats.org/officeDocument/2006/relationships/image" Target="../media/image438.png"/><Relationship Id="rId102" Type="http://schemas.openxmlformats.org/officeDocument/2006/relationships/image" Target="../media/image460.png"/><Relationship Id="rId123" Type="http://schemas.openxmlformats.org/officeDocument/2006/relationships/image" Target="../media/image469.png"/><Relationship Id="rId5" Type="http://schemas.openxmlformats.org/officeDocument/2006/relationships/image" Target="../media/image365.png"/><Relationship Id="rId90" Type="http://schemas.openxmlformats.org/officeDocument/2006/relationships/image" Target="../media/image449.png"/><Relationship Id="rId95" Type="http://schemas.openxmlformats.org/officeDocument/2006/relationships/image" Target="../media/image454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3.png"/><Relationship Id="rId69" Type="http://schemas.openxmlformats.org/officeDocument/2006/relationships/image" Target="../media/image428.png"/><Relationship Id="rId113" Type="http://schemas.openxmlformats.org/officeDocument/2006/relationships/image" Target="../media/image482.png"/><Relationship Id="rId118" Type="http://schemas.openxmlformats.org/officeDocument/2006/relationships/image" Target="../media/image484.png"/><Relationship Id="rId80" Type="http://schemas.openxmlformats.org/officeDocument/2006/relationships/image" Target="../media/image439.png"/><Relationship Id="rId85" Type="http://schemas.openxmlformats.org/officeDocument/2006/relationships/image" Target="../media/image444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78.png"/><Relationship Id="rId103" Type="http://schemas.openxmlformats.org/officeDocument/2006/relationships/image" Target="../media/image481.png"/><Relationship Id="rId108" Type="http://schemas.openxmlformats.org/officeDocument/2006/relationships/image" Target="../media/image322.png"/><Relationship Id="rId124" Type="http://schemas.openxmlformats.org/officeDocument/2006/relationships/image" Target="../media/image470.png"/><Relationship Id="rId54" Type="http://schemas.openxmlformats.org/officeDocument/2006/relationships/image" Target="../media/image414.png"/><Relationship Id="rId70" Type="http://schemas.openxmlformats.org/officeDocument/2006/relationships/image" Target="../media/image429.png"/><Relationship Id="rId75" Type="http://schemas.openxmlformats.org/officeDocument/2006/relationships/image" Target="../media/image434.png"/><Relationship Id="rId91" Type="http://schemas.openxmlformats.org/officeDocument/2006/relationships/image" Target="../media/image450.png"/><Relationship Id="rId96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6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463.png"/><Relationship Id="rId119" Type="http://schemas.openxmlformats.org/officeDocument/2006/relationships/image" Target="../media/image466.png"/><Relationship Id="rId44" Type="http://schemas.openxmlformats.org/officeDocument/2006/relationships/image" Target="../media/image404.png"/><Relationship Id="rId60" Type="http://schemas.openxmlformats.org/officeDocument/2006/relationships/image" Target="../media/image479.png"/><Relationship Id="rId65" Type="http://schemas.openxmlformats.org/officeDocument/2006/relationships/image" Target="../media/image424.png"/><Relationship Id="rId81" Type="http://schemas.openxmlformats.org/officeDocument/2006/relationships/image" Target="../media/image440.png"/><Relationship Id="rId86" Type="http://schemas.openxmlformats.org/officeDocument/2006/relationships/image" Target="../media/image445.png"/><Relationship Id="rId13" Type="http://schemas.openxmlformats.org/officeDocument/2006/relationships/image" Target="../media/image373.png"/><Relationship Id="rId18" Type="http://schemas.openxmlformats.org/officeDocument/2006/relationships/image" Target="../media/image378.png"/><Relationship Id="rId39" Type="http://schemas.openxmlformats.org/officeDocument/2006/relationships/image" Target="../media/image399.png"/><Relationship Id="rId109" Type="http://schemas.openxmlformats.org/officeDocument/2006/relationships/image" Target="../media/image476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5.png"/><Relationship Id="rId97" Type="http://schemas.openxmlformats.org/officeDocument/2006/relationships/image" Target="../media/image456.png"/><Relationship Id="rId104" Type="http://schemas.openxmlformats.org/officeDocument/2006/relationships/image" Target="../media/image319.png"/><Relationship Id="rId120" Type="http://schemas.openxmlformats.org/officeDocument/2006/relationships/image" Target="../media/image485.png"/><Relationship Id="rId125" Type="http://schemas.openxmlformats.org/officeDocument/2006/relationships/image" Target="../media/image471.png"/><Relationship Id="rId7" Type="http://schemas.openxmlformats.org/officeDocument/2006/relationships/image" Target="../media/image367.png"/><Relationship Id="rId71" Type="http://schemas.openxmlformats.org/officeDocument/2006/relationships/image" Target="../media/image430.png"/><Relationship Id="rId92" Type="http://schemas.openxmlformats.org/officeDocument/2006/relationships/image" Target="../media/image451.png"/><Relationship Id="rId2" Type="http://schemas.openxmlformats.org/officeDocument/2006/relationships/image" Target="../media/image362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5.png"/><Relationship Id="rId87" Type="http://schemas.openxmlformats.org/officeDocument/2006/relationships/image" Target="../media/image446.png"/><Relationship Id="rId110" Type="http://schemas.openxmlformats.org/officeDocument/2006/relationships/image" Target="../media/image477.png"/><Relationship Id="rId115" Type="http://schemas.openxmlformats.org/officeDocument/2006/relationships/image" Target="../media/image483.png"/><Relationship Id="rId61" Type="http://schemas.openxmlformats.org/officeDocument/2006/relationships/image" Target="../media/image420.png"/><Relationship Id="rId82" Type="http://schemas.openxmlformats.org/officeDocument/2006/relationships/image" Target="../media/image441.png"/><Relationship Id="rId19" Type="http://schemas.openxmlformats.org/officeDocument/2006/relationships/image" Target="../media/image379.png"/><Relationship Id="rId14" Type="http://schemas.openxmlformats.org/officeDocument/2006/relationships/image" Target="../media/image374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6.png"/><Relationship Id="rId100" Type="http://schemas.openxmlformats.org/officeDocument/2006/relationships/image" Target="../media/image459.png"/><Relationship Id="rId105" Type="http://schemas.openxmlformats.org/officeDocument/2006/relationships/image" Target="../media/image320.png"/><Relationship Id="rId8" Type="http://schemas.openxmlformats.org/officeDocument/2006/relationships/image" Target="../media/image368.png"/><Relationship Id="rId51" Type="http://schemas.openxmlformats.org/officeDocument/2006/relationships/image" Target="../media/image411.png"/><Relationship Id="rId72" Type="http://schemas.openxmlformats.org/officeDocument/2006/relationships/image" Target="../media/image431.png"/><Relationship Id="rId93" Type="http://schemas.openxmlformats.org/officeDocument/2006/relationships/image" Target="../media/image452.png"/><Relationship Id="rId98" Type="http://schemas.openxmlformats.org/officeDocument/2006/relationships/image" Target="../media/image457.png"/><Relationship Id="rId121" Type="http://schemas.openxmlformats.org/officeDocument/2006/relationships/image" Target="../media/image467.png"/><Relationship Id="rId3" Type="http://schemas.openxmlformats.org/officeDocument/2006/relationships/image" Target="../media/image363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6.png"/><Relationship Id="rId116" Type="http://schemas.openxmlformats.org/officeDocument/2006/relationships/image" Target="../media/image464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1.png"/><Relationship Id="rId83" Type="http://schemas.openxmlformats.org/officeDocument/2006/relationships/image" Target="../media/image442.png"/><Relationship Id="rId88" Type="http://schemas.openxmlformats.org/officeDocument/2006/relationships/image" Target="../media/image447.png"/><Relationship Id="rId111" Type="http://schemas.openxmlformats.org/officeDocument/2006/relationships/image" Target="../media/image461.png"/><Relationship Id="rId15" Type="http://schemas.openxmlformats.org/officeDocument/2006/relationships/image" Target="../media/image375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70.png"/><Relationship Id="rId10" Type="http://schemas.openxmlformats.org/officeDocument/2006/relationships/image" Target="../media/image370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2.png"/><Relationship Id="rId78" Type="http://schemas.openxmlformats.org/officeDocument/2006/relationships/image" Target="../media/image437.png"/><Relationship Id="rId94" Type="http://schemas.openxmlformats.org/officeDocument/2006/relationships/image" Target="../media/image453.png"/><Relationship Id="rId99" Type="http://schemas.openxmlformats.org/officeDocument/2006/relationships/image" Target="../media/image458.png"/><Relationship Id="rId101" Type="http://schemas.openxmlformats.org/officeDocument/2006/relationships/image" Target="../media/image480.png"/><Relationship Id="rId122" Type="http://schemas.openxmlformats.org/officeDocument/2006/relationships/image" Target="../media/image468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2.png"/><Relationship Id="rId21" Type="http://schemas.openxmlformats.org/officeDocument/2006/relationships/image" Target="../media/image498.png"/><Relationship Id="rId42" Type="http://schemas.openxmlformats.org/officeDocument/2006/relationships/image" Target="../media/image396.png"/><Relationship Id="rId63" Type="http://schemas.openxmlformats.org/officeDocument/2006/relationships/image" Target="../media/image417.png"/><Relationship Id="rId84" Type="http://schemas.openxmlformats.org/officeDocument/2006/relationships/image" Target="../media/image440.png"/><Relationship Id="rId16" Type="http://schemas.openxmlformats.org/officeDocument/2006/relationships/image" Target="../media/image493.png"/><Relationship Id="rId107" Type="http://schemas.openxmlformats.org/officeDocument/2006/relationships/image" Target="../media/image477.png"/><Relationship Id="rId11" Type="http://schemas.openxmlformats.org/officeDocument/2006/relationships/image" Target="../media/image489.png"/><Relationship Id="rId32" Type="http://schemas.openxmlformats.org/officeDocument/2006/relationships/image" Target="../media/image386.png"/><Relationship Id="rId37" Type="http://schemas.openxmlformats.org/officeDocument/2006/relationships/image" Target="../media/image391.png"/><Relationship Id="rId53" Type="http://schemas.openxmlformats.org/officeDocument/2006/relationships/image" Target="../media/image407.png"/><Relationship Id="rId58" Type="http://schemas.openxmlformats.org/officeDocument/2006/relationships/image" Target="../media/image412.png"/><Relationship Id="rId74" Type="http://schemas.openxmlformats.org/officeDocument/2006/relationships/image" Target="../media/image430.png"/><Relationship Id="rId79" Type="http://schemas.openxmlformats.org/officeDocument/2006/relationships/image" Target="../media/image435.png"/><Relationship Id="rId102" Type="http://schemas.openxmlformats.org/officeDocument/2006/relationships/image" Target="../media/image458.png"/><Relationship Id="rId123" Type="http://schemas.openxmlformats.org/officeDocument/2006/relationships/image" Target="../media/image484.png"/><Relationship Id="rId128" Type="http://schemas.openxmlformats.org/officeDocument/2006/relationships/image" Target="../media/image510.png"/><Relationship Id="rId5" Type="http://schemas.openxmlformats.org/officeDocument/2006/relationships/image" Target="../media/image321.png"/><Relationship Id="rId90" Type="http://schemas.openxmlformats.org/officeDocument/2006/relationships/image" Target="../media/image446.png"/><Relationship Id="rId95" Type="http://schemas.openxmlformats.org/officeDocument/2006/relationships/image" Target="../media/image451.png"/><Relationship Id="rId22" Type="http://schemas.openxmlformats.org/officeDocument/2006/relationships/image" Target="../media/image499.png"/><Relationship Id="rId27" Type="http://schemas.openxmlformats.org/officeDocument/2006/relationships/image" Target="../media/image381.png"/><Relationship Id="rId43" Type="http://schemas.openxmlformats.org/officeDocument/2006/relationships/image" Target="../media/image397.png"/><Relationship Id="rId48" Type="http://schemas.openxmlformats.org/officeDocument/2006/relationships/image" Target="../media/image402.png"/><Relationship Id="rId64" Type="http://schemas.openxmlformats.org/officeDocument/2006/relationships/image" Target="../media/image418.png"/><Relationship Id="rId69" Type="http://schemas.openxmlformats.org/officeDocument/2006/relationships/image" Target="../media/image425.png"/><Relationship Id="rId113" Type="http://schemas.openxmlformats.org/officeDocument/2006/relationships/image" Target="../media/image468.png"/><Relationship Id="rId118" Type="http://schemas.openxmlformats.org/officeDocument/2006/relationships/image" Target="../media/image503.png"/><Relationship Id="rId134" Type="http://schemas.openxmlformats.org/officeDocument/2006/relationships/image" Target="../media/image513.png"/><Relationship Id="rId80" Type="http://schemas.openxmlformats.org/officeDocument/2006/relationships/image" Target="../media/image436.png"/><Relationship Id="rId85" Type="http://schemas.openxmlformats.org/officeDocument/2006/relationships/image" Target="../media/image441.png"/><Relationship Id="rId12" Type="http://schemas.openxmlformats.org/officeDocument/2006/relationships/image" Target="../media/image490.png"/><Relationship Id="rId17" Type="http://schemas.openxmlformats.org/officeDocument/2006/relationships/image" Target="../media/image494.png"/><Relationship Id="rId33" Type="http://schemas.openxmlformats.org/officeDocument/2006/relationships/image" Target="../media/image387.png"/><Relationship Id="rId38" Type="http://schemas.openxmlformats.org/officeDocument/2006/relationships/image" Target="../media/image392.png"/><Relationship Id="rId59" Type="http://schemas.openxmlformats.org/officeDocument/2006/relationships/image" Target="../media/image413.png"/><Relationship Id="rId103" Type="http://schemas.openxmlformats.org/officeDocument/2006/relationships/image" Target="../media/image459.png"/><Relationship Id="rId108" Type="http://schemas.openxmlformats.org/officeDocument/2006/relationships/image" Target="../media/image461.png"/><Relationship Id="rId124" Type="http://schemas.openxmlformats.org/officeDocument/2006/relationships/image" Target="../media/image507.png"/><Relationship Id="rId129" Type="http://schemas.openxmlformats.org/officeDocument/2006/relationships/image" Target="../media/image511.png"/><Relationship Id="rId54" Type="http://schemas.openxmlformats.org/officeDocument/2006/relationships/image" Target="../media/image408.png"/><Relationship Id="rId70" Type="http://schemas.openxmlformats.org/officeDocument/2006/relationships/image" Target="../media/image426.png"/><Relationship Id="rId75" Type="http://schemas.openxmlformats.org/officeDocument/2006/relationships/image" Target="../media/image431.png"/><Relationship Id="rId91" Type="http://schemas.openxmlformats.org/officeDocument/2006/relationships/image" Target="../media/image447.png"/><Relationship Id="rId96" Type="http://schemas.openxmlformats.org/officeDocument/2006/relationships/image" Target="../media/image4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2.png"/><Relationship Id="rId23" Type="http://schemas.openxmlformats.org/officeDocument/2006/relationships/image" Target="../media/image500.png"/><Relationship Id="rId28" Type="http://schemas.openxmlformats.org/officeDocument/2006/relationships/image" Target="../media/image382.png"/><Relationship Id="rId49" Type="http://schemas.openxmlformats.org/officeDocument/2006/relationships/image" Target="../media/image403.png"/><Relationship Id="rId114" Type="http://schemas.openxmlformats.org/officeDocument/2006/relationships/image" Target="../media/image469.png"/><Relationship Id="rId119" Type="http://schemas.openxmlformats.org/officeDocument/2006/relationships/image" Target="../media/image504.png"/><Relationship Id="rId44" Type="http://schemas.openxmlformats.org/officeDocument/2006/relationships/image" Target="../media/image398.png"/><Relationship Id="rId60" Type="http://schemas.openxmlformats.org/officeDocument/2006/relationships/image" Target="../media/image414.png"/><Relationship Id="rId65" Type="http://schemas.openxmlformats.org/officeDocument/2006/relationships/image" Target="../media/image421.png"/><Relationship Id="rId81" Type="http://schemas.openxmlformats.org/officeDocument/2006/relationships/image" Target="../media/image437.png"/><Relationship Id="rId86" Type="http://schemas.openxmlformats.org/officeDocument/2006/relationships/image" Target="../media/image442.png"/><Relationship Id="rId130" Type="http://schemas.openxmlformats.org/officeDocument/2006/relationships/image" Target="../media/image478.png"/><Relationship Id="rId13" Type="http://schemas.openxmlformats.org/officeDocument/2006/relationships/image" Target="../media/image491.png"/><Relationship Id="rId18" Type="http://schemas.openxmlformats.org/officeDocument/2006/relationships/image" Target="../media/image495.png"/><Relationship Id="rId39" Type="http://schemas.openxmlformats.org/officeDocument/2006/relationships/image" Target="../media/image393.png"/><Relationship Id="rId109" Type="http://schemas.openxmlformats.org/officeDocument/2006/relationships/image" Target="../media/image463.png"/><Relationship Id="rId34" Type="http://schemas.openxmlformats.org/officeDocument/2006/relationships/image" Target="../media/image388.png"/><Relationship Id="rId50" Type="http://schemas.openxmlformats.org/officeDocument/2006/relationships/image" Target="../media/image404.png"/><Relationship Id="rId55" Type="http://schemas.openxmlformats.org/officeDocument/2006/relationships/image" Target="../media/image409.png"/><Relationship Id="rId76" Type="http://schemas.openxmlformats.org/officeDocument/2006/relationships/image" Target="../media/image432.png"/><Relationship Id="rId97" Type="http://schemas.openxmlformats.org/officeDocument/2006/relationships/image" Target="../media/image453.png"/><Relationship Id="rId104" Type="http://schemas.openxmlformats.org/officeDocument/2006/relationships/image" Target="../media/image480.png"/><Relationship Id="rId120" Type="http://schemas.openxmlformats.org/officeDocument/2006/relationships/image" Target="../media/image505.png"/><Relationship Id="rId125" Type="http://schemas.openxmlformats.org/officeDocument/2006/relationships/image" Target="../media/image508.png"/><Relationship Id="rId7" Type="http://schemas.openxmlformats.org/officeDocument/2006/relationships/image" Target="../media/image476.png"/><Relationship Id="rId71" Type="http://schemas.openxmlformats.org/officeDocument/2006/relationships/image" Target="../media/image427.png"/><Relationship Id="rId92" Type="http://schemas.openxmlformats.org/officeDocument/2006/relationships/image" Target="../media/image448.png"/><Relationship Id="rId2" Type="http://schemas.openxmlformats.org/officeDocument/2006/relationships/image" Target="../media/image319.png"/><Relationship Id="rId29" Type="http://schemas.openxmlformats.org/officeDocument/2006/relationships/image" Target="../media/image383.png"/><Relationship Id="rId24" Type="http://schemas.openxmlformats.org/officeDocument/2006/relationships/image" Target="../media/image501.png"/><Relationship Id="rId40" Type="http://schemas.openxmlformats.org/officeDocument/2006/relationships/image" Target="../media/image394.png"/><Relationship Id="rId45" Type="http://schemas.openxmlformats.org/officeDocument/2006/relationships/image" Target="../media/image399.png"/><Relationship Id="rId66" Type="http://schemas.openxmlformats.org/officeDocument/2006/relationships/image" Target="../media/image422.png"/><Relationship Id="rId87" Type="http://schemas.openxmlformats.org/officeDocument/2006/relationships/image" Target="../media/image443.png"/><Relationship Id="rId110" Type="http://schemas.openxmlformats.org/officeDocument/2006/relationships/image" Target="../media/image483.png"/><Relationship Id="rId115" Type="http://schemas.openxmlformats.org/officeDocument/2006/relationships/image" Target="../media/image470.png"/><Relationship Id="rId131" Type="http://schemas.openxmlformats.org/officeDocument/2006/relationships/image" Target="../media/image479.png"/><Relationship Id="rId61" Type="http://schemas.openxmlformats.org/officeDocument/2006/relationships/image" Target="../media/image415.png"/><Relationship Id="rId82" Type="http://schemas.openxmlformats.org/officeDocument/2006/relationships/image" Target="../media/image438.png"/><Relationship Id="rId19" Type="http://schemas.openxmlformats.org/officeDocument/2006/relationships/image" Target="../media/image496.png"/><Relationship Id="rId14" Type="http://schemas.openxmlformats.org/officeDocument/2006/relationships/image" Target="../media/image370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Relationship Id="rId56" Type="http://schemas.openxmlformats.org/officeDocument/2006/relationships/image" Target="../media/image410.png"/><Relationship Id="rId77" Type="http://schemas.openxmlformats.org/officeDocument/2006/relationships/image" Target="../media/image433.png"/><Relationship Id="rId100" Type="http://schemas.openxmlformats.org/officeDocument/2006/relationships/image" Target="../media/image456.png"/><Relationship Id="rId105" Type="http://schemas.openxmlformats.org/officeDocument/2006/relationships/image" Target="../media/image460.png"/><Relationship Id="rId126" Type="http://schemas.openxmlformats.org/officeDocument/2006/relationships/image" Target="../media/image485.png"/><Relationship Id="rId8" Type="http://schemas.openxmlformats.org/officeDocument/2006/relationships/image" Target="../media/image486.png"/><Relationship Id="rId51" Type="http://schemas.openxmlformats.org/officeDocument/2006/relationships/image" Target="../media/image405.png"/><Relationship Id="rId72" Type="http://schemas.openxmlformats.org/officeDocument/2006/relationships/image" Target="../media/image428.png"/><Relationship Id="rId93" Type="http://schemas.openxmlformats.org/officeDocument/2006/relationships/image" Target="../media/image449.png"/><Relationship Id="rId98" Type="http://schemas.openxmlformats.org/officeDocument/2006/relationships/image" Target="../media/image454.png"/><Relationship Id="rId121" Type="http://schemas.openxmlformats.org/officeDocument/2006/relationships/image" Target="../media/image420.png"/><Relationship Id="rId3" Type="http://schemas.openxmlformats.org/officeDocument/2006/relationships/image" Target="../media/image320.png"/><Relationship Id="rId25" Type="http://schemas.openxmlformats.org/officeDocument/2006/relationships/image" Target="../media/image379.png"/><Relationship Id="rId46" Type="http://schemas.openxmlformats.org/officeDocument/2006/relationships/image" Target="../media/image400.png"/><Relationship Id="rId67" Type="http://schemas.openxmlformats.org/officeDocument/2006/relationships/image" Target="../media/image423.png"/><Relationship Id="rId116" Type="http://schemas.openxmlformats.org/officeDocument/2006/relationships/image" Target="../media/image471.png"/><Relationship Id="rId20" Type="http://schemas.openxmlformats.org/officeDocument/2006/relationships/image" Target="../media/image497.png"/><Relationship Id="rId41" Type="http://schemas.openxmlformats.org/officeDocument/2006/relationships/image" Target="../media/image395.png"/><Relationship Id="rId62" Type="http://schemas.openxmlformats.org/officeDocument/2006/relationships/image" Target="../media/image416.png"/><Relationship Id="rId83" Type="http://schemas.openxmlformats.org/officeDocument/2006/relationships/image" Target="../media/image439.png"/><Relationship Id="rId88" Type="http://schemas.openxmlformats.org/officeDocument/2006/relationships/image" Target="../media/image444.png"/><Relationship Id="rId111" Type="http://schemas.openxmlformats.org/officeDocument/2006/relationships/image" Target="../media/image464.png"/><Relationship Id="rId132" Type="http://schemas.openxmlformats.org/officeDocument/2006/relationships/image" Target="../media/image512.png"/><Relationship Id="rId15" Type="http://schemas.openxmlformats.org/officeDocument/2006/relationships/image" Target="../media/image492.png"/><Relationship Id="rId36" Type="http://schemas.openxmlformats.org/officeDocument/2006/relationships/image" Target="../media/image390.png"/><Relationship Id="rId57" Type="http://schemas.openxmlformats.org/officeDocument/2006/relationships/image" Target="../media/image411.png"/><Relationship Id="rId106" Type="http://schemas.openxmlformats.org/officeDocument/2006/relationships/image" Target="../media/image481.png"/><Relationship Id="rId127" Type="http://schemas.openxmlformats.org/officeDocument/2006/relationships/image" Target="../media/image509.png"/><Relationship Id="rId10" Type="http://schemas.openxmlformats.org/officeDocument/2006/relationships/image" Target="../media/image488.png"/><Relationship Id="rId31" Type="http://schemas.openxmlformats.org/officeDocument/2006/relationships/image" Target="../media/image385.png"/><Relationship Id="rId52" Type="http://schemas.openxmlformats.org/officeDocument/2006/relationships/image" Target="../media/image406.png"/><Relationship Id="rId73" Type="http://schemas.openxmlformats.org/officeDocument/2006/relationships/image" Target="../media/image429.png"/><Relationship Id="rId78" Type="http://schemas.openxmlformats.org/officeDocument/2006/relationships/image" Target="../media/image434.png"/><Relationship Id="rId94" Type="http://schemas.openxmlformats.org/officeDocument/2006/relationships/image" Target="../media/image450.png"/><Relationship Id="rId99" Type="http://schemas.openxmlformats.org/officeDocument/2006/relationships/image" Target="../media/image455.png"/><Relationship Id="rId101" Type="http://schemas.openxmlformats.org/officeDocument/2006/relationships/image" Target="../media/image457.png"/><Relationship Id="rId122" Type="http://schemas.openxmlformats.org/officeDocument/2006/relationships/image" Target="../media/image506.png"/><Relationship Id="rId4" Type="http://schemas.openxmlformats.org/officeDocument/2006/relationships/image" Target="../media/image70.png"/><Relationship Id="rId9" Type="http://schemas.openxmlformats.org/officeDocument/2006/relationships/image" Target="../media/image487.png"/><Relationship Id="rId26" Type="http://schemas.openxmlformats.org/officeDocument/2006/relationships/image" Target="../media/image380.png"/><Relationship Id="rId47" Type="http://schemas.openxmlformats.org/officeDocument/2006/relationships/image" Target="../media/image401.png"/><Relationship Id="rId68" Type="http://schemas.openxmlformats.org/officeDocument/2006/relationships/image" Target="../media/image424.png"/><Relationship Id="rId89" Type="http://schemas.openxmlformats.org/officeDocument/2006/relationships/image" Target="../media/image445.png"/><Relationship Id="rId112" Type="http://schemas.openxmlformats.org/officeDocument/2006/relationships/image" Target="../media/image467.png"/><Relationship Id="rId133" Type="http://schemas.openxmlformats.org/officeDocument/2006/relationships/image" Target="../media/image482.png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86.png"/><Relationship Id="rId117" Type="http://schemas.openxmlformats.org/officeDocument/2006/relationships/image" Target="../media/image419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5.png"/><Relationship Id="rId68" Type="http://schemas.openxmlformats.org/officeDocument/2006/relationships/image" Target="../media/image430.png"/><Relationship Id="rId84" Type="http://schemas.openxmlformats.org/officeDocument/2006/relationships/image" Target="../media/image446.png"/><Relationship Id="rId89" Type="http://schemas.openxmlformats.org/officeDocument/2006/relationships/image" Target="../media/image451.png"/><Relationship Id="rId112" Type="http://schemas.openxmlformats.org/officeDocument/2006/relationships/image" Target="../media/image515.png"/><Relationship Id="rId16" Type="http://schemas.openxmlformats.org/officeDocument/2006/relationships/image" Target="../media/image499.png"/><Relationship Id="rId107" Type="http://schemas.openxmlformats.org/officeDocument/2006/relationships/image" Target="../media/image471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464.png"/><Relationship Id="rId123" Type="http://schemas.openxmlformats.org/officeDocument/2006/relationships/image" Target="../media/image322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465.png"/><Relationship Id="rId118" Type="http://schemas.openxmlformats.org/officeDocument/2006/relationships/image" Target="../media/image462.pn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467.png"/><Relationship Id="rId108" Type="http://schemas.openxmlformats.org/officeDocument/2006/relationships/image" Target="../media/image502.png"/><Relationship Id="rId124" Type="http://schemas.openxmlformats.org/officeDocument/2006/relationships/image" Target="../media/image476.pn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466.png"/><Relationship Id="rId119" Type="http://schemas.openxmlformats.org/officeDocument/2006/relationships/image" Target="../media/image319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503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59.png"/><Relationship Id="rId104" Type="http://schemas.openxmlformats.org/officeDocument/2006/relationships/image" Target="../media/image468.png"/><Relationship Id="rId120" Type="http://schemas.openxmlformats.org/officeDocument/2006/relationships/image" Target="../media/image320.png"/><Relationship Id="rId125" Type="http://schemas.openxmlformats.org/officeDocument/2006/relationships/image" Target="../media/image477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504.png"/><Relationship Id="rId115" Type="http://schemas.openxmlformats.org/officeDocument/2006/relationships/image" Target="../media/image510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461.png"/><Relationship Id="rId105" Type="http://schemas.openxmlformats.org/officeDocument/2006/relationships/image" Target="../media/image469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514.png"/><Relationship Id="rId121" Type="http://schemas.openxmlformats.org/officeDocument/2006/relationships/image" Target="../media/image70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511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505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70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460.png"/><Relationship Id="rId101" Type="http://schemas.openxmlformats.org/officeDocument/2006/relationships/image" Target="../media/image463.png"/><Relationship Id="rId122" Type="http://schemas.openxmlformats.org/officeDocument/2006/relationships/image" Target="../media/image321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/Relationships>
</file>

<file path=ppt/slides/_rels/slide6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70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5.png"/><Relationship Id="rId68" Type="http://schemas.openxmlformats.org/officeDocument/2006/relationships/image" Target="../media/image430.png"/><Relationship Id="rId84" Type="http://schemas.openxmlformats.org/officeDocument/2006/relationships/image" Target="../media/image446.png"/><Relationship Id="rId89" Type="http://schemas.openxmlformats.org/officeDocument/2006/relationships/image" Target="../media/image451.png"/><Relationship Id="rId112" Type="http://schemas.openxmlformats.org/officeDocument/2006/relationships/image" Target="../media/image464.png"/><Relationship Id="rId16" Type="http://schemas.openxmlformats.org/officeDocument/2006/relationships/image" Target="../media/image499.png"/><Relationship Id="rId107" Type="http://schemas.openxmlformats.org/officeDocument/2006/relationships/image" Target="../media/image477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320.png"/><Relationship Id="rId123" Type="http://schemas.openxmlformats.org/officeDocument/2006/relationships/image" Target="../media/image515.png"/><Relationship Id="rId128" Type="http://schemas.openxmlformats.org/officeDocument/2006/relationships/image" Target="../media/image511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485.png"/><Relationship Id="rId118" Type="http://schemas.openxmlformats.org/officeDocument/2006/relationships/image" Target="../media/image471.pn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70.png"/><Relationship Id="rId108" Type="http://schemas.openxmlformats.org/officeDocument/2006/relationships/image" Target="../media/image461.png"/><Relationship Id="rId124" Type="http://schemas.openxmlformats.org/officeDocument/2006/relationships/image" Target="../media/image465.png"/><Relationship Id="rId129" Type="http://schemas.openxmlformats.org/officeDocument/2006/relationships/image" Target="../media/image419.pn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467.png"/><Relationship Id="rId119" Type="http://schemas.openxmlformats.org/officeDocument/2006/relationships/image" Target="../media/image502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0" Type="http://schemas.openxmlformats.org/officeDocument/2006/relationships/image" Target="../media/image462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514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59.png"/><Relationship Id="rId104" Type="http://schemas.openxmlformats.org/officeDocument/2006/relationships/image" Target="../media/image321.png"/><Relationship Id="rId120" Type="http://schemas.openxmlformats.org/officeDocument/2006/relationships/image" Target="../media/image503.png"/><Relationship Id="rId125" Type="http://schemas.openxmlformats.org/officeDocument/2006/relationships/image" Target="../media/image483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463.png"/><Relationship Id="rId115" Type="http://schemas.openxmlformats.org/officeDocument/2006/relationships/image" Target="../media/image468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516.png"/><Relationship Id="rId105" Type="http://schemas.openxmlformats.org/officeDocument/2006/relationships/image" Target="../media/image322.png"/><Relationship Id="rId126" Type="http://schemas.openxmlformats.org/officeDocument/2006/relationships/image" Target="../media/image466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484.png"/><Relationship Id="rId121" Type="http://schemas.openxmlformats.org/officeDocument/2006/relationships/image" Target="../media/image504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469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480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76.png"/><Relationship Id="rId127" Type="http://schemas.openxmlformats.org/officeDocument/2006/relationships/image" Target="../media/image510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460.png"/><Relationship Id="rId101" Type="http://schemas.openxmlformats.org/officeDocument/2006/relationships/image" Target="../media/image319.png"/><Relationship Id="rId122" Type="http://schemas.openxmlformats.org/officeDocument/2006/relationships/image" Target="../media/image505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Relationship Id="rId26" Type="http://schemas.openxmlformats.org/officeDocument/2006/relationships/image" Target="../media/image386.png"/></Relationships>
</file>

<file path=ppt/slides/_rels/slide6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5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63" Type="http://schemas.openxmlformats.org/officeDocument/2006/relationships/image" Target="../media/image425.png"/><Relationship Id="rId84" Type="http://schemas.openxmlformats.org/officeDocument/2006/relationships/image" Target="../media/image446.png"/><Relationship Id="rId138" Type="http://schemas.openxmlformats.org/officeDocument/2006/relationships/image" Target="../media/image529.png"/><Relationship Id="rId16" Type="http://schemas.openxmlformats.org/officeDocument/2006/relationships/image" Target="../media/image499.png"/><Relationship Id="rId107" Type="http://schemas.openxmlformats.org/officeDocument/2006/relationships/image" Target="../media/image480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321.png"/><Relationship Id="rId123" Type="http://schemas.openxmlformats.org/officeDocument/2006/relationships/image" Target="../media/image462.png"/><Relationship Id="rId128" Type="http://schemas.openxmlformats.org/officeDocument/2006/relationships/image" Target="../media/image521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502.png"/><Relationship Id="rId118" Type="http://schemas.openxmlformats.org/officeDocument/2006/relationships/image" Target="../media/image483.png"/><Relationship Id="rId134" Type="http://schemas.openxmlformats.org/officeDocument/2006/relationships/image" Target="../media/image526.png"/><Relationship Id="rId139" Type="http://schemas.openxmlformats.org/officeDocument/2006/relationships/image" Target="../media/image515.pn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322.png"/><Relationship Id="rId108" Type="http://schemas.openxmlformats.org/officeDocument/2006/relationships/image" Target="../media/image467.png"/><Relationship Id="rId124" Type="http://schemas.openxmlformats.org/officeDocument/2006/relationships/image" Target="../media/image517.png"/><Relationship Id="rId129" Type="http://schemas.openxmlformats.org/officeDocument/2006/relationships/image" Target="../media/image522.pn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503.png"/><Relationship Id="rId119" Type="http://schemas.openxmlformats.org/officeDocument/2006/relationships/image" Target="../media/image466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0" Type="http://schemas.openxmlformats.org/officeDocument/2006/relationships/image" Target="../media/image523.png"/><Relationship Id="rId135" Type="http://schemas.openxmlformats.org/officeDocument/2006/relationships/image" Target="../media/image527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468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60.png"/><Relationship Id="rId104" Type="http://schemas.openxmlformats.org/officeDocument/2006/relationships/image" Target="../media/image476.png"/><Relationship Id="rId120" Type="http://schemas.openxmlformats.org/officeDocument/2006/relationships/image" Target="../media/image510.png"/><Relationship Id="rId125" Type="http://schemas.openxmlformats.org/officeDocument/2006/relationships/image" Target="../media/image518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469.png"/><Relationship Id="rId115" Type="http://schemas.openxmlformats.org/officeDocument/2006/relationships/image" Target="../media/image504.png"/><Relationship Id="rId131" Type="http://schemas.openxmlformats.org/officeDocument/2006/relationships/image" Target="../media/image484.png"/><Relationship Id="rId136" Type="http://schemas.openxmlformats.org/officeDocument/2006/relationships/image" Target="../media/image485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320.png"/><Relationship Id="rId105" Type="http://schemas.openxmlformats.org/officeDocument/2006/relationships/image" Target="../media/image477.png"/><Relationship Id="rId126" Type="http://schemas.openxmlformats.org/officeDocument/2006/relationships/image" Target="../media/image519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516.png"/><Relationship Id="rId121" Type="http://schemas.openxmlformats.org/officeDocument/2006/relationships/image" Target="../media/image511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505.png"/><Relationship Id="rId137" Type="http://schemas.openxmlformats.org/officeDocument/2006/relationships/image" Target="../media/image528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470.png"/><Relationship Id="rId132" Type="http://schemas.openxmlformats.org/officeDocument/2006/relationships/image" Target="../media/image524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63.png"/><Relationship Id="rId127" Type="http://schemas.openxmlformats.org/officeDocument/2006/relationships/image" Target="../media/image520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319.png"/><Relationship Id="rId101" Type="http://schemas.openxmlformats.org/officeDocument/2006/relationships/image" Target="../media/image70.png"/><Relationship Id="rId122" Type="http://schemas.openxmlformats.org/officeDocument/2006/relationships/image" Target="../media/image419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Relationship Id="rId26" Type="http://schemas.openxmlformats.org/officeDocument/2006/relationships/image" Target="../media/image386.png"/><Relationship Id="rId47" Type="http://schemas.openxmlformats.org/officeDocument/2006/relationships/image" Target="../media/image407.png"/><Relationship Id="rId68" Type="http://schemas.openxmlformats.org/officeDocument/2006/relationships/image" Target="../media/image430.png"/><Relationship Id="rId89" Type="http://schemas.openxmlformats.org/officeDocument/2006/relationships/image" Target="../media/image451.png"/><Relationship Id="rId112" Type="http://schemas.openxmlformats.org/officeDocument/2006/relationships/image" Target="../media/image471.png"/><Relationship Id="rId133" Type="http://schemas.openxmlformats.org/officeDocument/2006/relationships/image" Target="../media/image525.png"/></Relationships>
</file>

<file path=ppt/slides/_rels/slide6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0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47" Type="http://schemas.openxmlformats.org/officeDocument/2006/relationships/image" Target="../media/image407.png"/><Relationship Id="rId63" Type="http://schemas.openxmlformats.org/officeDocument/2006/relationships/image" Target="../media/image425.png"/><Relationship Id="rId68" Type="http://schemas.openxmlformats.org/officeDocument/2006/relationships/image" Target="../media/image430.png"/><Relationship Id="rId84" Type="http://schemas.openxmlformats.org/officeDocument/2006/relationships/image" Target="../media/image446.png"/><Relationship Id="rId89" Type="http://schemas.openxmlformats.org/officeDocument/2006/relationships/image" Target="../media/image451.png"/><Relationship Id="rId112" Type="http://schemas.openxmlformats.org/officeDocument/2006/relationships/image" Target="../media/image419.png"/><Relationship Id="rId16" Type="http://schemas.openxmlformats.org/officeDocument/2006/relationships/image" Target="../media/image499.png"/><Relationship Id="rId107" Type="http://schemas.openxmlformats.org/officeDocument/2006/relationships/image" Target="../media/image505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470.png"/><Relationship Id="rId123" Type="http://schemas.openxmlformats.org/officeDocument/2006/relationships/image" Target="../media/image70.png"/><Relationship Id="rId128" Type="http://schemas.openxmlformats.org/officeDocument/2006/relationships/image" Target="../media/image530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462.png"/><Relationship Id="rId118" Type="http://schemas.openxmlformats.org/officeDocument/2006/relationships/image" Target="../media/image521.pn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471.png"/><Relationship Id="rId108" Type="http://schemas.openxmlformats.org/officeDocument/2006/relationships/image" Target="../media/image465.png"/><Relationship Id="rId124" Type="http://schemas.openxmlformats.org/officeDocument/2006/relationships/image" Target="../media/image321.png"/><Relationship Id="rId129" Type="http://schemas.openxmlformats.org/officeDocument/2006/relationships/image" Target="../media/image531.jp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517.png"/><Relationship Id="rId119" Type="http://schemas.openxmlformats.org/officeDocument/2006/relationships/image" Target="../media/image522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466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60.png"/><Relationship Id="rId104" Type="http://schemas.openxmlformats.org/officeDocument/2006/relationships/image" Target="../media/image502.png"/><Relationship Id="rId120" Type="http://schemas.openxmlformats.org/officeDocument/2006/relationships/image" Target="../media/image420.png"/><Relationship Id="rId125" Type="http://schemas.openxmlformats.org/officeDocument/2006/relationships/image" Target="../media/image322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510.png"/><Relationship Id="rId115" Type="http://schemas.openxmlformats.org/officeDocument/2006/relationships/image" Target="../media/image518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468.png"/><Relationship Id="rId105" Type="http://schemas.openxmlformats.org/officeDocument/2006/relationships/image" Target="../media/image503.png"/><Relationship Id="rId126" Type="http://schemas.openxmlformats.org/officeDocument/2006/relationships/image" Target="../media/image476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463.png"/><Relationship Id="rId121" Type="http://schemas.openxmlformats.org/officeDocument/2006/relationships/image" Target="../media/image319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519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511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504.png"/><Relationship Id="rId127" Type="http://schemas.openxmlformats.org/officeDocument/2006/relationships/image" Target="../media/image477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467.png"/><Relationship Id="rId101" Type="http://schemas.openxmlformats.org/officeDocument/2006/relationships/image" Target="../media/image469.png"/><Relationship Id="rId122" Type="http://schemas.openxmlformats.org/officeDocument/2006/relationships/image" Target="../media/image320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Relationship Id="rId26" Type="http://schemas.openxmlformats.org/officeDocument/2006/relationships/image" Target="../media/image386.png"/></Relationships>
</file>

<file path=ppt/slides/_rels/slide6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5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63" Type="http://schemas.openxmlformats.org/officeDocument/2006/relationships/image" Target="../media/image425.png"/><Relationship Id="rId84" Type="http://schemas.openxmlformats.org/officeDocument/2006/relationships/image" Target="../media/image446.png"/><Relationship Id="rId16" Type="http://schemas.openxmlformats.org/officeDocument/2006/relationships/image" Target="../media/image499.png"/><Relationship Id="rId107" Type="http://schemas.openxmlformats.org/officeDocument/2006/relationships/image" Target="../media/image483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321.png"/><Relationship Id="rId123" Type="http://schemas.openxmlformats.org/officeDocument/2006/relationships/image" Target="../media/image419.png"/><Relationship Id="rId128" Type="http://schemas.openxmlformats.org/officeDocument/2006/relationships/image" Target="../media/image519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502.png"/><Relationship Id="rId118" Type="http://schemas.openxmlformats.org/officeDocument/2006/relationships/image" Target="../media/image482.png"/><Relationship Id="rId134" Type="http://schemas.openxmlformats.org/officeDocument/2006/relationships/image" Target="../media/image531.jp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322.png"/><Relationship Id="rId108" Type="http://schemas.openxmlformats.org/officeDocument/2006/relationships/image" Target="../media/image467.png"/><Relationship Id="rId124" Type="http://schemas.openxmlformats.org/officeDocument/2006/relationships/image" Target="../media/image462.png"/><Relationship Id="rId129" Type="http://schemas.openxmlformats.org/officeDocument/2006/relationships/image" Target="../media/image520.pn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503.png"/><Relationship Id="rId119" Type="http://schemas.openxmlformats.org/officeDocument/2006/relationships/image" Target="../media/image466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0" Type="http://schemas.openxmlformats.org/officeDocument/2006/relationships/image" Target="../media/image521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468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60.png"/><Relationship Id="rId104" Type="http://schemas.openxmlformats.org/officeDocument/2006/relationships/image" Target="../media/image476.png"/><Relationship Id="rId120" Type="http://schemas.openxmlformats.org/officeDocument/2006/relationships/image" Target="../media/image485.png"/><Relationship Id="rId125" Type="http://schemas.openxmlformats.org/officeDocument/2006/relationships/image" Target="../media/image533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469.png"/><Relationship Id="rId115" Type="http://schemas.openxmlformats.org/officeDocument/2006/relationships/image" Target="../media/image504.png"/><Relationship Id="rId131" Type="http://schemas.openxmlformats.org/officeDocument/2006/relationships/image" Target="../media/image522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320.png"/><Relationship Id="rId105" Type="http://schemas.openxmlformats.org/officeDocument/2006/relationships/image" Target="../media/image477.png"/><Relationship Id="rId126" Type="http://schemas.openxmlformats.org/officeDocument/2006/relationships/image" Target="../media/image517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532.png"/><Relationship Id="rId121" Type="http://schemas.openxmlformats.org/officeDocument/2006/relationships/image" Target="../media/image510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505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470.png"/><Relationship Id="rId132" Type="http://schemas.openxmlformats.org/officeDocument/2006/relationships/image" Target="../media/image420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63.png"/><Relationship Id="rId127" Type="http://schemas.openxmlformats.org/officeDocument/2006/relationships/image" Target="../media/image518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319.png"/><Relationship Id="rId101" Type="http://schemas.openxmlformats.org/officeDocument/2006/relationships/image" Target="../media/image70.png"/><Relationship Id="rId122" Type="http://schemas.openxmlformats.org/officeDocument/2006/relationships/image" Target="../media/image511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Relationship Id="rId26" Type="http://schemas.openxmlformats.org/officeDocument/2006/relationships/image" Target="../media/image386.png"/><Relationship Id="rId47" Type="http://schemas.openxmlformats.org/officeDocument/2006/relationships/image" Target="../media/image407.png"/><Relationship Id="rId68" Type="http://schemas.openxmlformats.org/officeDocument/2006/relationships/image" Target="../media/image430.png"/><Relationship Id="rId89" Type="http://schemas.openxmlformats.org/officeDocument/2006/relationships/image" Target="../media/image451.png"/><Relationship Id="rId112" Type="http://schemas.openxmlformats.org/officeDocument/2006/relationships/image" Target="../media/image471.png"/><Relationship Id="rId133" Type="http://schemas.openxmlformats.org/officeDocument/2006/relationships/image" Target="../media/image530.png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5.png"/><Relationship Id="rId21" Type="http://schemas.openxmlformats.org/officeDocument/2006/relationships/image" Target="../media/image381.png"/><Relationship Id="rId42" Type="http://schemas.openxmlformats.org/officeDocument/2006/relationships/image" Target="../media/image402.png"/><Relationship Id="rId63" Type="http://schemas.openxmlformats.org/officeDocument/2006/relationships/image" Target="../media/image425.png"/><Relationship Id="rId84" Type="http://schemas.openxmlformats.org/officeDocument/2006/relationships/image" Target="../media/image446.png"/><Relationship Id="rId16" Type="http://schemas.openxmlformats.org/officeDocument/2006/relationships/image" Target="../media/image499.png"/><Relationship Id="rId107" Type="http://schemas.openxmlformats.org/officeDocument/2006/relationships/image" Target="../media/image483.png"/><Relationship Id="rId11" Type="http://schemas.openxmlformats.org/officeDocument/2006/relationships/image" Target="../media/image494.png"/><Relationship Id="rId32" Type="http://schemas.openxmlformats.org/officeDocument/2006/relationships/image" Target="../media/image392.png"/><Relationship Id="rId37" Type="http://schemas.openxmlformats.org/officeDocument/2006/relationships/image" Target="../media/image397.png"/><Relationship Id="rId53" Type="http://schemas.openxmlformats.org/officeDocument/2006/relationships/image" Target="../media/image413.png"/><Relationship Id="rId58" Type="http://schemas.openxmlformats.org/officeDocument/2006/relationships/image" Target="../media/image418.png"/><Relationship Id="rId74" Type="http://schemas.openxmlformats.org/officeDocument/2006/relationships/image" Target="../media/image436.png"/><Relationship Id="rId79" Type="http://schemas.openxmlformats.org/officeDocument/2006/relationships/image" Target="../media/image441.png"/><Relationship Id="rId102" Type="http://schemas.openxmlformats.org/officeDocument/2006/relationships/image" Target="../media/image321.png"/><Relationship Id="rId123" Type="http://schemas.openxmlformats.org/officeDocument/2006/relationships/image" Target="../media/image462.png"/><Relationship Id="rId128" Type="http://schemas.openxmlformats.org/officeDocument/2006/relationships/image" Target="../media/image520.png"/><Relationship Id="rId5" Type="http://schemas.openxmlformats.org/officeDocument/2006/relationships/image" Target="../media/image489.png"/><Relationship Id="rId90" Type="http://schemas.openxmlformats.org/officeDocument/2006/relationships/image" Target="../media/image452.png"/><Relationship Id="rId95" Type="http://schemas.openxmlformats.org/officeDocument/2006/relationships/image" Target="../media/image457.png"/><Relationship Id="rId22" Type="http://schemas.openxmlformats.org/officeDocument/2006/relationships/image" Target="../media/image382.png"/><Relationship Id="rId27" Type="http://schemas.openxmlformats.org/officeDocument/2006/relationships/image" Target="../media/image387.png"/><Relationship Id="rId43" Type="http://schemas.openxmlformats.org/officeDocument/2006/relationships/image" Target="../media/image403.png"/><Relationship Id="rId48" Type="http://schemas.openxmlformats.org/officeDocument/2006/relationships/image" Target="../media/image408.png"/><Relationship Id="rId64" Type="http://schemas.openxmlformats.org/officeDocument/2006/relationships/image" Target="../media/image426.png"/><Relationship Id="rId69" Type="http://schemas.openxmlformats.org/officeDocument/2006/relationships/image" Target="../media/image431.png"/><Relationship Id="rId113" Type="http://schemas.openxmlformats.org/officeDocument/2006/relationships/image" Target="../media/image502.png"/><Relationship Id="rId118" Type="http://schemas.openxmlformats.org/officeDocument/2006/relationships/image" Target="../media/image466.png"/><Relationship Id="rId80" Type="http://schemas.openxmlformats.org/officeDocument/2006/relationships/image" Target="../media/image442.png"/><Relationship Id="rId85" Type="http://schemas.openxmlformats.org/officeDocument/2006/relationships/image" Target="../media/image447.png"/><Relationship Id="rId12" Type="http://schemas.openxmlformats.org/officeDocument/2006/relationships/image" Target="../media/image495.png"/><Relationship Id="rId17" Type="http://schemas.openxmlformats.org/officeDocument/2006/relationships/image" Target="../media/image500.png"/><Relationship Id="rId33" Type="http://schemas.openxmlformats.org/officeDocument/2006/relationships/image" Target="../media/image393.png"/><Relationship Id="rId38" Type="http://schemas.openxmlformats.org/officeDocument/2006/relationships/image" Target="../media/image398.png"/><Relationship Id="rId59" Type="http://schemas.openxmlformats.org/officeDocument/2006/relationships/image" Target="../media/image421.png"/><Relationship Id="rId103" Type="http://schemas.openxmlformats.org/officeDocument/2006/relationships/image" Target="../media/image322.png"/><Relationship Id="rId108" Type="http://schemas.openxmlformats.org/officeDocument/2006/relationships/image" Target="../media/image467.png"/><Relationship Id="rId124" Type="http://schemas.openxmlformats.org/officeDocument/2006/relationships/image" Target="../media/image480.png"/><Relationship Id="rId129" Type="http://schemas.openxmlformats.org/officeDocument/2006/relationships/image" Target="../media/image521.png"/><Relationship Id="rId54" Type="http://schemas.openxmlformats.org/officeDocument/2006/relationships/image" Target="../media/image414.png"/><Relationship Id="rId70" Type="http://schemas.openxmlformats.org/officeDocument/2006/relationships/image" Target="../media/image432.png"/><Relationship Id="rId75" Type="http://schemas.openxmlformats.org/officeDocument/2006/relationships/image" Target="../media/image437.png"/><Relationship Id="rId91" Type="http://schemas.openxmlformats.org/officeDocument/2006/relationships/image" Target="../media/image453.png"/><Relationship Id="rId96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23" Type="http://schemas.openxmlformats.org/officeDocument/2006/relationships/image" Target="../media/image383.png"/><Relationship Id="rId28" Type="http://schemas.openxmlformats.org/officeDocument/2006/relationships/image" Target="../media/image388.png"/><Relationship Id="rId49" Type="http://schemas.openxmlformats.org/officeDocument/2006/relationships/image" Target="../media/image409.png"/><Relationship Id="rId114" Type="http://schemas.openxmlformats.org/officeDocument/2006/relationships/image" Target="../media/image503.png"/><Relationship Id="rId119" Type="http://schemas.openxmlformats.org/officeDocument/2006/relationships/image" Target="../media/image535.png"/><Relationship Id="rId44" Type="http://schemas.openxmlformats.org/officeDocument/2006/relationships/image" Target="../media/image404.png"/><Relationship Id="rId60" Type="http://schemas.openxmlformats.org/officeDocument/2006/relationships/image" Target="../media/image422.png"/><Relationship Id="rId65" Type="http://schemas.openxmlformats.org/officeDocument/2006/relationships/image" Target="../media/image427.png"/><Relationship Id="rId81" Type="http://schemas.openxmlformats.org/officeDocument/2006/relationships/image" Target="../media/image443.png"/><Relationship Id="rId86" Type="http://schemas.openxmlformats.org/officeDocument/2006/relationships/image" Target="../media/image448.png"/><Relationship Id="rId130" Type="http://schemas.openxmlformats.org/officeDocument/2006/relationships/image" Target="../media/image522.png"/><Relationship Id="rId13" Type="http://schemas.openxmlformats.org/officeDocument/2006/relationships/image" Target="../media/image496.png"/><Relationship Id="rId18" Type="http://schemas.openxmlformats.org/officeDocument/2006/relationships/image" Target="../media/image501.png"/><Relationship Id="rId39" Type="http://schemas.openxmlformats.org/officeDocument/2006/relationships/image" Target="../media/image399.png"/><Relationship Id="rId109" Type="http://schemas.openxmlformats.org/officeDocument/2006/relationships/image" Target="../media/image468.png"/><Relationship Id="rId34" Type="http://schemas.openxmlformats.org/officeDocument/2006/relationships/image" Target="../media/image394.png"/><Relationship Id="rId50" Type="http://schemas.openxmlformats.org/officeDocument/2006/relationships/image" Target="../media/image410.png"/><Relationship Id="rId55" Type="http://schemas.openxmlformats.org/officeDocument/2006/relationships/image" Target="../media/image415.png"/><Relationship Id="rId76" Type="http://schemas.openxmlformats.org/officeDocument/2006/relationships/image" Target="../media/image438.png"/><Relationship Id="rId97" Type="http://schemas.openxmlformats.org/officeDocument/2006/relationships/image" Target="../media/image460.png"/><Relationship Id="rId104" Type="http://schemas.openxmlformats.org/officeDocument/2006/relationships/image" Target="../media/image476.png"/><Relationship Id="rId120" Type="http://schemas.openxmlformats.org/officeDocument/2006/relationships/image" Target="../media/image510.png"/><Relationship Id="rId125" Type="http://schemas.openxmlformats.org/officeDocument/2006/relationships/image" Target="../media/image517.png"/><Relationship Id="rId7" Type="http://schemas.openxmlformats.org/officeDocument/2006/relationships/image" Target="../media/image491.png"/><Relationship Id="rId71" Type="http://schemas.openxmlformats.org/officeDocument/2006/relationships/image" Target="../media/image433.png"/><Relationship Id="rId92" Type="http://schemas.openxmlformats.org/officeDocument/2006/relationships/image" Target="../media/image454.png"/><Relationship Id="rId2" Type="http://schemas.openxmlformats.org/officeDocument/2006/relationships/image" Target="../media/image486.png"/><Relationship Id="rId29" Type="http://schemas.openxmlformats.org/officeDocument/2006/relationships/image" Target="../media/image389.png"/><Relationship Id="rId24" Type="http://schemas.openxmlformats.org/officeDocument/2006/relationships/image" Target="../media/image384.png"/><Relationship Id="rId40" Type="http://schemas.openxmlformats.org/officeDocument/2006/relationships/image" Target="../media/image400.png"/><Relationship Id="rId45" Type="http://schemas.openxmlformats.org/officeDocument/2006/relationships/image" Target="../media/image405.png"/><Relationship Id="rId66" Type="http://schemas.openxmlformats.org/officeDocument/2006/relationships/image" Target="../media/image428.png"/><Relationship Id="rId87" Type="http://schemas.openxmlformats.org/officeDocument/2006/relationships/image" Target="../media/image449.png"/><Relationship Id="rId110" Type="http://schemas.openxmlformats.org/officeDocument/2006/relationships/image" Target="../media/image469.png"/><Relationship Id="rId115" Type="http://schemas.openxmlformats.org/officeDocument/2006/relationships/image" Target="../media/image504.png"/><Relationship Id="rId131" Type="http://schemas.openxmlformats.org/officeDocument/2006/relationships/image" Target="../media/image420.png"/><Relationship Id="rId61" Type="http://schemas.openxmlformats.org/officeDocument/2006/relationships/image" Target="../media/image423.png"/><Relationship Id="rId82" Type="http://schemas.openxmlformats.org/officeDocument/2006/relationships/image" Target="../media/image444.png"/><Relationship Id="rId19" Type="http://schemas.openxmlformats.org/officeDocument/2006/relationships/image" Target="../media/image379.png"/><Relationship Id="rId14" Type="http://schemas.openxmlformats.org/officeDocument/2006/relationships/image" Target="../media/image497.png"/><Relationship Id="rId30" Type="http://schemas.openxmlformats.org/officeDocument/2006/relationships/image" Target="../media/image390.png"/><Relationship Id="rId35" Type="http://schemas.openxmlformats.org/officeDocument/2006/relationships/image" Target="../media/image395.png"/><Relationship Id="rId56" Type="http://schemas.openxmlformats.org/officeDocument/2006/relationships/image" Target="../media/image416.png"/><Relationship Id="rId77" Type="http://schemas.openxmlformats.org/officeDocument/2006/relationships/image" Target="../media/image439.png"/><Relationship Id="rId100" Type="http://schemas.openxmlformats.org/officeDocument/2006/relationships/image" Target="../media/image320.png"/><Relationship Id="rId105" Type="http://schemas.openxmlformats.org/officeDocument/2006/relationships/image" Target="../media/image477.png"/><Relationship Id="rId126" Type="http://schemas.openxmlformats.org/officeDocument/2006/relationships/image" Target="../media/image518.png"/><Relationship Id="rId8" Type="http://schemas.openxmlformats.org/officeDocument/2006/relationships/image" Target="../media/image370.png"/><Relationship Id="rId51" Type="http://schemas.openxmlformats.org/officeDocument/2006/relationships/image" Target="../media/image411.png"/><Relationship Id="rId72" Type="http://schemas.openxmlformats.org/officeDocument/2006/relationships/image" Target="../media/image434.png"/><Relationship Id="rId93" Type="http://schemas.openxmlformats.org/officeDocument/2006/relationships/image" Target="../media/image455.png"/><Relationship Id="rId98" Type="http://schemas.openxmlformats.org/officeDocument/2006/relationships/image" Target="../media/image534.png"/><Relationship Id="rId121" Type="http://schemas.openxmlformats.org/officeDocument/2006/relationships/image" Target="../media/image511.png"/><Relationship Id="rId3" Type="http://schemas.openxmlformats.org/officeDocument/2006/relationships/image" Target="../media/image487.png"/><Relationship Id="rId25" Type="http://schemas.openxmlformats.org/officeDocument/2006/relationships/image" Target="../media/image385.png"/><Relationship Id="rId46" Type="http://schemas.openxmlformats.org/officeDocument/2006/relationships/image" Target="../media/image406.png"/><Relationship Id="rId67" Type="http://schemas.openxmlformats.org/officeDocument/2006/relationships/image" Target="../media/image429.png"/><Relationship Id="rId116" Type="http://schemas.openxmlformats.org/officeDocument/2006/relationships/image" Target="../media/image505.png"/><Relationship Id="rId20" Type="http://schemas.openxmlformats.org/officeDocument/2006/relationships/image" Target="../media/image380.png"/><Relationship Id="rId41" Type="http://schemas.openxmlformats.org/officeDocument/2006/relationships/image" Target="../media/image401.png"/><Relationship Id="rId62" Type="http://schemas.openxmlformats.org/officeDocument/2006/relationships/image" Target="../media/image424.png"/><Relationship Id="rId83" Type="http://schemas.openxmlformats.org/officeDocument/2006/relationships/image" Target="../media/image445.png"/><Relationship Id="rId88" Type="http://schemas.openxmlformats.org/officeDocument/2006/relationships/image" Target="../media/image450.png"/><Relationship Id="rId111" Type="http://schemas.openxmlformats.org/officeDocument/2006/relationships/image" Target="../media/image470.png"/><Relationship Id="rId132" Type="http://schemas.openxmlformats.org/officeDocument/2006/relationships/image" Target="../media/image536.png"/><Relationship Id="rId15" Type="http://schemas.openxmlformats.org/officeDocument/2006/relationships/image" Target="../media/image498.png"/><Relationship Id="rId36" Type="http://schemas.openxmlformats.org/officeDocument/2006/relationships/image" Target="../media/image396.png"/><Relationship Id="rId57" Type="http://schemas.openxmlformats.org/officeDocument/2006/relationships/image" Target="../media/image417.png"/><Relationship Id="rId106" Type="http://schemas.openxmlformats.org/officeDocument/2006/relationships/image" Target="../media/image463.png"/><Relationship Id="rId127" Type="http://schemas.openxmlformats.org/officeDocument/2006/relationships/image" Target="../media/image519.png"/><Relationship Id="rId10" Type="http://schemas.openxmlformats.org/officeDocument/2006/relationships/image" Target="../media/image493.png"/><Relationship Id="rId31" Type="http://schemas.openxmlformats.org/officeDocument/2006/relationships/image" Target="../media/image391.png"/><Relationship Id="rId52" Type="http://schemas.openxmlformats.org/officeDocument/2006/relationships/image" Target="../media/image412.png"/><Relationship Id="rId73" Type="http://schemas.openxmlformats.org/officeDocument/2006/relationships/image" Target="../media/image435.png"/><Relationship Id="rId78" Type="http://schemas.openxmlformats.org/officeDocument/2006/relationships/image" Target="../media/image440.png"/><Relationship Id="rId94" Type="http://schemas.openxmlformats.org/officeDocument/2006/relationships/image" Target="../media/image456.png"/><Relationship Id="rId99" Type="http://schemas.openxmlformats.org/officeDocument/2006/relationships/image" Target="../media/image319.png"/><Relationship Id="rId101" Type="http://schemas.openxmlformats.org/officeDocument/2006/relationships/image" Target="../media/image70.png"/><Relationship Id="rId122" Type="http://schemas.openxmlformats.org/officeDocument/2006/relationships/image" Target="../media/image419.png"/><Relationship Id="rId4" Type="http://schemas.openxmlformats.org/officeDocument/2006/relationships/image" Target="../media/image488.png"/><Relationship Id="rId9" Type="http://schemas.openxmlformats.org/officeDocument/2006/relationships/image" Target="../media/image492.png"/><Relationship Id="rId26" Type="http://schemas.openxmlformats.org/officeDocument/2006/relationships/image" Target="../media/image386.png"/><Relationship Id="rId47" Type="http://schemas.openxmlformats.org/officeDocument/2006/relationships/image" Target="../media/image407.png"/><Relationship Id="rId68" Type="http://schemas.openxmlformats.org/officeDocument/2006/relationships/image" Target="../media/image430.png"/><Relationship Id="rId89" Type="http://schemas.openxmlformats.org/officeDocument/2006/relationships/image" Target="../media/image451.png"/><Relationship Id="rId112" Type="http://schemas.openxmlformats.org/officeDocument/2006/relationships/image" Target="../media/image471.png"/><Relationship Id="rId133" Type="http://schemas.openxmlformats.org/officeDocument/2006/relationships/image" Target="../media/image537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539.jpg"/><Relationship Id="rId7" Type="http://schemas.openxmlformats.org/officeDocument/2006/relationships/image" Target="../media/image321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0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jpg"/><Relationship Id="rId3" Type="http://schemas.openxmlformats.org/officeDocument/2006/relationships/image" Target="../media/image542.png"/><Relationship Id="rId7" Type="http://schemas.openxmlformats.org/officeDocument/2006/relationships/image" Target="../media/image546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5.png"/><Relationship Id="rId5" Type="http://schemas.openxmlformats.org/officeDocument/2006/relationships/image" Target="../media/image544.png"/><Relationship Id="rId4" Type="http://schemas.openxmlformats.org/officeDocument/2006/relationships/image" Target="../media/image543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9.jpg"/><Relationship Id="rId4" Type="http://schemas.openxmlformats.org/officeDocument/2006/relationships/image" Target="../media/image5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3" Type="http://schemas.openxmlformats.org/officeDocument/2006/relationships/image" Target="../media/image136.png"/><Relationship Id="rId7" Type="http://schemas.openxmlformats.org/officeDocument/2006/relationships/image" Target="../media/image554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3.png"/><Relationship Id="rId5" Type="http://schemas.openxmlformats.org/officeDocument/2006/relationships/image" Target="../media/image552.png"/><Relationship Id="rId10" Type="http://schemas.openxmlformats.org/officeDocument/2006/relationships/image" Target="../media/image62.png"/><Relationship Id="rId4" Type="http://schemas.openxmlformats.org/officeDocument/2006/relationships/image" Target="../media/image551.png"/><Relationship Id="rId9" Type="http://schemas.openxmlformats.org/officeDocument/2006/relationships/image" Target="../media/image556.png"/></Relationships>
</file>

<file path=ppt/slides/_rels/slide7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0.png"/><Relationship Id="rId21" Type="http://schemas.openxmlformats.org/officeDocument/2006/relationships/image" Target="../media/image497.png"/><Relationship Id="rId42" Type="http://schemas.openxmlformats.org/officeDocument/2006/relationships/image" Target="../media/image395.png"/><Relationship Id="rId47" Type="http://schemas.openxmlformats.org/officeDocument/2006/relationships/image" Target="../media/image400.png"/><Relationship Id="rId63" Type="http://schemas.openxmlformats.org/officeDocument/2006/relationships/image" Target="../media/image416.png"/><Relationship Id="rId68" Type="http://schemas.openxmlformats.org/officeDocument/2006/relationships/image" Target="../media/image423.png"/><Relationship Id="rId84" Type="http://schemas.openxmlformats.org/officeDocument/2006/relationships/image" Target="../media/image439.png"/><Relationship Id="rId89" Type="http://schemas.openxmlformats.org/officeDocument/2006/relationships/image" Target="../media/image444.png"/><Relationship Id="rId112" Type="http://schemas.openxmlformats.org/officeDocument/2006/relationships/image" Target="../media/image503.png"/><Relationship Id="rId16" Type="http://schemas.openxmlformats.org/officeDocument/2006/relationships/image" Target="../media/image492.png"/><Relationship Id="rId107" Type="http://schemas.openxmlformats.org/officeDocument/2006/relationships/image" Target="../media/image468.png"/><Relationship Id="rId11" Type="http://schemas.openxmlformats.org/officeDocument/2006/relationships/image" Target="../media/image488.png"/><Relationship Id="rId32" Type="http://schemas.openxmlformats.org/officeDocument/2006/relationships/image" Target="../media/image385.png"/><Relationship Id="rId37" Type="http://schemas.openxmlformats.org/officeDocument/2006/relationships/image" Target="../media/image390.png"/><Relationship Id="rId53" Type="http://schemas.openxmlformats.org/officeDocument/2006/relationships/image" Target="../media/image406.png"/><Relationship Id="rId58" Type="http://schemas.openxmlformats.org/officeDocument/2006/relationships/image" Target="../media/image411.png"/><Relationship Id="rId74" Type="http://schemas.openxmlformats.org/officeDocument/2006/relationships/image" Target="../media/image429.png"/><Relationship Id="rId79" Type="http://schemas.openxmlformats.org/officeDocument/2006/relationships/image" Target="../media/image434.png"/><Relationship Id="rId102" Type="http://schemas.openxmlformats.org/officeDocument/2006/relationships/image" Target="../media/image457.png"/><Relationship Id="rId123" Type="http://schemas.openxmlformats.org/officeDocument/2006/relationships/image" Target="../media/image519.png"/><Relationship Id="rId128" Type="http://schemas.openxmlformats.org/officeDocument/2006/relationships/image" Target="../media/image476.png"/><Relationship Id="rId5" Type="http://schemas.openxmlformats.org/officeDocument/2006/relationships/image" Target="../media/image560.png"/><Relationship Id="rId90" Type="http://schemas.openxmlformats.org/officeDocument/2006/relationships/image" Target="../media/image445.png"/><Relationship Id="rId95" Type="http://schemas.openxmlformats.org/officeDocument/2006/relationships/image" Target="../media/image450.png"/><Relationship Id="rId22" Type="http://schemas.openxmlformats.org/officeDocument/2006/relationships/image" Target="../media/image498.png"/><Relationship Id="rId27" Type="http://schemas.openxmlformats.org/officeDocument/2006/relationships/image" Target="../media/image380.png"/><Relationship Id="rId43" Type="http://schemas.openxmlformats.org/officeDocument/2006/relationships/image" Target="../media/image396.png"/><Relationship Id="rId48" Type="http://schemas.openxmlformats.org/officeDocument/2006/relationships/image" Target="../media/image401.png"/><Relationship Id="rId64" Type="http://schemas.openxmlformats.org/officeDocument/2006/relationships/image" Target="../media/image417.png"/><Relationship Id="rId69" Type="http://schemas.openxmlformats.org/officeDocument/2006/relationships/image" Target="../media/image424.png"/><Relationship Id="rId113" Type="http://schemas.openxmlformats.org/officeDocument/2006/relationships/image" Target="../media/image504.png"/><Relationship Id="rId118" Type="http://schemas.openxmlformats.org/officeDocument/2006/relationships/image" Target="../media/image511.png"/><Relationship Id="rId80" Type="http://schemas.openxmlformats.org/officeDocument/2006/relationships/image" Target="../media/image435.png"/><Relationship Id="rId85" Type="http://schemas.openxmlformats.org/officeDocument/2006/relationships/image" Target="../media/image440.png"/><Relationship Id="rId12" Type="http://schemas.openxmlformats.org/officeDocument/2006/relationships/image" Target="../media/image489.png"/><Relationship Id="rId17" Type="http://schemas.openxmlformats.org/officeDocument/2006/relationships/image" Target="../media/image493.png"/><Relationship Id="rId33" Type="http://schemas.openxmlformats.org/officeDocument/2006/relationships/image" Target="../media/image386.png"/><Relationship Id="rId38" Type="http://schemas.openxmlformats.org/officeDocument/2006/relationships/image" Target="../media/image391.png"/><Relationship Id="rId59" Type="http://schemas.openxmlformats.org/officeDocument/2006/relationships/image" Target="../media/image412.png"/><Relationship Id="rId103" Type="http://schemas.openxmlformats.org/officeDocument/2006/relationships/image" Target="../media/image458.png"/><Relationship Id="rId108" Type="http://schemas.openxmlformats.org/officeDocument/2006/relationships/image" Target="../media/image469.png"/><Relationship Id="rId124" Type="http://schemas.openxmlformats.org/officeDocument/2006/relationships/image" Target="../media/image520.png"/><Relationship Id="rId129" Type="http://schemas.openxmlformats.org/officeDocument/2006/relationships/image" Target="../media/image477.png"/><Relationship Id="rId54" Type="http://schemas.openxmlformats.org/officeDocument/2006/relationships/image" Target="../media/image407.png"/><Relationship Id="rId70" Type="http://schemas.openxmlformats.org/officeDocument/2006/relationships/image" Target="../media/image425.png"/><Relationship Id="rId75" Type="http://schemas.openxmlformats.org/officeDocument/2006/relationships/image" Target="../media/image430.png"/><Relationship Id="rId91" Type="http://schemas.openxmlformats.org/officeDocument/2006/relationships/image" Target="../media/image446.png"/><Relationship Id="rId96" Type="http://schemas.openxmlformats.org/officeDocument/2006/relationships/image" Target="../media/image4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23" Type="http://schemas.openxmlformats.org/officeDocument/2006/relationships/image" Target="../media/image499.png"/><Relationship Id="rId28" Type="http://schemas.openxmlformats.org/officeDocument/2006/relationships/image" Target="../media/image381.png"/><Relationship Id="rId49" Type="http://schemas.openxmlformats.org/officeDocument/2006/relationships/image" Target="../media/image402.png"/><Relationship Id="rId114" Type="http://schemas.openxmlformats.org/officeDocument/2006/relationships/image" Target="../media/image505.png"/><Relationship Id="rId119" Type="http://schemas.openxmlformats.org/officeDocument/2006/relationships/image" Target="../media/image419.png"/><Relationship Id="rId44" Type="http://schemas.openxmlformats.org/officeDocument/2006/relationships/image" Target="../media/image397.png"/><Relationship Id="rId60" Type="http://schemas.openxmlformats.org/officeDocument/2006/relationships/image" Target="../media/image413.png"/><Relationship Id="rId65" Type="http://schemas.openxmlformats.org/officeDocument/2006/relationships/image" Target="../media/image418.png"/><Relationship Id="rId81" Type="http://schemas.openxmlformats.org/officeDocument/2006/relationships/image" Target="../media/image436.png"/><Relationship Id="rId86" Type="http://schemas.openxmlformats.org/officeDocument/2006/relationships/image" Target="../media/image441.png"/><Relationship Id="rId130" Type="http://schemas.openxmlformats.org/officeDocument/2006/relationships/image" Target="../media/image530.png"/><Relationship Id="rId13" Type="http://schemas.openxmlformats.org/officeDocument/2006/relationships/image" Target="../media/image490.png"/><Relationship Id="rId18" Type="http://schemas.openxmlformats.org/officeDocument/2006/relationships/image" Target="../media/image494.png"/><Relationship Id="rId39" Type="http://schemas.openxmlformats.org/officeDocument/2006/relationships/image" Target="../media/image392.png"/><Relationship Id="rId109" Type="http://schemas.openxmlformats.org/officeDocument/2006/relationships/image" Target="../media/image470.png"/><Relationship Id="rId34" Type="http://schemas.openxmlformats.org/officeDocument/2006/relationships/image" Target="../media/image387.png"/><Relationship Id="rId50" Type="http://schemas.openxmlformats.org/officeDocument/2006/relationships/image" Target="../media/image403.png"/><Relationship Id="rId55" Type="http://schemas.openxmlformats.org/officeDocument/2006/relationships/image" Target="../media/image408.png"/><Relationship Id="rId76" Type="http://schemas.openxmlformats.org/officeDocument/2006/relationships/image" Target="../media/image431.png"/><Relationship Id="rId97" Type="http://schemas.openxmlformats.org/officeDocument/2006/relationships/image" Target="../media/image452.png"/><Relationship Id="rId104" Type="http://schemas.openxmlformats.org/officeDocument/2006/relationships/image" Target="../media/image460.png"/><Relationship Id="rId120" Type="http://schemas.openxmlformats.org/officeDocument/2006/relationships/image" Target="../media/image462.png"/><Relationship Id="rId125" Type="http://schemas.openxmlformats.org/officeDocument/2006/relationships/image" Target="../media/image521.png"/><Relationship Id="rId7" Type="http://schemas.openxmlformats.org/officeDocument/2006/relationships/image" Target="../media/image562.png"/><Relationship Id="rId71" Type="http://schemas.openxmlformats.org/officeDocument/2006/relationships/image" Target="../media/image426.png"/><Relationship Id="rId92" Type="http://schemas.openxmlformats.org/officeDocument/2006/relationships/image" Target="../media/image447.png"/><Relationship Id="rId2" Type="http://schemas.openxmlformats.org/officeDocument/2006/relationships/image" Target="../media/image557.png"/><Relationship Id="rId29" Type="http://schemas.openxmlformats.org/officeDocument/2006/relationships/image" Target="../media/image382.png"/><Relationship Id="rId24" Type="http://schemas.openxmlformats.org/officeDocument/2006/relationships/image" Target="../media/image500.png"/><Relationship Id="rId40" Type="http://schemas.openxmlformats.org/officeDocument/2006/relationships/image" Target="../media/image393.png"/><Relationship Id="rId45" Type="http://schemas.openxmlformats.org/officeDocument/2006/relationships/image" Target="../media/image398.png"/><Relationship Id="rId66" Type="http://schemas.openxmlformats.org/officeDocument/2006/relationships/image" Target="../media/image421.png"/><Relationship Id="rId87" Type="http://schemas.openxmlformats.org/officeDocument/2006/relationships/image" Target="../media/image442.png"/><Relationship Id="rId110" Type="http://schemas.openxmlformats.org/officeDocument/2006/relationships/image" Target="../media/image471.png"/><Relationship Id="rId115" Type="http://schemas.openxmlformats.org/officeDocument/2006/relationships/image" Target="../media/image465.png"/><Relationship Id="rId131" Type="http://schemas.openxmlformats.org/officeDocument/2006/relationships/image" Target="../media/image531.jpg"/><Relationship Id="rId61" Type="http://schemas.openxmlformats.org/officeDocument/2006/relationships/image" Target="../media/image414.png"/><Relationship Id="rId82" Type="http://schemas.openxmlformats.org/officeDocument/2006/relationships/image" Target="../media/image437.png"/><Relationship Id="rId19" Type="http://schemas.openxmlformats.org/officeDocument/2006/relationships/image" Target="../media/image495.png"/><Relationship Id="rId14" Type="http://schemas.openxmlformats.org/officeDocument/2006/relationships/image" Target="../media/image491.png"/><Relationship Id="rId30" Type="http://schemas.openxmlformats.org/officeDocument/2006/relationships/image" Target="../media/image383.png"/><Relationship Id="rId35" Type="http://schemas.openxmlformats.org/officeDocument/2006/relationships/image" Target="../media/image388.png"/><Relationship Id="rId56" Type="http://schemas.openxmlformats.org/officeDocument/2006/relationships/image" Target="../media/image409.png"/><Relationship Id="rId77" Type="http://schemas.openxmlformats.org/officeDocument/2006/relationships/image" Target="../media/image432.png"/><Relationship Id="rId100" Type="http://schemas.openxmlformats.org/officeDocument/2006/relationships/image" Target="../media/image455.png"/><Relationship Id="rId105" Type="http://schemas.openxmlformats.org/officeDocument/2006/relationships/image" Target="../media/image463.png"/><Relationship Id="rId126" Type="http://schemas.openxmlformats.org/officeDocument/2006/relationships/image" Target="../media/image522.png"/><Relationship Id="rId8" Type="http://schemas.openxmlformats.org/officeDocument/2006/relationships/image" Target="../media/image563.png"/><Relationship Id="rId51" Type="http://schemas.openxmlformats.org/officeDocument/2006/relationships/image" Target="../media/image404.png"/><Relationship Id="rId72" Type="http://schemas.openxmlformats.org/officeDocument/2006/relationships/image" Target="../media/image427.png"/><Relationship Id="rId93" Type="http://schemas.openxmlformats.org/officeDocument/2006/relationships/image" Target="../media/image448.png"/><Relationship Id="rId98" Type="http://schemas.openxmlformats.org/officeDocument/2006/relationships/image" Target="../media/image453.png"/><Relationship Id="rId121" Type="http://schemas.openxmlformats.org/officeDocument/2006/relationships/image" Target="../media/image517.png"/><Relationship Id="rId3" Type="http://schemas.openxmlformats.org/officeDocument/2006/relationships/image" Target="../media/image558.png"/><Relationship Id="rId25" Type="http://schemas.openxmlformats.org/officeDocument/2006/relationships/image" Target="../media/image501.png"/><Relationship Id="rId46" Type="http://schemas.openxmlformats.org/officeDocument/2006/relationships/image" Target="../media/image399.png"/><Relationship Id="rId67" Type="http://schemas.openxmlformats.org/officeDocument/2006/relationships/image" Target="../media/image422.png"/><Relationship Id="rId116" Type="http://schemas.openxmlformats.org/officeDocument/2006/relationships/image" Target="../media/image466.png"/><Relationship Id="rId20" Type="http://schemas.openxmlformats.org/officeDocument/2006/relationships/image" Target="../media/image496.png"/><Relationship Id="rId41" Type="http://schemas.openxmlformats.org/officeDocument/2006/relationships/image" Target="../media/image394.png"/><Relationship Id="rId62" Type="http://schemas.openxmlformats.org/officeDocument/2006/relationships/image" Target="../media/image415.png"/><Relationship Id="rId83" Type="http://schemas.openxmlformats.org/officeDocument/2006/relationships/image" Target="../media/image438.png"/><Relationship Id="rId88" Type="http://schemas.openxmlformats.org/officeDocument/2006/relationships/image" Target="../media/image443.png"/><Relationship Id="rId111" Type="http://schemas.openxmlformats.org/officeDocument/2006/relationships/image" Target="../media/image502.png"/><Relationship Id="rId132" Type="http://schemas.openxmlformats.org/officeDocument/2006/relationships/image" Target="../media/image564.png"/><Relationship Id="rId15" Type="http://schemas.openxmlformats.org/officeDocument/2006/relationships/image" Target="../media/image370.png"/><Relationship Id="rId36" Type="http://schemas.openxmlformats.org/officeDocument/2006/relationships/image" Target="../media/image389.png"/><Relationship Id="rId57" Type="http://schemas.openxmlformats.org/officeDocument/2006/relationships/image" Target="../media/image410.png"/><Relationship Id="rId106" Type="http://schemas.openxmlformats.org/officeDocument/2006/relationships/image" Target="../media/image467.png"/><Relationship Id="rId127" Type="http://schemas.openxmlformats.org/officeDocument/2006/relationships/image" Target="../media/image420.png"/><Relationship Id="rId10" Type="http://schemas.openxmlformats.org/officeDocument/2006/relationships/image" Target="../media/image487.png"/><Relationship Id="rId31" Type="http://schemas.openxmlformats.org/officeDocument/2006/relationships/image" Target="../media/image384.png"/><Relationship Id="rId52" Type="http://schemas.openxmlformats.org/officeDocument/2006/relationships/image" Target="../media/image405.png"/><Relationship Id="rId73" Type="http://schemas.openxmlformats.org/officeDocument/2006/relationships/image" Target="../media/image428.png"/><Relationship Id="rId78" Type="http://schemas.openxmlformats.org/officeDocument/2006/relationships/image" Target="../media/image433.png"/><Relationship Id="rId94" Type="http://schemas.openxmlformats.org/officeDocument/2006/relationships/image" Target="../media/image449.png"/><Relationship Id="rId99" Type="http://schemas.openxmlformats.org/officeDocument/2006/relationships/image" Target="../media/image454.png"/><Relationship Id="rId101" Type="http://schemas.openxmlformats.org/officeDocument/2006/relationships/image" Target="../media/image456.png"/><Relationship Id="rId122" Type="http://schemas.openxmlformats.org/officeDocument/2006/relationships/image" Target="../media/image518.png"/><Relationship Id="rId4" Type="http://schemas.openxmlformats.org/officeDocument/2006/relationships/image" Target="../media/image559.png"/><Relationship Id="rId9" Type="http://schemas.openxmlformats.org/officeDocument/2006/relationships/image" Target="../media/image486.png"/><Relationship Id="rId26" Type="http://schemas.openxmlformats.org/officeDocument/2006/relationships/image" Target="../media/image379.png"/></Relationships>
</file>

<file path=ppt/slides/_rels/slide7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3.png"/><Relationship Id="rId21" Type="http://schemas.openxmlformats.org/officeDocument/2006/relationships/image" Target="../media/image577.png"/><Relationship Id="rId42" Type="http://schemas.openxmlformats.org/officeDocument/2006/relationships/image" Target="../media/image598.png"/><Relationship Id="rId63" Type="http://schemas.openxmlformats.org/officeDocument/2006/relationships/image" Target="../media/image619.png"/><Relationship Id="rId84" Type="http://schemas.openxmlformats.org/officeDocument/2006/relationships/image" Target="../media/image640.png"/><Relationship Id="rId16" Type="http://schemas.openxmlformats.org/officeDocument/2006/relationships/image" Target="../media/image572.png"/><Relationship Id="rId107" Type="http://schemas.openxmlformats.org/officeDocument/2006/relationships/image" Target="../media/image663.png"/><Relationship Id="rId11" Type="http://schemas.openxmlformats.org/officeDocument/2006/relationships/image" Target="../media/image563.png"/><Relationship Id="rId32" Type="http://schemas.openxmlformats.org/officeDocument/2006/relationships/image" Target="../media/image588.png"/><Relationship Id="rId37" Type="http://schemas.openxmlformats.org/officeDocument/2006/relationships/image" Target="../media/image593.png"/><Relationship Id="rId53" Type="http://schemas.openxmlformats.org/officeDocument/2006/relationships/image" Target="../media/image609.png"/><Relationship Id="rId58" Type="http://schemas.openxmlformats.org/officeDocument/2006/relationships/image" Target="../media/image614.png"/><Relationship Id="rId74" Type="http://schemas.openxmlformats.org/officeDocument/2006/relationships/image" Target="../media/image630.png"/><Relationship Id="rId79" Type="http://schemas.openxmlformats.org/officeDocument/2006/relationships/image" Target="../media/image635.png"/><Relationship Id="rId102" Type="http://schemas.openxmlformats.org/officeDocument/2006/relationships/image" Target="../media/image658.png"/><Relationship Id="rId123" Type="http://schemas.openxmlformats.org/officeDocument/2006/relationships/image" Target="../media/image679.png"/><Relationship Id="rId128" Type="http://schemas.openxmlformats.org/officeDocument/2006/relationships/image" Target="../media/image684.png"/><Relationship Id="rId5" Type="http://schemas.openxmlformats.org/officeDocument/2006/relationships/image" Target="../media/image557.png"/><Relationship Id="rId90" Type="http://schemas.openxmlformats.org/officeDocument/2006/relationships/image" Target="../media/image646.png"/><Relationship Id="rId95" Type="http://schemas.openxmlformats.org/officeDocument/2006/relationships/image" Target="../media/image651.png"/><Relationship Id="rId22" Type="http://schemas.openxmlformats.org/officeDocument/2006/relationships/image" Target="../media/image578.png"/><Relationship Id="rId27" Type="http://schemas.openxmlformats.org/officeDocument/2006/relationships/image" Target="../media/image583.png"/><Relationship Id="rId43" Type="http://schemas.openxmlformats.org/officeDocument/2006/relationships/image" Target="../media/image599.png"/><Relationship Id="rId48" Type="http://schemas.openxmlformats.org/officeDocument/2006/relationships/image" Target="../media/image604.png"/><Relationship Id="rId64" Type="http://schemas.openxmlformats.org/officeDocument/2006/relationships/image" Target="../media/image620.png"/><Relationship Id="rId69" Type="http://schemas.openxmlformats.org/officeDocument/2006/relationships/image" Target="../media/image625.png"/><Relationship Id="rId113" Type="http://schemas.openxmlformats.org/officeDocument/2006/relationships/image" Target="../media/image669.png"/><Relationship Id="rId118" Type="http://schemas.openxmlformats.org/officeDocument/2006/relationships/image" Target="../media/image674.png"/><Relationship Id="rId134" Type="http://schemas.openxmlformats.org/officeDocument/2006/relationships/image" Target="../media/image531.jpg"/><Relationship Id="rId80" Type="http://schemas.openxmlformats.org/officeDocument/2006/relationships/image" Target="../media/image636.png"/><Relationship Id="rId85" Type="http://schemas.openxmlformats.org/officeDocument/2006/relationships/image" Target="../media/image641.png"/><Relationship Id="rId12" Type="http://schemas.openxmlformats.org/officeDocument/2006/relationships/image" Target="../media/image568.png"/><Relationship Id="rId17" Type="http://schemas.openxmlformats.org/officeDocument/2006/relationships/image" Target="../media/image573.png"/><Relationship Id="rId33" Type="http://schemas.openxmlformats.org/officeDocument/2006/relationships/image" Target="../media/image589.png"/><Relationship Id="rId38" Type="http://schemas.openxmlformats.org/officeDocument/2006/relationships/image" Target="../media/image594.png"/><Relationship Id="rId59" Type="http://schemas.openxmlformats.org/officeDocument/2006/relationships/image" Target="../media/image615.png"/><Relationship Id="rId103" Type="http://schemas.openxmlformats.org/officeDocument/2006/relationships/image" Target="../media/image659.png"/><Relationship Id="rId108" Type="http://schemas.openxmlformats.org/officeDocument/2006/relationships/image" Target="../media/image664.png"/><Relationship Id="rId124" Type="http://schemas.openxmlformats.org/officeDocument/2006/relationships/image" Target="../media/image680.png"/><Relationship Id="rId129" Type="http://schemas.openxmlformats.org/officeDocument/2006/relationships/image" Target="../media/image685.png"/><Relationship Id="rId54" Type="http://schemas.openxmlformats.org/officeDocument/2006/relationships/image" Target="../media/image610.png"/><Relationship Id="rId70" Type="http://schemas.openxmlformats.org/officeDocument/2006/relationships/image" Target="../media/image626.png"/><Relationship Id="rId75" Type="http://schemas.openxmlformats.org/officeDocument/2006/relationships/image" Target="../media/image631.png"/><Relationship Id="rId91" Type="http://schemas.openxmlformats.org/officeDocument/2006/relationships/image" Target="../media/image647.png"/><Relationship Id="rId96" Type="http://schemas.openxmlformats.org/officeDocument/2006/relationships/image" Target="../media/image6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8.png"/><Relationship Id="rId23" Type="http://schemas.openxmlformats.org/officeDocument/2006/relationships/image" Target="../media/image579.png"/><Relationship Id="rId28" Type="http://schemas.openxmlformats.org/officeDocument/2006/relationships/image" Target="../media/image584.png"/><Relationship Id="rId49" Type="http://schemas.openxmlformats.org/officeDocument/2006/relationships/image" Target="../media/image605.png"/><Relationship Id="rId114" Type="http://schemas.openxmlformats.org/officeDocument/2006/relationships/image" Target="../media/image670.png"/><Relationship Id="rId119" Type="http://schemas.openxmlformats.org/officeDocument/2006/relationships/image" Target="../media/image675.png"/><Relationship Id="rId44" Type="http://schemas.openxmlformats.org/officeDocument/2006/relationships/image" Target="../media/image600.png"/><Relationship Id="rId60" Type="http://schemas.openxmlformats.org/officeDocument/2006/relationships/image" Target="../media/image616.png"/><Relationship Id="rId65" Type="http://schemas.openxmlformats.org/officeDocument/2006/relationships/image" Target="../media/image621.png"/><Relationship Id="rId81" Type="http://schemas.openxmlformats.org/officeDocument/2006/relationships/image" Target="../media/image637.png"/><Relationship Id="rId86" Type="http://schemas.openxmlformats.org/officeDocument/2006/relationships/image" Target="../media/image642.png"/><Relationship Id="rId130" Type="http://schemas.openxmlformats.org/officeDocument/2006/relationships/image" Target="../media/image686.png"/><Relationship Id="rId135" Type="http://schemas.openxmlformats.org/officeDocument/2006/relationships/image" Target="../media/image690.png"/><Relationship Id="rId13" Type="http://schemas.openxmlformats.org/officeDocument/2006/relationships/image" Target="../media/image569.png"/><Relationship Id="rId18" Type="http://schemas.openxmlformats.org/officeDocument/2006/relationships/image" Target="../media/image574.png"/><Relationship Id="rId39" Type="http://schemas.openxmlformats.org/officeDocument/2006/relationships/image" Target="../media/image595.png"/><Relationship Id="rId109" Type="http://schemas.openxmlformats.org/officeDocument/2006/relationships/image" Target="../media/image665.png"/><Relationship Id="rId34" Type="http://schemas.openxmlformats.org/officeDocument/2006/relationships/image" Target="../media/image590.png"/><Relationship Id="rId50" Type="http://schemas.openxmlformats.org/officeDocument/2006/relationships/image" Target="../media/image606.png"/><Relationship Id="rId55" Type="http://schemas.openxmlformats.org/officeDocument/2006/relationships/image" Target="../media/image611.png"/><Relationship Id="rId76" Type="http://schemas.openxmlformats.org/officeDocument/2006/relationships/image" Target="../media/image632.png"/><Relationship Id="rId97" Type="http://schemas.openxmlformats.org/officeDocument/2006/relationships/image" Target="../media/image653.png"/><Relationship Id="rId104" Type="http://schemas.openxmlformats.org/officeDocument/2006/relationships/image" Target="../media/image660.png"/><Relationship Id="rId120" Type="http://schemas.openxmlformats.org/officeDocument/2006/relationships/image" Target="../media/image676.png"/><Relationship Id="rId125" Type="http://schemas.openxmlformats.org/officeDocument/2006/relationships/image" Target="../media/image681.png"/><Relationship Id="rId7" Type="http://schemas.openxmlformats.org/officeDocument/2006/relationships/image" Target="../media/image559.png"/><Relationship Id="rId71" Type="http://schemas.openxmlformats.org/officeDocument/2006/relationships/image" Target="../media/image627.png"/><Relationship Id="rId92" Type="http://schemas.openxmlformats.org/officeDocument/2006/relationships/image" Target="../media/image648.png"/><Relationship Id="rId2" Type="http://schemas.openxmlformats.org/officeDocument/2006/relationships/image" Target="../media/image565.jpg"/><Relationship Id="rId29" Type="http://schemas.openxmlformats.org/officeDocument/2006/relationships/image" Target="../media/image585.png"/><Relationship Id="rId24" Type="http://schemas.openxmlformats.org/officeDocument/2006/relationships/image" Target="../media/image580.png"/><Relationship Id="rId40" Type="http://schemas.openxmlformats.org/officeDocument/2006/relationships/image" Target="../media/image596.png"/><Relationship Id="rId45" Type="http://schemas.openxmlformats.org/officeDocument/2006/relationships/image" Target="../media/image601.png"/><Relationship Id="rId66" Type="http://schemas.openxmlformats.org/officeDocument/2006/relationships/image" Target="../media/image622.png"/><Relationship Id="rId87" Type="http://schemas.openxmlformats.org/officeDocument/2006/relationships/image" Target="../media/image643.png"/><Relationship Id="rId110" Type="http://schemas.openxmlformats.org/officeDocument/2006/relationships/image" Target="../media/image666.png"/><Relationship Id="rId115" Type="http://schemas.openxmlformats.org/officeDocument/2006/relationships/image" Target="../media/image671.png"/><Relationship Id="rId131" Type="http://schemas.openxmlformats.org/officeDocument/2006/relationships/image" Target="../media/image687.png"/><Relationship Id="rId136" Type="http://schemas.openxmlformats.org/officeDocument/2006/relationships/image" Target="../media/image691.png"/><Relationship Id="rId61" Type="http://schemas.openxmlformats.org/officeDocument/2006/relationships/image" Target="../media/image617.png"/><Relationship Id="rId82" Type="http://schemas.openxmlformats.org/officeDocument/2006/relationships/image" Target="../media/image638.png"/><Relationship Id="rId19" Type="http://schemas.openxmlformats.org/officeDocument/2006/relationships/image" Target="../media/image575.png"/><Relationship Id="rId14" Type="http://schemas.openxmlformats.org/officeDocument/2006/relationships/image" Target="../media/image570.png"/><Relationship Id="rId30" Type="http://schemas.openxmlformats.org/officeDocument/2006/relationships/image" Target="../media/image586.png"/><Relationship Id="rId35" Type="http://schemas.openxmlformats.org/officeDocument/2006/relationships/image" Target="../media/image591.png"/><Relationship Id="rId56" Type="http://schemas.openxmlformats.org/officeDocument/2006/relationships/image" Target="../media/image612.png"/><Relationship Id="rId77" Type="http://schemas.openxmlformats.org/officeDocument/2006/relationships/image" Target="../media/image633.png"/><Relationship Id="rId100" Type="http://schemas.openxmlformats.org/officeDocument/2006/relationships/image" Target="../media/image656.png"/><Relationship Id="rId105" Type="http://schemas.openxmlformats.org/officeDocument/2006/relationships/image" Target="../media/image661.png"/><Relationship Id="rId126" Type="http://schemas.openxmlformats.org/officeDocument/2006/relationships/image" Target="../media/image682.png"/><Relationship Id="rId8" Type="http://schemas.openxmlformats.org/officeDocument/2006/relationships/image" Target="../media/image560.png"/><Relationship Id="rId51" Type="http://schemas.openxmlformats.org/officeDocument/2006/relationships/image" Target="../media/image607.png"/><Relationship Id="rId72" Type="http://schemas.openxmlformats.org/officeDocument/2006/relationships/image" Target="../media/image628.png"/><Relationship Id="rId93" Type="http://schemas.openxmlformats.org/officeDocument/2006/relationships/image" Target="../media/image649.png"/><Relationship Id="rId98" Type="http://schemas.openxmlformats.org/officeDocument/2006/relationships/image" Target="../media/image654.png"/><Relationship Id="rId121" Type="http://schemas.openxmlformats.org/officeDocument/2006/relationships/image" Target="../media/image677.png"/><Relationship Id="rId3" Type="http://schemas.openxmlformats.org/officeDocument/2006/relationships/image" Target="../media/image566.png"/><Relationship Id="rId25" Type="http://schemas.openxmlformats.org/officeDocument/2006/relationships/image" Target="../media/image581.png"/><Relationship Id="rId46" Type="http://schemas.openxmlformats.org/officeDocument/2006/relationships/image" Target="../media/image602.png"/><Relationship Id="rId67" Type="http://schemas.openxmlformats.org/officeDocument/2006/relationships/image" Target="../media/image623.png"/><Relationship Id="rId116" Type="http://schemas.openxmlformats.org/officeDocument/2006/relationships/image" Target="../media/image672.png"/><Relationship Id="rId137" Type="http://schemas.openxmlformats.org/officeDocument/2006/relationships/image" Target="../media/image692.png"/><Relationship Id="rId20" Type="http://schemas.openxmlformats.org/officeDocument/2006/relationships/image" Target="../media/image576.png"/><Relationship Id="rId41" Type="http://schemas.openxmlformats.org/officeDocument/2006/relationships/image" Target="../media/image597.png"/><Relationship Id="rId62" Type="http://schemas.openxmlformats.org/officeDocument/2006/relationships/image" Target="../media/image618.png"/><Relationship Id="rId83" Type="http://schemas.openxmlformats.org/officeDocument/2006/relationships/image" Target="../media/image639.png"/><Relationship Id="rId88" Type="http://schemas.openxmlformats.org/officeDocument/2006/relationships/image" Target="../media/image644.png"/><Relationship Id="rId111" Type="http://schemas.openxmlformats.org/officeDocument/2006/relationships/image" Target="../media/image667.png"/><Relationship Id="rId132" Type="http://schemas.openxmlformats.org/officeDocument/2006/relationships/image" Target="../media/image688.png"/><Relationship Id="rId15" Type="http://schemas.openxmlformats.org/officeDocument/2006/relationships/image" Target="../media/image571.png"/><Relationship Id="rId36" Type="http://schemas.openxmlformats.org/officeDocument/2006/relationships/image" Target="../media/image592.png"/><Relationship Id="rId57" Type="http://schemas.openxmlformats.org/officeDocument/2006/relationships/image" Target="../media/image613.png"/><Relationship Id="rId106" Type="http://schemas.openxmlformats.org/officeDocument/2006/relationships/image" Target="../media/image662.png"/><Relationship Id="rId127" Type="http://schemas.openxmlformats.org/officeDocument/2006/relationships/image" Target="../media/image683.png"/><Relationship Id="rId10" Type="http://schemas.openxmlformats.org/officeDocument/2006/relationships/image" Target="../media/image562.png"/><Relationship Id="rId31" Type="http://schemas.openxmlformats.org/officeDocument/2006/relationships/image" Target="../media/image587.png"/><Relationship Id="rId52" Type="http://schemas.openxmlformats.org/officeDocument/2006/relationships/image" Target="../media/image608.png"/><Relationship Id="rId73" Type="http://schemas.openxmlformats.org/officeDocument/2006/relationships/image" Target="../media/image629.png"/><Relationship Id="rId78" Type="http://schemas.openxmlformats.org/officeDocument/2006/relationships/image" Target="../media/image634.png"/><Relationship Id="rId94" Type="http://schemas.openxmlformats.org/officeDocument/2006/relationships/image" Target="../media/image650.png"/><Relationship Id="rId99" Type="http://schemas.openxmlformats.org/officeDocument/2006/relationships/image" Target="../media/image655.png"/><Relationship Id="rId101" Type="http://schemas.openxmlformats.org/officeDocument/2006/relationships/image" Target="../media/image657.png"/><Relationship Id="rId122" Type="http://schemas.openxmlformats.org/officeDocument/2006/relationships/image" Target="../media/image678.png"/><Relationship Id="rId4" Type="http://schemas.openxmlformats.org/officeDocument/2006/relationships/image" Target="../media/image567.png"/><Relationship Id="rId9" Type="http://schemas.openxmlformats.org/officeDocument/2006/relationships/image" Target="../media/image561.png"/><Relationship Id="rId26" Type="http://schemas.openxmlformats.org/officeDocument/2006/relationships/image" Target="../media/image582.png"/><Relationship Id="rId47" Type="http://schemas.openxmlformats.org/officeDocument/2006/relationships/image" Target="../media/image603.png"/><Relationship Id="rId68" Type="http://schemas.openxmlformats.org/officeDocument/2006/relationships/image" Target="../media/image624.png"/><Relationship Id="rId89" Type="http://schemas.openxmlformats.org/officeDocument/2006/relationships/image" Target="../media/image645.png"/><Relationship Id="rId112" Type="http://schemas.openxmlformats.org/officeDocument/2006/relationships/image" Target="../media/image668.png"/><Relationship Id="rId133" Type="http://schemas.openxmlformats.org/officeDocument/2006/relationships/image" Target="../media/image68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60.png"/><Relationship Id="rId10" Type="http://schemas.openxmlformats.org/officeDocument/2006/relationships/image" Target="../media/image694.jpg"/><Relationship Id="rId4" Type="http://schemas.openxmlformats.org/officeDocument/2006/relationships/image" Target="../media/image559.png"/><Relationship Id="rId9" Type="http://schemas.openxmlformats.org/officeDocument/2006/relationships/image" Target="../media/image693.jp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13" Type="http://schemas.openxmlformats.org/officeDocument/2006/relationships/image" Target="../media/image698.png"/><Relationship Id="rId3" Type="http://schemas.openxmlformats.org/officeDocument/2006/relationships/image" Target="../media/image558.png"/><Relationship Id="rId7" Type="http://schemas.openxmlformats.org/officeDocument/2006/relationships/image" Target="../media/image562.png"/><Relationship Id="rId12" Type="http://schemas.openxmlformats.org/officeDocument/2006/relationships/image" Target="../media/image697.png"/><Relationship Id="rId17" Type="http://schemas.openxmlformats.org/officeDocument/2006/relationships/image" Target="../media/image701.png"/><Relationship Id="rId2" Type="http://schemas.openxmlformats.org/officeDocument/2006/relationships/image" Target="../media/image557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1.png"/><Relationship Id="rId11" Type="http://schemas.openxmlformats.org/officeDocument/2006/relationships/image" Target="../media/image696.png"/><Relationship Id="rId5" Type="http://schemas.openxmlformats.org/officeDocument/2006/relationships/image" Target="../media/image560.png"/><Relationship Id="rId15" Type="http://schemas.openxmlformats.org/officeDocument/2006/relationships/image" Target="../media/image531.jpg"/><Relationship Id="rId10" Type="http://schemas.openxmlformats.org/officeDocument/2006/relationships/image" Target="../media/image695.png"/><Relationship Id="rId4" Type="http://schemas.openxmlformats.org/officeDocument/2006/relationships/image" Target="../media/image559.png"/><Relationship Id="rId9" Type="http://schemas.openxmlformats.org/officeDocument/2006/relationships/image" Target="../media/image694.jpg"/><Relationship Id="rId14" Type="http://schemas.openxmlformats.org/officeDocument/2006/relationships/image" Target="../media/image699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5.png"/><Relationship Id="rId18" Type="http://schemas.openxmlformats.org/officeDocument/2006/relationships/image" Target="../media/image532.png"/><Relationship Id="rId26" Type="http://schemas.openxmlformats.org/officeDocument/2006/relationships/image" Target="../media/image715.png"/><Relationship Id="rId39" Type="http://schemas.openxmlformats.org/officeDocument/2006/relationships/image" Target="../media/image725.jpg"/><Relationship Id="rId21" Type="http://schemas.openxmlformats.org/officeDocument/2006/relationships/image" Target="../media/image711.png"/><Relationship Id="rId34" Type="http://schemas.openxmlformats.org/officeDocument/2006/relationships/image" Target="../media/image484.png"/><Relationship Id="rId7" Type="http://schemas.openxmlformats.org/officeDocument/2006/relationships/image" Target="../media/image562.png"/><Relationship Id="rId12" Type="http://schemas.openxmlformats.org/officeDocument/2006/relationships/image" Target="../media/image483.png"/><Relationship Id="rId17" Type="http://schemas.openxmlformats.org/officeDocument/2006/relationships/image" Target="../media/image708.png"/><Relationship Id="rId25" Type="http://schemas.openxmlformats.org/officeDocument/2006/relationships/image" Target="../media/image534.png"/><Relationship Id="rId33" Type="http://schemas.openxmlformats.org/officeDocument/2006/relationships/image" Target="../media/image722.png"/><Relationship Id="rId38" Type="http://schemas.openxmlformats.org/officeDocument/2006/relationships/image" Target="../media/image537.jpg"/><Relationship Id="rId2" Type="http://schemas.openxmlformats.org/officeDocument/2006/relationships/image" Target="../media/image557.png"/><Relationship Id="rId16" Type="http://schemas.openxmlformats.org/officeDocument/2006/relationships/image" Target="../media/image707.png"/><Relationship Id="rId20" Type="http://schemas.openxmlformats.org/officeDocument/2006/relationships/image" Target="../media/image710.png"/><Relationship Id="rId29" Type="http://schemas.openxmlformats.org/officeDocument/2006/relationships/image" Target="../media/image7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11" Type="http://schemas.openxmlformats.org/officeDocument/2006/relationships/image" Target="../media/image704.png"/><Relationship Id="rId24" Type="http://schemas.openxmlformats.org/officeDocument/2006/relationships/image" Target="../media/image714.png"/><Relationship Id="rId32" Type="http://schemas.openxmlformats.org/officeDocument/2006/relationships/image" Target="../media/image721.png"/><Relationship Id="rId37" Type="http://schemas.openxmlformats.org/officeDocument/2006/relationships/image" Target="../media/image724.png"/><Relationship Id="rId5" Type="http://schemas.openxmlformats.org/officeDocument/2006/relationships/image" Target="../media/image560.png"/><Relationship Id="rId15" Type="http://schemas.openxmlformats.org/officeDocument/2006/relationships/image" Target="../media/image706.png"/><Relationship Id="rId23" Type="http://schemas.openxmlformats.org/officeDocument/2006/relationships/image" Target="../media/image713.png"/><Relationship Id="rId28" Type="http://schemas.openxmlformats.org/officeDocument/2006/relationships/image" Target="../media/image717.png"/><Relationship Id="rId36" Type="http://schemas.openxmlformats.org/officeDocument/2006/relationships/image" Target="../media/image531.jpg"/><Relationship Id="rId10" Type="http://schemas.openxmlformats.org/officeDocument/2006/relationships/image" Target="../media/image703.png"/><Relationship Id="rId19" Type="http://schemas.openxmlformats.org/officeDocument/2006/relationships/image" Target="../media/image709.png"/><Relationship Id="rId31" Type="http://schemas.openxmlformats.org/officeDocument/2006/relationships/image" Target="../media/image720.png"/><Relationship Id="rId4" Type="http://schemas.openxmlformats.org/officeDocument/2006/relationships/image" Target="../media/image559.png"/><Relationship Id="rId9" Type="http://schemas.openxmlformats.org/officeDocument/2006/relationships/image" Target="../media/image702.png"/><Relationship Id="rId14" Type="http://schemas.openxmlformats.org/officeDocument/2006/relationships/image" Target="../media/image481.png"/><Relationship Id="rId22" Type="http://schemas.openxmlformats.org/officeDocument/2006/relationships/image" Target="../media/image712.png"/><Relationship Id="rId27" Type="http://schemas.openxmlformats.org/officeDocument/2006/relationships/image" Target="../media/image716.png"/><Relationship Id="rId30" Type="http://schemas.openxmlformats.org/officeDocument/2006/relationships/image" Target="../media/image719.png"/><Relationship Id="rId35" Type="http://schemas.openxmlformats.org/officeDocument/2006/relationships/image" Target="../media/image723.png"/><Relationship Id="rId8" Type="http://schemas.openxmlformats.org/officeDocument/2006/relationships/image" Target="../media/image563.png"/><Relationship Id="rId3" Type="http://schemas.openxmlformats.org/officeDocument/2006/relationships/image" Target="../media/image5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472440" y="2438400"/>
            <a:ext cx="11323320" cy="670560"/>
            <a:chOff x="472440" y="2438400"/>
            <a:chExt cx="11323320" cy="670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" y="2438400"/>
              <a:ext cx="11323320" cy="6705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231" y="2450337"/>
              <a:ext cx="11251489" cy="59791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093976" y="3288791"/>
            <a:ext cx="8059420" cy="844550"/>
            <a:chOff x="2093976" y="3288791"/>
            <a:chExt cx="8059420" cy="8445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3976" y="3288791"/>
              <a:ext cx="8058911" cy="8442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6022" y="3300628"/>
              <a:ext cx="7987550" cy="7734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18257" y="1807299"/>
            <a:ext cx="2910205" cy="2398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5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050">
              <a:latin typeface="Verdana"/>
              <a:cs typeface="Verdana"/>
            </a:endParaRPr>
          </a:p>
          <a:p>
            <a:pPr marL="12700" marR="5080">
              <a:lnSpc>
                <a:spcPct val="103299"/>
              </a:lnSpc>
            </a:pPr>
            <a:r>
              <a:rPr sz="2100" i="1" dirty="0">
                <a:latin typeface="Verdana"/>
                <a:cs typeface="Verdana"/>
              </a:rPr>
              <a:t>Introduction</a:t>
            </a:r>
            <a:r>
              <a:rPr sz="2100" i="1" spc="70" dirty="0">
                <a:latin typeface="Verdana"/>
                <a:cs typeface="Verdana"/>
              </a:rPr>
              <a:t> </a:t>
            </a:r>
            <a:r>
              <a:rPr sz="2100" i="1" spc="-25" dirty="0">
                <a:latin typeface="Verdana"/>
                <a:cs typeface="Verdana"/>
              </a:rPr>
              <a:t>to </a:t>
            </a:r>
            <a:r>
              <a:rPr sz="2100" i="1" dirty="0">
                <a:latin typeface="Verdana"/>
                <a:cs typeface="Verdana"/>
              </a:rPr>
              <a:t>Convolutional</a:t>
            </a:r>
            <a:r>
              <a:rPr sz="2100" i="1" spc="315" dirty="0">
                <a:latin typeface="Verdana"/>
                <a:cs typeface="Verdana"/>
              </a:rPr>
              <a:t> </a:t>
            </a:r>
            <a:r>
              <a:rPr sz="2100" i="1" spc="40" dirty="0">
                <a:latin typeface="Verdana"/>
                <a:cs typeface="Verdana"/>
              </a:rPr>
              <a:t>Neural </a:t>
            </a:r>
            <a:r>
              <a:rPr sz="2100" i="1" spc="-10" dirty="0">
                <a:latin typeface="Verdana"/>
                <a:cs typeface="Verdana"/>
              </a:rPr>
              <a:t>Networks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Jianxin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165" dirty="0">
                <a:latin typeface="Verdana"/>
                <a:cs typeface="Verdana"/>
              </a:rPr>
              <a:t>Wu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(2017)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8257" y="5155183"/>
            <a:ext cx="6502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5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8260" y="5368544"/>
            <a:ext cx="53936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Verdana"/>
                <a:cs typeface="Verdana"/>
                <a:hlinkClick r:id="rId7"/>
              </a:rPr>
              <a:t>http://cs.nju.edu.cn/wujx/paper/CNN.pdf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66232" y="1368552"/>
            <a:ext cx="5431790" cy="3782695"/>
            <a:chOff x="5666232" y="1368552"/>
            <a:chExt cx="5431790" cy="3782695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66232" y="1368552"/>
              <a:ext cx="5431536" cy="37825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61048" y="1564694"/>
              <a:ext cx="4843687" cy="3193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6127" y="3002279"/>
            <a:ext cx="1591055" cy="1551432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1135" y="155672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6855" y="3002279"/>
            <a:ext cx="1578864" cy="1551432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1135" y="155672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6727" y="3002279"/>
            <a:ext cx="1569720" cy="1551432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4785" y="155672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768" y="3489959"/>
            <a:ext cx="1578864" cy="1572768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4785" y="15503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639" y="3483864"/>
            <a:ext cx="1563623" cy="157886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1135" y="15503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1367" y="3493008"/>
            <a:ext cx="1557528" cy="1572768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1135" y="15503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0" y="3483864"/>
            <a:ext cx="1569720" cy="1588008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61135" y="15503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2079" y="1969007"/>
            <a:ext cx="2660904" cy="2633472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250487" y="1985434"/>
          <a:ext cx="2554605" cy="25349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4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717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2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73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3119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0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667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6727" y="3483864"/>
            <a:ext cx="1569720" cy="1578864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4785" y="15503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742683" y="5438647"/>
            <a:ext cx="89471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Input Image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5165" y="5438647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8783291" y="2001474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7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5410503" y="5438647"/>
            <a:ext cx="1213485" cy="67818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>
              <a:lnSpc>
                <a:spcPct val="103800"/>
              </a:lnSpc>
              <a:spcBef>
                <a:spcPts val="5"/>
              </a:spcBef>
            </a:pPr>
            <a:r>
              <a:rPr sz="2100" spc="-10" dirty="0">
                <a:latin typeface="Verdana"/>
                <a:cs typeface="Verdana"/>
              </a:rPr>
              <a:t>Feature Detector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71415" y="3145535"/>
            <a:ext cx="607060" cy="615950"/>
            <a:chOff x="4471415" y="3145535"/>
            <a:chExt cx="607060" cy="61595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415" y="3145535"/>
              <a:ext cx="606551" cy="615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250743" y="0"/>
                  </a:moveTo>
                  <a:lnTo>
                    <a:pt x="205672" y="4118"/>
                  </a:lnTo>
                  <a:lnTo>
                    <a:pt x="163251" y="15991"/>
                  </a:lnTo>
                  <a:lnTo>
                    <a:pt x="124188" y="34897"/>
                  </a:lnTo>
                  <a:lnTo>
                    <a:pt x="89192" y="60115"/>
                  </a:lnTo>
                  <a:lnTo>
                    <a:pt x="58971" y="90922"/>
                  </a:lnTo>
                  <a:lnTo>
                    <a:pt x="34233" y="126596"/>
                  </a:lnTo>
                  <a:lnTo>
                    <a:pt x="15687" y="166416"/>
                  </a:lnTo>
                  <a:lnTo>
                    <a:pt x="4039" y="209659"/>
                  </a:lnTo>
                  <a:lnTo>
                    <a:pt x="0" y="255605"/>
                  </a:lnTo>
                  <a:lnTo>
                    <a:pt x="4039" y="301551"/>
                  </a:lnTo>
                  <a:lnTo>
                    <a:pt x="15687" y="344794"/>
                  </a:lnTo>
                  <a:lnTo>
                    <a:pt x="34233" y="384615"/>
                  </a:lnTo>
                  <a:lnTo>
                    <a:pt x="58971" y="420289"/>
                  </a:lnTo>
                  <a:lnTo>
                    <a:pt x="89192" y="451096"/>
                  </a:lnTo>
                  <a:lnTo>
                    <a:pt x="124188" y="476314"/>
                  </a:lnTo>
                  <a:lnTo>
                    <a:pt x="163251" y="495220"/>
                  </a:lnTo>
                  <a:lnTo>
                    <a:pt x="205672" y="507093"/>
                  </a:lnTo>
                  <a:lnTo>
                    <a:pt x="250743" y="511211"/>
                  </a:lnTo>
                  <a:lnTo>
                    <a:pt x="295815" y="507093"/>
                  </a:lnTo>
                  <a:lnTo>
                    <a:pt x="338236" y="495220"/>
                  </a:lnTo>
                  <a:lnTo>
                    <a:pt x="377298" y="476314"/>
                  </a:lnTo>
                  <a:lnTo>
                    <a:pt x="412294" y="451096"/>
                  </a:lnTo>
                  <a:lnTo>
                    <a:pt x="442515" y="420289"/>
                  </a:lnTo>
                  <a:lnTo>
                    <a:pt x="467253" y="384615"/>
                  </a:lnTo>
                  <a:lnTo>
                    <a:pt x="485800" y="344794"/>
                  </a:lnTo>
                  <a:lnTo>
                    <a:pt x="497447" y="301551"/>
                  </a:lnTo>
                  <a:lnTo>
                    <a:pt x="501487" y="255605"/>
                  </a:lnTo>
                  <a:lnTo>
                    <a:pt x="497447" y="209659"/>
                  </a:lnTo>
                  <a:lnTo>
                    <a:pt x="485800" y="166416"/>
                  </a:lnTo>
                  <a:lnTo>
                    <a:pt x="467253" y="126596"/>
                  </a:lnTo>
                  <a:lnTo>
                    <a:pt x="442515" y="90922"/>
                  </a:lnTo>
                  <a:lnTo>
                    <a:pt x="412294" y="60115"/>
                  </a:lnTo>
                  <a:lnTo>
                    <a:pt x="377298" y="34897"/>
                  </a:lnTo>
                  <a:lnTo>
                    <a:pt x="338236" y="15991"/>
                  </a:lnTo>
                  <a:lnTo>
                    <a:pt x="295815" y="4118"/>
                  </a:lnTo>
                  <a:lnTo>
                    <a:pt x="2507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23405" y="3173394"/>
              <a:ext cx="501650" cy="511809"/>
            </a:xfrm>
            <a:custGeom>
              <a:avLst/>
              <a:gdLst/>
              <a:ahLst/>
              <a:cxnLst/>
              <a:rect l="l" t="t" r="r" b="b"/>
              <a:pathLst>
                <a:path w="501650" h="511810">
                  <a:moveTo>
                    <a:pt x="0" y="255605"/>
                  </a:moveTo>
                  <a:lnTo>
                    <a:pt x="4039" y="209660"/>
                  </a:lnTo>
                  <a:lnTo>
                    <a:pt x="15687" y="166416"/>
                  </a:lnTo>
                  <a:lnTo>
                    <a:pt x="34233" y="126596"/>
                  </a:lnTo>
                  <a:lnTo>
                    <a:pt x="58971" y="90922"/>
                  </a:lnTo>
                  <a:lnTo>
                    <a:pt x="89192" y="60115"/>
                  </a:lnTo>
                  <a:lnTo>
                    <a:pt x="124188" y="34897"/>
                  </a:lnTo>
                  <a:lnTo>
                    <a:pt x="163250" y="15991"/>
                  </a:lnTo>
                  <a:lnTo>
                    <a:pt x="205672" y="4118"/>
                  </a:lnTo>
                  <a:lnTo>
                    <a:pt x="250743" y="0"/>
                  </a:lnTo>
                  <a:lnTo>
                    <a:pt x="295814" y="4118"/>
                  </a:lnTo>
                  <a:lnTo>
                    <a:pt x="338236" y="15991"/>
                  </a:lnTo>
                  <a:lnTo>
                    <a:pt x="377298" y="34897"/>
                  </a:lnTo>
                  <a:lnTo>
                    <a:pt x="412294" y="60115"/>
                  </a:lnTo>
                  <a:lnTo>
                    <a:pt x="442515" y="90922"/>
                  </a:lnTo>
                  <a:lnTo>
                    <a:pt x="467253" y="126596"/>
                  </a:lnTo>
                  <a:lnTo>
                    <a:pt x="485799" y="166416"/>
                  </a:lnTo>
                  <a:lnTo>
                    <a:pt x="497447" y="209660"/>
                  </a:lnTo>
                  <a:lnTo>
                    <a:pt x="501487" y="255605"/>
                  </a:lnTo>
                  <a:lnTo>
                    <a:pt x="497447" y="301550"/>
                  </a:lnTo>
                  <a:lnTo>
                    <a:pt x="485799" y="344794"/>
                  </a:lnTo>
                  <a:lnTo>
                    <a:pt x="467253" y="384614"/>
                  </a:lnTo>
                  <a:lnTo>
                    <a:pt x="442515" y="420288"/>
                  </a:lnTo>
                  <a:lnTo>
                    <a:pt x="412294" y="451095"/>
                  </a:lnTo>
                  <a:lnTo>
                    <a:pt x="377298" y="476313"/>
                  </a:lnTo>
                  <a:lnTo>
                    <a:pt x="338236" y="495219"/>
                  </a:lnTo>
                  <a:lnTo>
                    <a:pt x="295814" y="507092"/>
                  </a:lnTo>
                  <a:lnTo>
                    <a:pt x="250743" y="511211"/>
                  </a:lnTo>
                  <a:lnTo>
                    <a:pt x="205672" y="507092"/>
                  </a:lnTo>
                  <a:lnTo>
                    <a:pt x="163250" y="495219"/>
                  </a:lnTo>
                  <a:lnTo>
                    <a:pt x="124188" y="476313"/>
                  </a:lnTo>
                  <a:lnTo>
                    <a:pt x="89192" y="451095"/>
                  </a:lnTo>
                  <a:lnTo>
                    <a:pt x="58971" y="420288"/>
                  </a:lnTo>
                  <a:lnTo>
                    <a:pt x="34233" y="384614"/>
                  </a:lnTo>
                  <a:lnTo>
                    <a:pt x="15687" y="344794"/>
                  </a:lnTo>
                  <a:lnTo>
                    <a:pt x="4039" y="301550"/>
                  </a:lnTo>
                  <a:lnTo>
                    <a:pt x="0" y="25560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9807" y="3230879"/>
              <a:ext cx="432815" cy="4328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607045" y="3261897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334205"/>
                  </a:moveTo>
                  <a:lnTo>
                    <a:pt x="334205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9807" y="3233927"/>
              <a:ext cx="432815" cy="43586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607045" y="3261898"/>
              <a:ext cx="334645" cy="334645"/>
            </a:xfrm>
            <a:custGeom>
              <a:avLst/>
              <a:gdLst/>
              <a:ahLst/>
              <a:cxnLst/>
              <a:rect l="l" t="t" r="r" b="b"/>
              <a:pathLst>
                <a:path w="334645" h="334645">
                  <a:moveTo>
                    <a:pt x="0" y="0"/>
                  </a:moveTo>
                  <a:lnTo>
                    <a:pt x="334205" y="334205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125968" y="3246120"/>
            <a:ext cx="344805" cy="104139"/>
            <a:chOff x="8125968" y="3246120"/>
            <a:chExt cx="344805" cy="10413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5968" y="3246120"/>
              <a:ext cx="344424" cy="10363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176873" y="3276951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8125968" y="3395471"/>
            <a:ext cx="344805" cy="106680"/>
            <a:chOff x="8125968" y="3395471"/>
            <a:chExt cx="344805" cy="10668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25968" y="3395471"/>
              <a:ext cx="344424" cy="10667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176873" y="3428999"/>
              <a:ext cx="255270" cy="0"/>
            </a:xfrm>
            <a:custGeom>
              <a:avLst/>
              <a:gdLst/>
              <a:ahLst/>
              <a:cxnLst/>
              <a:rect l="l" t="t" r="r" b="b"/>
              <a:pathLst>
                <a:path w="255270">
                  <a:moveTo>
                    <a:pt x="254645" y="0"/>
                  </a:moveTo>
                  <a:lnTo>
                    <a:pt x="0" y="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810768" y="1536191"/>
            <a:ext cx="3538854" cy="3520440"/>
            <a:chOff x="810768" y="1536191"/>
            <a:chExt cx="3538854" cy="352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728" y="3483863"/>
              <a:ext cx="1572768" cy="157276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27867" y="3513667"/>
              <a:ext cx="1468755" cy="1468755"/>
            </a:xfrm>
            <a:custGeom>
              <a:avLst/>
              <a:gdLst/>
              <a:ahLst/>
              <a:cxnLst/>
              <a:rect l="l" t="t" r="r" b="b"/>
              <a:pathLst>
                <a:path w="1468754" h="1468754">
                  <a:moveTo>
                    <a:pt x="1468668" y="0"/>
                  </a:moveTo>
                  <a:lnTo>
                    <a:pt x="0" y="0"/>
                  </a:lnTo>
                  <a:lnTo>
                    <a:pt x="0" y="1468699"/>
                  </a:lnTo>
                  <a:lnTo>
                    <a:pt x="1468668" y="1468699"/>
                  </a:lnTo>
                  <a:lnTo>
                    <a:pt x="1468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68" y="1536191"/>
              <a:ext cx="1572768" cy="15819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3600" y="1566332"/>
              <a:ext cx="1468755" cy="1477645"/>
            </a:xfrm>
            <a:custGeom>
              <a:avLst/>
              <a:gdLst/>
              <a:ahLst/>
              <a:cxnLst/>
              <a:rect l="l" t="t" r="r" b="b"/>
              <a:pathLst>
                <a:path w="1468755" h="1477645">
                  <a:moveTo>
                    <a:pt x="1468668" y="0"/>
                  </a:moveTo>
                  <a:lnTo>
                    <a:pt x="0" y="0"/>
                  </a:lnTo>
                  <a:lnTo>
                    <a:pt x="0" y="1477600"/>
                  </a:lnTo>
                  <a:lnTo>
                    <a:pt x="1468668" y="1477600"/>
                  </a:lnTo>
                  <a:lnTo>
                    <a:pt x="1468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42683" y="5278120"/>
            <a:ext cx="14954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Input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Image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7719" y="1368552"/>
            <a:ext cx="9707880" cy="4170045"/>
            <a:chOff x="807719" y="1368552"/>
            <a:chExt cx="9707880" cy="417004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8984" y="1368552"/>
              <a:ext cx="1798319" cy="179832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00799" y="1397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400799" y="1397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6623" y="1536192"/>
              <a:ext cx="1798320" cy="17983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70132" y="1566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4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4" y="1693332"/>
                  </a:lnTo>
                  <a:lnTo>
                    <a:pt x="1693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70132" y="1566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7311" y="1706880"/>
              <a:ext cx="1798320" cy="17983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739467" y="1735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739467" y="1735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7999" y="1874520"/>
              <a:ext cx="1795272" cy="17983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908799" y="1905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908799" y="1905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5640" y="2045208"/>
              <a:ext cx="1798320" cy="179832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078134" y="2074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78134" y="2074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6328" y="2212848"/>
              <a:ext cx="1795272" cy="179832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47467" y="2243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47467" y="2243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3967" y="2383536"/>
              <a:ext cx="1798320" cy="17983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416800" y="2413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16800" y="2413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4655" y="2554224"/>
              <a:ext cx="1798320" cy="17952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586134" y="2582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86134" y="2582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2296" y="2721863"/>
              <a:ext cx="1798320" cy="17983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55467" y="2751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755467" y="2751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2984" y="2892552"/>
              <a:ext cx="1798320" cy="17983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924800" y="2921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924800" y="2921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0624" y="3060191"/>
              <a:ext cx="1798320" cy="17983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094132" y="3090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94132" y="3090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11312" y="3230880"/>
              <a:ext cx="1798320" cy="17983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263467" y="3259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63467" y="3259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0" y="3398519"/>
              <a:ext cx="1795272" cy="179831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432800" y="3429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32800" y="3429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49639" y="3569208"/>
              <a:ext cx="1798320" cy="17983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602134" y="3598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02134" y="3598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0327" y="3736847"/>
              <a:ext cx="1795272" cy="179832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771467" y="3767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771467" y="3767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0327" y="3736847"/>
              <a:ext cx="441959" cy="4450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771467" y="376766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338667" y="0"/>
                  </a:moveTo>
                  <a:lnTo>
                    <a:pt x="0" y="0"/>
                  </a:lnTo>
                  <a:lnTo>
                    <a:pt x="0" y="338667"/>
                  </a:lnTo>
                  <a:lnTo>
                    <a:pt x="338667" y="338667"/>
                  </a:lnTo>
                  <a:lnTo>
                    <a:pt x="338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771467" y="376766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0"/>
                  </a:moveTo>
                  <a:lnTo>
                    <a:pt x="338667" y="0"/>
                  </a:lnTo>
                  <a:lnTo>
                    <a:pt x="338667" y="338667"/>
                  </a:lnTo>
                  <a:lnTo>
                    <a:pt x="0" y="3386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73639" y="5096255"/>
              <a:ext cx="441959" cy="44195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126132" y="512459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338667" y="0"/>
                  </a:moveTo>
                  <a:lnTo>
                    <a:pt x="0" y="0"/>
                  </a:lnTo>
                  <a:lnTo>
                    <a:pt x="0" y="338668"/>
                  </a:lnTo>
                  <a:lnTo>
                    <a:pt x="338667" y="338668"/>
                  </a:lnTo>
                  <a:lnTo>
                    <a:pt x="338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0126132" y="512459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0"/>
                  </a:moveTo>
                  <a:lnTo>
                    <a:pt x="338667" y="0"/>
                  </a:lnTo>
                  <a:lnTo>
                    <a:pt x="338667" y="338668"/>
                  </a:lnTo>
                  <a:lnTo>
                    <a:pt x="0" y="3386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6719" y="4940808"/>
              <a:ext cx="6025896" cy="44195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277632" y="4966017"/>
              <a:ext cx="5939790" cy="351155"/>
            </a:xfrm>
            <a:custGeom>
              <a:avLst/>
              <a:gdLst/>
              <a:ahLst/>
              <a:cxnLst/>
              <a:rect l="l" t="t" r="r" b="b"/>
              <a:pathLst>
                <a:path w="5939790" h="351154">
                  <a:moveTo>
                    <a:pt x="0" y="0"/>
                  </a:moveTo>
                  <a:lnTo>
                    <a:pt x="5939667" y="35102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36719" y="3480816"/>
              <a:ext cx="6025896" cy="18867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6727" y="3498836"/>
              <a:ext cx="7488935" cy="18686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817320" y="3546213"/>
              <a:ext cx="7404100" cy="1756410"/>
            </a:xfrm>
            <a:custGeom>
              <a:avLst/>
              <a:gdLst/>
              <a:ahLst/>
              <a:cxnLst/>
              <a:rect l="l" t="t" r="r" b="b"/>
              <a:pathLst>
                <a:path w="7404100" h="1756410">
                  <a:moveTo>
                    <a:pt x="0" y="0"/>
                  </a:moveTo>
                  <a:lnTo>
                    <a:pt x="7403839" y="175641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776727" y="4940808"/>
              <a:ext cx="7488935" cy="44195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817322" y="4966061"/>
              <a:ext cx="7404100" cy="351155"/>
            </a:xfrm>
            <a:custGeom>
              <a:avLst/>
              <a:gdLst/>
              <a:ahLst/>
              <a:cxnLst/>
              <a:rect l="l" t="t" r="r" b="b"/>
              <a:pathLst>
                <a:path w="7404100" h="351154">
                  <a:moveTo>
                    <a:pt x="0" y="0"/>
                  </a:moveTo>
                  <a:lnTo>
                    <a:pt x="7403837" y="350933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7719" y="1578864"/>
              <a:ext cx="8156448" cy="244144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48633" y="1604083"/>
              <a:ext cx="8068945" cy="2350135"/>
            </a:xfrm>
            <a:custGeom>
              <a:avLst/>
              <a:gdLst/>
              <a:ahLst/>
              <a:cxnLst/>
              <a:rect l="l" t="t" r="r" b="b"/>
              <a:pathLst>
                <a:path w="8068945" h="2350135">
                  <a:moveTo>
                    <a:pt x="0" y="0"/>
                  </a:moveTo>
                  <a:lnTo>
                    <a:pt x="8068571" y="234962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7719" y="2993136"/>
              <a:ext cx="8156448" cy="101498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48633" y="3020155"/>
              <a:ext cx="8068945" cy="921385"/>
            </a:xfrm>
            <a:custGeom>
              <a:avLst/>
              <a:gdLst/>
              <a:ahLst/>
              <a:cxnLst/>
              <a:rect l="l" t="t" r="r" b="b"/>
              <a:pathLst>
                <a:path w="8068945" h="921385">
                  <a:moveTo>
                    <a:pt x="0" y="0"/>
                  </a:moveTo>
                  <a:lnTo>
                    <a:pt x="8068571" y="921288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270759" y="1575816"/>
              <a:ext cx="6684264" cy="2447543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313368" y="1599979"/>
              <a:ext cx="6596380" cy="2358390"/>
            </a:xfrm>
            <a:custGeom>
              <a:avLst/>
              <a:gdLst/>
              <a:ahLst/>
              <a:cxnLst/>
              <a:rect l="l" t="t" r="r" b="b"/>
              <a:pathLst>
                <a:path w="6596380" h="2358390">
                  <a:moveTo>
                    <a:pt x="0" y="0"/>
                  </a:moveTo>
                  <a:lnTo>
                    <a:pt x="6595833" y="235783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273808" y="2990088"/>
              <a:ext cx="6681216" cy="102108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313368" y="3016051"/>
              <a:ext cx="6596380" cy="929640"/>
            </a:xfrm>
            <a:custGeom>
              <a:avLst/>
              <a:gdLst/>
              <a:ahLst/>
              <a:cxnLst/>
              <a:rect l="l" t="t" r="r" b="b"/>
              <a:pathLst>
                <a:path w="6596380" h="929639">
                  <a:moveTo>
                    <a:pt x="0" y="0"/>
                  </a:moveTo>
                  <a:lnTo>
                    <a:pt x="6595833" y="929496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6" name="object 76"/>
          <p:cNvGraphicFramePr>
            <a:graphicFrameLocks noGrp="1"/>
          </p:cNvGraphicFramePr>
          <p:nvPr/>
        </p:nvGraphicFramePr>
        <p:xfrm>
          <a:off x="854785" y="15630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bject 77"/>
          <p:cNvSpPr txBox="1"/>
          <p:nvPr/>
        </p:nvSpPr>
        <p:spPr>
          <a:xfrm>
            <a:off x="4576244" y="1262888"/>
            <a:ext cx="1611630" cy="927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8200"/>
              </a:lnSpc>
              <a:spcBef>
                <a:spcPts val="130"/>
              </a:spcBef>
            </a:pPr>
            <a:r>
              <a:rPr sz="1500" spc="65" dirty="0">
                <a:latin typeface="Verdana"/>
                <a:cs typeface="Verdana"/>
              </a:rPr>
              <a:t>We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create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many </a:t>
            </a:r>
            <a:r>
              <a:rPr sz="1500" spc="-30" dirty="0">
                <a:latin typeface="Verdana"/>
                <a:cs typeface="Verdana"/>
              </a:rPr>
              <a:t>feature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maps</a:t>
            </a:r>
            <a:r>
              <a:rPr sz="1500" spc="-135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to </a:t>
            </a:r>
            <a:r>
              <a:rPr sz="1500" dirty="0">
                <a:latin typeface="Verdana"/>
                <a:cs typeface="Verdana"/>
              </a:rPr>
              <a:t>obtain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our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first </a:t>
            </a:r>
            <a:r>
              <a:rPr sz="1500" spc="-10" dirty="0">
                <a:latin typeface="Verdana"/>
                <a:cs typeface="Verdana"/>
              </a:rPr>
              <a:t>convolution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layer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6184391" y="1533144"/>
            <a:ext cx="4505325" cy="4267200"/>
            <a:chOff x="6184391" y="1533144"/>
            <a:chExt cx="4505325" cy="4267200"/>
          </a:xfrm>
        </p:grpSpPr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84391" y="5708903"/>
              <a:ext cx="4504944" cy="9144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6223001" y="5734505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88751" y="5370576"/>
              <a:ext cx="91440" cy="423672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10634134" y="538875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184391" y="5370576"/>
              <a:ext cx="94487" cy="42367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231466" y="538875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80831" y="1533144"/>
              <a:ext cx="2267712" cy="23164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296649" y="1590658"/>
              <a:ext cx="2113280" cy="76200"/>
            </a:xfrm>
            <a:custGeom>
              <a:avLst/>
              <a:gdLst/>
              <a:ahLst/>
              <a:cxnLst/>
              <a:rect l="l" t="t" r="r" b="b"/>
              <a:pathLst>
                <a:path w="21132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1327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13279" h="76200">
                  <a:moveTo>
                    <a:pt x="211302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13020" y="44450"/>
                  </a:lnTo>
                  <a:lnTo>
                    <a:pt x="2113020" y="317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05543" y="1609344"/>
              <a:ext cx="1146048" cy="1146048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9422689" y="1629241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29" h="989330">
                  <a:moveTo>
                    <a:pt x="26940" y="908282"/>
                  </a:moveTo>
                  <a:lnTo>
                    <a:pt x="0" y="989105"/>
                  </a:lnTo>
                  <a:lnTo>
                    <a:pt x="80822" y="962164"/>
                  </a:lnTo>
                  <a:lnTo>
                    <a:pt x="67351" y="948693"/>
                  </a:lnTo>
                  <a:lnTo>
                    <a:pt x="49391" y="948693"/>
                  </a:lnTo>
                  <a:lnTo>
                    <a:pt x="40411" y="939713"/>
                  </a:lnTo>
                  <a:lnTo>
                    <a:pt x="49391" y="930733"/>
                  </a:lnTo>
                  <a:lnTo>
                    <a:pt x="26940" y="908282"/>
                  </a:lnTo>
                  <a:close/>
                </a:path>
                <a:path w="989329" h="989330">
                  <a:moveTo>
                    <a:pt x="49391" y="930733"/>
                  </a:moveTo>
                  <a:lnTo>
                    <a:pt x="40411" y="939713"/>
                  </a:lnTo>
                  <a:lnTo>
                    <a:pt x="49391" y="948693"/>
                  </a:lnTo>
                  <a:lnTo>
                    <a:pt x="58371" y="939713"/>
                  </a:lnTo>
                  <a:lnTo>
                    <a:pt x="49391" y="930733"/>
                  </a:lnTo>
                  <a:close/>
                </a:path>
                <a:path w="989329" h="989330">
                  <a:moveTo>
                    <a:pt x="58371" y="939713"/>
                  </a:moveTo>
                  <a:lnTo>
                    <a:pt x="49391" y="948693"/>
                  </a:lnTo>
                  <a:lnTo>
                    <a:pt x="67351" y="948693"/>
                  </a:lnTo>
                  <a:lnTo>
                    <a:pt x="58371" y="939713"/>
                  </a:lnTo>
                  <a:close/>
                </a:path>
                <a:path w="989329" h="989330">
                  <a:moveTo>
                    <a:pt x="980125" y="0"/>
                  </a:moveTo>
                  <a:lnTo>
                    <a:pt x="49391" y="930733"/>
                  </a:lnTo>
                  <a:lnTo>
                    <a:pt x="58371" y="939713"/>
                  </a:lnTo>
                  <a:lnTo>
                    <a:pt x="989105" y="8980"/>
                  </a:lnTo>
                  <a:lnTo>
                    <a:pt x="98012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99191" y="1609344"/>
              <a:ext cx="231648" cy="2246375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10375901" y="1628758"/>
              <a:ext cx="76200" cy="2089785"/>
            </a:xfrm>
            <a:custGeom>
              <a:avLst/>
              <a:gdLst/>
              <a:ahLst/>
              <a:cxnLst/>
              <a:rect l="l" t="t" r="r" b="b"/>
              <a:pathLst>
                <a:path w="76200" h="2089785">
                  <a:moveTo>
                    <a:pt x="31749" y="2013063"/>
                  </a:moveTo>
                  <a:lnTo>
                    <a:pt x="0" y="2013063"/>
                  </a:lnTo>
                  <a:lnTo>
                    <a:pt x="38100" y="2089263"/>
                  </a:lnTo>
                  <a:lnTo>
                    <a:pt x="69850" y="2025761"/>
                  </a:lnTo>
                  <a:lnTo>
                    <a:pt x="31750" y="2025761"/>
                  </a:lnTo>
                  <a:lnTo>
                    <a:pt x="31749" y="2013063"/>
                  </a:lnTo>
                  <a:close/>
                </a:path>
                <a:path w="76200" h="2089785">
                  <a:moveTo>
                    <a:pt x="44448" y="0"/>
                  </a:moveTo>
                  <a:lnTo>
                    <a:pt x="31748" y="0"/>
                  </a:lnTo>
                  <a:lnTo>
                    <a:pt x="31750" y="2025761"/>
                  </a:lnTo>
                  <a:lnTo>
                    <a:pt x="44450" y="2025761"/>
                  </a:lnTo>
                  <a:lnTo>
                    <a:pt x="44448" y="0"/>
                  </a:lnTo>
                  <a:close/>
                </a:path>
                <a:path w="76200" h="2089785">
                  <a:moveTo>
                    <a:pt x="76200" y="2013063"/>
                  </a:moveTo>
                  <a:lnTo>
                    <a:pt x="44449" y="2013063"/>
                  </a:lnTo>
                  <a:lnTo>
                    <a:pt x="44450" y="2025761"/>
                  </a:lnTo>
                  <a:lnTo>
                    <a:pt x="69850" y="2025761"/>
                  </a:lnTo>
                  <a:lnTo>
                    <a:pt x="76200" y="201306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7425620" y="5906008"/>
            <a:ext cx="1662430" cy="592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254"/>
              </a:spcBef>
            </a:pPr>
            <a:r>
              <a:rPr sz="1900" spc="-10" dirty="0">
                <a:latin typeface="Verdana"/>
                <a:cs typeface="Verdana"/>
              </a:rPr>
              <a:t>Convolutional Layer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411459" y="1339088"/>
            <a:ext cx="7493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Feature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411459" y="1567688"/>
            <a:ext cx="527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Maps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95" name="object 9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97" name="object 97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98" name="object 9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02" name="object 10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2316479"/>
            <a:ext cx="2584704" cy="227076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4133" y="2346622"/>
            <a:ext cx="2480310" cy="2165350"/>
          </a:xfrm>
          <a:prstGeom prst="rect">
            <a:avLst/>
          </a:prstGeom>
          <a:solidFill>
            <a:srgbClr val="FFFFFF"/>
          </a:solidFill>
          <a:ln w="25400">
            <a:solidFill>
              <a:srgbClr val="5B9B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400">
              <a:latin typeface="Times New Roman"/>
              <a:cs typeface="Times New Roman"/>
            </a:endParaRPr>
          </a:p>
          <a:p>
            <a:pPr marL="296545">
              <a:lnSpc>
                <a:spcPct val="100000"/>
              </a:lnSpc>
            </a:pPr>
            <a:r>
              <a:rPr sz="2400" spc="-20" dirty="0">
                <a:latin typeface="Verdana"/>
                <a:cs typeface="Verdana"/>
              </a:rPr>
              <a:t>Input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Image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37432" y="1298447"/>
            <a:ext cx="4517390" cy="4221480"/>
            <a:chOff x="3837432" y="1298447"/>
            <a:chExt cx="4517390" cy="42214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7432" y="1298447"/>
              <a:ext cx="4517136" cy="42214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89954" y="1328392"/>
              <a:ext cx="4412615" cy="4115435"/>
            </a:xfrm>
            <a:custGeom>
              <a:avLst/>
              <a:gdLst/>
              <a:ahLst/>
              <a:cxnLst/>
              <a:rect l="l" t="t" r="r" b="b"/>
              <a:pathLst>
                <a:path w="4412615" h="4115435">
                  <a:moveTo>
                    <a:pt x="3794862" y="0"/>
                  </a:moveTo>
                  <a:lnTo>
                    <a:pt x="617228" y="0"/>
                  </a:lnTo>
                  <a:lnTo>
                    <a:pt x="568992" y="1857"/>
                  </a:lnTo>
                  <a:lnTo>
                    <a:pt x="521772" y="7336"/>
                  </a:lnTo>
                  <a:lnTo>
                    <a:pt x="475704" y="16301"/>
                  </a:lnTo>
                  <a:lnTo>
                    <a:pt x="430925" y="28614"/>
                  </a:lnTo>
                  <a:lnTo>
                    <a:pt x="387574" y="44138"/>
                  </a:lnTo>
                  <a:lnTo>
                    <a:pt x="345787" y="62735"/>
                  </a:lnTo>
                  <a:lnTo>
                    <a:pt x="305701" y="84269"/>
                  </a:lnTo>
                  <a:lnTo>
                    <a:pt x="267454" y="108603"/>
                  </a:lnTo>
                  <a:lnTo>
                    <a:pt x="231183" y="135598"/>
                  </a:lnTo>
                  <a:lnTo>
                    <a:pt x="197025" y="165118"/>
                  </a:lnTo>
                  <a:lnTo>
                    <a:pt x="165118" y="197026"/>
                  </a:lnTo>
                  <a:lnTo>
                    <a:pt x="135598" y="231184"/>
                  </a:lnTo>
                  <a:lnTo>
                    <a:pt x="108603" y="267455"/>
                  </a:lnTo>
                  <a:lnTo>
                    <a:pt x="84269" y="305702"/>
                  </a:lnTo>
                  <a:lnTo>
                    <a:pt x="62735" y="345787"/>
                  </a:lnTo>
                  <a:lnTo>
                    <a:pt x="44138" y="387575"/>
                  </a:lnTo>
                  <a:lnTo>
                    <a:pt x="28614" y="430926"/>
                  </a:lnTo>
                  <a:lnTo>
                    <a:pt x="16301" y="475704"/>
                  </a:lnTo>
                  <a:lnTo>
                    <a:pt x="7336" y="521773"/>
                  </a:lnTo>
                  <a:lnTo>
                    <a:pt x="1857" y="568993"/>
                  </a:lnTo>
                  <a:lnTo>
                    <a:pt x="0" y="617230"/>
                  </a:lnTo>
                  <a:lnTo>
                    <a:pt x="0" y="3497625"/>
                  </a:lnTo>
                  <a:lnTo>
                    <a:pt x="1857" y="3545861"/>
                  </a:lnTo>
                  <a:lnTo>
                    <a:pt x="7336" y="3593082"/>
                  </a:lnTo>
                  <a:lnTo>
                    <a:pt x="16301" y="3639151"/>
                  </a:lnTo>
                  <a:lnTo>
                    <a:pt x="28614" y="3683929"/>
                  </a:lnTo>
                  <a:lnTo>
                    <a:pt x="44138" y="3727280"/>
                  </a:lnTo>
                  <a:lnTo>
                    <a:pt x="62735" y="3769068"/>
                  </a:lnTo>
                  <a:lnTo>
                    <a:pt x="84269" y="3809153"/>
                  </a:lnTo>
                  <a:lnTo>
                    <a:pt x="108603" y="3847400"/>
                  </a:lnTo>
                  <a:lnTo>
                    <a:pt x="135598" y="3883671"/>
                  </a:lnTo>
                  <a:lnTo>
                    <a:pt x="165118" y="3917829"/>
                  </a:lnTo>
                  <a:lnTo>
                    <a:pt x="197025" y="3949737"/>
                  </a:lnTo>
                  <a:lnTo>
                    <a:pt x="231183" y="3979257"/>
                  </a:lnTo>
                  <a:lnTo>
                    <a:pt x="267454" y="4006252"/>
                  </a:lnTo>
                  <a:lnTo>
                    <a:pt x="305701" y="4030585"/>
                  </a:lnTo>
                  <a:lnTo>
                    <a:pt x="345787" y="4052119"/>
                  </a:lnTo>
                  <a:lnTo>
                    <a:pt x="387574" y="4070717"/>
                  </a:lnTo>
                  <a:lnTo>
                    <a:pt x="430925" y="4086241"/>
                  </a:lnTo>
                  <a:lnTo>
                    <a:pt x="475704" y="4098554"/>
                  </a:lnTo>
                  <a:lnTo>
                    <a:pt x="521772" y="4107519"/>
                  </a:lnTo>
                  <a:lnTo>
                    <a:pt x="568992" y="4112998"/>
                  </a:lnTo>
                  <a:lnTo>
                    <a:pt x="617228" y="4114855"/>
                  </a:lnTo>
                  <a:lnTo>
                    <a:pt x="3794862" y="4114855"/>
                  </a:lnTo>
                  <a:lnTo>
                    <a:pt x="3843099" y="4112998"/>
                  </a:lnTo>
                  <a:lnTo>
                    <a:pt x="3890319" y="4107519"/>
                  </a:lnTo>
                  <a:lnTo>
                    <a:pt x="3936388" y="4098554"/>
                  </a:lnTo>
                  <a:lnTo>
                    <a:pt x="3981166" y="4086241"/>
                  </a:lnTo>
                  <a:lnTo>
                    <a:pt x="4024518" y="4070717"/>
                  </a:lnTo>
                  <a:lnTo>
                    <a:pt x="4066305" y="4052119"/>
                  </a:lnTo>
                  <a:lnTo>
                    <a:pt x="4106390" y="4030585"/>
                  </a:lnTo>
                  <a:lnTo>
                    <a:pt x="4144637" y="4006252"/>
                  </a:lnTo>
                  <a:lnTo>
                    <a:pt x="4180908" y="3979257"/>
                  </a:lnTo>
                  <a:lnTo>
                    <a:pt x="4215066" y="3949737"/>
                  </a:lnTo>
                  <a:lnTo>
                    <a:pt x="4246974" y="3917829"/>
                  </a:lnTo>
                  <a:lnTo>
                    <a:pt x="4276494" y="3883671"/>
                  </a:lnTo>
                  <a:lnTo>
                    <a:pt x="4303489" y="3847400"/>
                  </a:lnTo>
                  <a:lnTo>
                    <a:pt x="4327823" y="3809153"/>
                  </a:lnTo>
                  <a:lnTo>
                    <a:pt x="4349357" y="3769068"/>
                  </a:lnTo>
                  <a:lnTo>
                    <a:pt x="4367954" y="3727280"/>
                  </a:lnTo>
                  <a:lnTo>
                    <a:pt x="4383478" y="3683929"/>
                  </a:lnTo>
                  <a:lnTo>
                    <a:pt x="4395791" y="3639151"/>
                  </a:lnTo>
                  <a:lnTo>
                    <a:pt x="4404756" y="3593082"/>
                  </a:lnTo>
                  <a:lnTo>
                    <a:pt x="4410236" y="3545861"/>
                  </a:lnTo>
                  <a:lnTo>
                    <a:pt x="4412093" y="3497625"/>
                  </a:lnTo>
                  <a:lnTo>
                    <a:pt x="4412093" y="617230"/>
                  </a:lnTo>
                  <a:lnTo>
                    <a:pt x="4410236" y="568993"/>
                  </a:lnTo>
                  <a:lnTo>
                    <a:pt x="4404756" y="521773"/>
                  </a:lnTo>
                  <a:lnTo>
                    <a:pt x="4395791" y="475704"/>
                  </a:lnTo>
                  <a:lnTo>
                    <a:pt x="4383478" y="430926"/>
                  </a:lnTo>
                  <a:lnTo>
                    <a:pt x="4367954" y="387575"/>
                  </a:lnTo>
                  <a:lnTo>
                    <a:pt x="4349357" y="345787"/>
                  </a:lnTo>
                  <a:lnTo>
                    <a:pt x="4327823" y="305702"/>
                  </a:lnTo>
                  <a:lnTo>
                    <a:pt x="4303489" y="267455"/>
                  </a:lnTo>
                  <a:lnTo>
                    <a:pt x="4276494" y="231184"/>
                  </a:lnTo>
                  <a:lnTo>
                    <a:pt x="4246974" y="197026"/>
                  </a:lnTo>
                  <a:lnTo>
                    <a:pt x="4215066" y="165118"/>
                  </a:lnTo>
                  <a:lnTo>
                    <a:pt x="4180908" y="135598"/>
                  </a:lnTo>
                  <a:lnTo>
                    <a:pt x="4144637" y="108603"/>
                  </a:lnTo>
                  <a:lnTo>
                    <a:pt x="4106390" y="84269"/>
                  </a:lnTo>
                  <a:lnTo>
                    <a:pt x="4066305" y="62735"/>
                  </a:lnTo>
                  <a:lnTo>
                    <a:pt x="4024518" y="44138"/>
                  </a:lnTo>
                  <a:lnTo>
                    <a:pt x="3981166" y="28614"/>
                  </a:lnTo>
                  <a:lnTo>
                    <a:pt x="3936388" y="16301"/>
                  </a:lnTo>
                  <a:lnTo>
                    <a:pt x="3890319" y="7336"/>
                  </a:lnTo>
                  <a:lnTo>
                    <a:pt x="3843099" y="1857"/>
                  </a:lnTo>
                  <a:lnTo>
                    <a:pt x="3794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89954" y="1328392"/>
              <a:ext cx="4412615" cy="4115435"/>
            </a:xfrm>
            <a:custGeom>
              <a:avLst/>
              <a:gdLst/>
              <a:ahLst/>
              <a:cxnLst/>
              <a:rect l="l" t="t" r="r" b="b"/>
              <a:pathLst>
                <a:path w="4412615" h="4115435">
                  <a:moveTo>
                    <a:pt x="0" y="617229"/>
                  </a:moveTo>
                  <a:lnTo>
                    <a:pt x="1857" y="568993"/>
                  </a:lnTo>
                  <a:lnTo>
                    <a:pt x="7336" y="521772"/>
                  </a:lnTo>
                  <a:lnTo>
                    <a:pt x="16301" y="475704"/>
                  </a:lnTo>
                  <a:lnTo>
                    <a:pt x="28614" y="430926"/>
                  </a:lnTo>
                  <a:lnTo>
                    <a:pt x="44138" y="387574"/>
                  </a:lnTo>
                  <a:lnTo>
                    <a:pt x="62735" y="345787"/>
                  </a:lnTo>
                  <a:lnTo>
                    <a:pt x="84269" y="305702"/>
                  </a:lnTo>
                  <a:lnTo>
                    <a:pt x="108603" y="267455"/>
                  </a:lnTo>
                  <a:lnTo>
                    <a:pt x="135598" y="231184"/>
                  </a:lnTo>
                  <a:lnTo>
                    <a:pt x="165118" y="197026"/>
                  </a:lnTo>
                  <a:lnTo>
                    <a:pt x="197026" y="165118"/>
                  </a:lnTo>
                  <a:lnTo>
                    <a:pt x="231184" y="135598"/>
                  </a:lnTo>
                  <a:lnTo>
                    <a:pt x="267455" y="108603"/>
                  </a:lnTo>
                  <a:lnTo>
                    <a:pt x="305702" y="84269"/>
                  </a:lnTo>
                  <a:lnTo>
                    <a:pt x="345787" y="62735"/>
                  </a:lnTo>
                  <a:lnTo>
                    <a:pt x="387574" y="44138"/>
                  </a:lnTo>
                  <a:lnTo>
                    <a:pt x="430926" y="28614"/>
                  </a:lnTo>
                  <a:lnTo>
                    <a:pt x="475704" y="16301"/>
                  </a:lnTo>
                  <a:lnTo>
                    <a:pt x="521772" y="7336"/>
                  </a:lnTo>
                  <a:lnTo>
                    <a:pt x="568993" y="1857"/>
                  </a:lnTo>
                  <a:lnTo>
                    <a:pt x="617229" y="0"/>
                  </a:lnTo>
                  <a:lnTo>
                    <a:pt x="3794863" y="0"/>
                  </a:lnTo>
                  <a:lnTo>
                    <a:pt x="3843099" y="1857"/>
                  </a:lnTo>
                  <a:lnTo>
                    <a:pt x="3890320" y="7336"/>
                  </a:lnTo>
                  <a:lnTo>
                    <a:pt x="3936388" y="16301"/>
                  </a:lnTo>
                  <a:lnTo>
                    <a:pt x="3981166" y="28614"/>
                  </a:lnTo>
                  <a:lnTo>
                    <a:pt x="4024518" y="44138"/>
                  </a:lnTo>
                  <a:lnTo>
                    <a:pt x="4066305" y="62735"/>
                  </a:lnTo>
                  <a:lnTo>
                    <a:pt x="4106390" y="84269"/>
                  </a:lnTo>
                  <a:lnTo>
                    <a:pt x="4144637" y="108603"/>
                  </a:lnTo>
                  <a:lnTo>
                    <a:pt x="4180909" y="135598"/>
                  </a:lnTo>
                  <a:lnTo>
                    <a:pt x="4215067" y="165118"/>
                  </a:lnTo>
                  <a:lnTo>
                    <a:pt x="4246974" y="197026"/>
                  </a:lnTo>
                  <a:lnTo>
                    <a:pt x="4276494" y="231184"/>
                  </a:lnTo>
                  <a:lnTo>
                    <a:pt x="4303489" y="267455"/>
                  </a:lnTo>
                  <a:lnTo>
                    <a:pt x="4327823" y="305702"/>
                  </a:lnTo>
                  <a:lnTo>
                    <a:pt x="4349357" y="345787"/>
                  </a:lnTo>
                  <a:lnTo>
                    <a:pt x="4367954" y="387574"/>
                  </a:lnTo>
                  <a:lnTo>
                    <a:pt x="4383478" y="430926"/>
                  </a:lnTo>
                  <a:lnTo>
                    <a:pt x="4395791" y="475704"/>
                  </a:lnTo>
                  <a:lnTo>
                    <a:pt x="4404756" y="521772"/>
                  </a:lnTo>
                  <a:lnTo>
                    <a:pt x="4410236" y="568993"/>
                  </a:lnTo>
                  <a:lnTo>
                    <a:pt x="4412093" y="617229"/>
                  </a:lnTo>
                  <a:lnTo>
                    <a:pt x="4412093" y="3497626"/>
                  </a:lnTo>
                  <a:lnTo>
                    <a:pt x="4410236" y="3545862"/>
                  </a:lnTo>
                  <a:lnTo>
                    <a:pt x="4404756" y="3593083"/>
                  </a:lnTo>
                  <a:lnTo>
                    <a:pt x="4395791" y="3639151"/>
                  </a:lnTo>
                  <a:lnTo>
                    <a:pt x="4383478" y="3683929"/>
                  </a:lnTo>
                  <a:lnTo>
                    <a:pt x="4367954" y="3727281"/>
                  </a:lnTo>
                  <a:lnTo>
                    <a:pt x="4349357" y="3769068"/>
                  </a:lnTo>
                  <a:lnTo>
                    <a:pt x="4327823" y="3809153"/>
                  </a:lnTo>
                  <a:lnTo>
                    <a:pt x="4303489" y="3847400"/>
                  </a:lnTo>
                  <a:lnTo>
                    <a:pt x="4276494" y="3883672"/>
                  </a:lnTo>
                  <a:lnTo>
                    <a:pt x="4246974" y="3917830"/>
                  </a:lnTo>
                  <a:lnTo>
                    <a:pt x="4215067" y="3949737"/>
                  </a:lnTo>
                  <a:lnTo>
                    <a:pt x="4180909" y="3979257"/>
                  </a:lnTo>
                  <a:lnTo>
                    <a:pt x="4144637" y="4006252"/>
                  </a:lnTo>
                  <a:lnTo>
                    <a:pt x="4106390" y="4030586"/>
                  </a:lnTo>
                  <a:lnTo>
                    <a:pt x="4066305" y="4052120"/>
                  </a:lnTo>
                  <a:lnTo>
                    <a:pt x="4024518" y="4070717"/>
                  </a:lnTo>
                  <a:lnTo>
                    <a:pt x="3981166" y="4086241"/>
                  </a:lnTo>
                  <a:lnTo>
                    <a:pt x="3936388" y="4098554"/>
                  </a:lnTo>
                  <a:lnTo>
                    <a:pt x="3890320" y="4107519"/>
                  </a:lnTo>
                  <a:lnTo>
                    <a:pt x="3843099" y="4112999"/>
                  </a:lnTo>
                  <a:lnTo>
                    <a:pt x="3794863" y="4114856"/>
                  </a:lnTo>
                  <a:lnTo>
                    <a:pt x="617229" y="4114856"/>
                  </a:lnTo>
                  <a:lnTo>
                    <a:pt x="568993" y="4112999"/>
                  </a:lnTo>
                  <a:lnTo>
                    <a:pt x="521772" y="4107519"/>
                  </a:lnTo>
                  <a:lnTo>
                    <a:pt x="475704" y="4098554"/>
                  </a:lnTo>
                  <a:lnTo>
                    <a:pt x="430926" y="4086241"/>
                  </a:lnTo>
                  <a:lnTo>
                    <a:pt x="387574" y="4070717"/>
                  </a:lnTo>
                  <a:lnTo>
                    <a:pt x="345787" y="4052120"/>
                  </a:lnTo>
                  <a:lnTo>
                    <a:pt x="305702" y="4030586"/>
                  </a:lnTo>
                  <a:lnTo>
                    <a:pt x="267455" y="4006252"/>
                  </a:lnTo>
                  <a:lnTo>
                    <a:pt x="231184" y="3979257"/>
                  </a:lnTo>
                  <a:lnTo>
                    <a:pt x="197026" y="3949737"/>
                  </a:lnTo>
                  <a:lnTo>
                    <a:pt x="165118" y="3917830"/>
                  </a:lnTo>
                  <a:lnTo>
                    <a:pt x="135598" y="3883672"/>
                  </a:lnTo>
                  <a:lnTo>
                    <a:pt x="108603" y="3847400"/>
                  </a:lnTo>
                  <a:lnTo>
                    <a:pt x="84269" y="3809153"/>
                  </a:lnTo>
                  <a:lnTo>
                    <a:pt x="62735" y="3769068"/>
                  </a:lnTo>
                  <a:lnTo>
                    <a:pt x="44138" y="3727281"/>
                  </a:lnTo>
                  <a:lnTo>
                    <a:pt x="28614" y="3683929"/>
                  </a:lnTo>
                  <a:lnTo>
                    <a:pt x="16301" y="3639151"/>
                  </a:lnTo>
                  <a:lnTo>
                    <a:pt x="7336" y="3593083"/>
                  </a:lnTo>
                  <a:lnTo>
                    <a:pt x="1857" y="3545862"/>
                  </a:lnTo>
                  <a:lnTo>
                    <a:pt x="0" y="3497626"/>
                  </a:lnTo>
                  <a:lnTo>
                    <a:pt x="0" y="617229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26906" y="3178555"/>
            <a:ext cx="73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Verdana"/>
                <a:cs typeface="Verdana"/>
              </a:rPr>
              <a:t>CNN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86671" y="2069592"/>
            <a:ext cx="2654935" cy="2764790"/>
            <a:chOff x="9186671" y="2069592"/>
            <a:chExt cx="2654935" cy="276479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6671" y="2069592"/>
              <a:ext cx="2654807" cy="276453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237794" y="2100318"/>
              <a:ext cx="2552065" cy="2657475"/>
            </a:xfrm>
            <a:custGeom>
              <a:avLst/>
              <a:gdLst/>
              <a:ahLst/>
              <a:cxnLst/>
              <a:rect l="l" t="t" r="r" b="b"/>
              <a:pathLst>
                <a:path w="2552065" h="2657475">
                  <a:moveTo>
                    <a:pt x="1275887" y="0"/>
                  </a:moveTo>
                  <a:lnTo>
                    <a:pt x="1229113" y="876"/>
                  </a:lnTo>
                  <a:lnTo>
                    <a:pt x="1182763" y="3485"/>
                  </a:lnTo>
                  <a:lnTo>
                    <a:pt x="1136865" y="7796"/>
                  </a:lnTo>
                  <a:lnTo>
                    <a:pt x="1091450" y="13780"/>
                  </a:lnTo>
                  <a:lnTo>
                    <a:pt x="1046545" y="21406"/>
                  </a:lnTo>
                  <a:lnTo>
                    <a:pt x="1002179" y="30645"/>
                  </a:lnTo>
                  <a:lnTo>
                    <a:pt x="958382" y="41467"/>
                  </a:lnTo>
                  <a:lnTo>
                    <a:pt x="915182" y="53840"/>
                  </a:lnTo>
                  <a:lnTo>
                    <a:pt x="872608" y="67737"/>
                  </a:lnTo>
                  <a:lnTo>
                    <a:pt x="830689" y="83125"/>
                  </a:lnTo>
                  <a:lnTo>
                    <a:pt x="789453" y="99976"/>
                  </a:lnTo>
                  <a:lnTo>
                    <a:pt x="748930" y="118259"/>
                  </a:lnTo>
                  <a:lnTo>
                    <a:pt x="709148" y="137945"/>
                  </a:lnTo>
                  <a:lnTo>
                    <a:pt x="670135" y="159003"/>
                  </a:lnTo>
                  <a:lnTo>
                    <a:pt x="631922" y="181403"/>
                  </a:lnTo>
                  <a:lnTo>
                    <a:pt x="594537" y="205116"/>
                  </a:lnTo>
                  <a:lnTo>
                    <a:pt x="558008" y="230111"/>
                  </a:lnTo>
                  <a:lnTo>
                    <a:pt x="522365" y="256358"/>
                  </a:lnTo>
                  <a:lnTo>
                    <a:pt x="487635" y="283827"/>
                  </a:lnTo>
                  <a:lnTo>
                    <a:pt x="453849" y="312489"/>
                  </a:lnTo>
                  <a:lnTo>
                    <a:pt x="421035" y="342312"/>
                  </a:lnTo>
                  <a:lnTo>
                    <a:pt x="389221" y="373268"/>
                  </a:lnTo>
                  <a:lnTo>
                    <a:pt x="358437" y="405326"/>
                  </a:lnTo>
                  <a:lnTo>
                    <a:pt x="328711" y="438456"/>
                  </a:lnTo>
                  <a:lnTo>
                    <a:pt x="300072" y="472628"/>
                  </a:lnTo>
                  <a:lnTo>
                    <a:pt x="272550" y="507813"/>
                  </a:lnTo>
                  <a:lnTo>
                    <a:pt x="246172" y="543979"/>
                  </a:lnTo>
                  <a:lnTo>
                    <a:pt x="220968" y="581097"/>
                  </a:lnTo>
                  <a:lnTo>
                    <a:pt x="196966" y="619137"/>
                  </a:lnTo>
                  <a:lnTo>
                    <a:pt x="174196" y="658070"/>
                  </a:lnTo>
                  <a:lnTo>
                    <a:pt x="152685" y="697864"/>
                  </a:lnTo>
                  <a:lnTo>
                    <a:pt x="132464" y="738490"/>
                  </a:lnTo>
                  <a:lnTo>
                    <a:pt x="113561" y="779919"/>
                  </a:lnTo>
                  <a:lnTo>
                    <a:pt x="96004" y="822119"/>
                  </a:lnTo>
                  <a:lnTo>
                    <a:pt x="79822" y="865061"/>
                  </a:lnTo>
                  <a:lnTo>
                    <a:pt x="65045" y="908715"/>
                  </a:lnTo>
                  <a:lnTo>
                    <a:pt x="51701" y="953051"/>
                  </a:lnTo>
                  <a:lnTo>
                    <a:pt x="39819" y="998038"/>
                  </a:lnTo>
                  <a:lnTo>
                    <a:pt x="29428" y="1043648"/>
                  </a:lnTo>
                  <a:lnTo>
                    <a:pt x="20556" y="1089849"/>
                  </a:lnTo>
                  <a:lnTo>
                    <a:pt x="13232" y="1136612"/>
                  </a:lnTo>
                  <a:lnTo>
                    <a:pt x="7486" y="1183907"/>
                  </a:lnTo>
                  <a:lnTo>
                    <a:pt x="3346" y="1231703"/>
                  </a:lnTo>
                  <a:lnTo>
                    <a:pt x="841" y="1279971"/>
                  </a:lnTo>
                  <a:lnTo>
                    <a:pt x="0" y="1328681"/>
                  </a:lnTo>
                  <a:lnTo>
                    <a:pt x="841" y="1377391"/>
                  </a:lnTo>
                  <a:lnTo>
                    <a:pt x="3346" y="1425659"/>
                  </a:lnTo>
                  <a:lnTo>
                    <a:pt x="7486" y="1473456"/>
                  </a:lnTo>
                  <a:lnTo>
                    <a:pt x="13232" y="1520750"/>
                  </a:lnTo>
                  <a:lnTo>
                    <a:pt x="20556" y="1567513"/>
                  </a:lnTo>
                  <a:lnTo>
                    <a:pt x="29428" y="1613715"/>
                  </a:lnTo>
                  <a:lnTo>
                    <a:pt x="39819" y="1659324"/>
                  </a:lnTo>
                  <a:lnTo>
                    <a:pt x="51701" y="1704312"/>
                  </a:lnTo>
                  <a:lnTo>
                    <a:pt x="65045" y="1748648"/>
                  </a:lnTo>
                  <a:lnTo>
                    <a:pt x="79822" y="1792302"/>
                  </a:lnTo>
                  <a:lnTo>
                    <a:pt x="96004" y="1835244"/>
                  </a:lnTo>
                  <a:lnTo>
                    <a:pt x="113561" y="1877444"/>
                  </a:lnTo>
                  <a:lnTo>
                    <a:pt x="132464" y="1918872"/>
                  </a:lnTo>
                  <a:lnTo>
                    <a:pt x="152685" y="1959498"/>
                  </a:lnTo>
                  <a:lnTo>
                    <a:pt x="174196" y="1999293"/>
                  </a:lnTo>
                  <a:lnTo>
                    <a:pt x="196966" y="2038225"/>
                  </a:lnTo>
                  <a:lnTo>
                    <a:pt x="220968" y="2076266"/>
                  </a:lnTo>
                  <a:lnTo>
                    <a:pt x="246172" y="2113384"/>
                  </a:lnTo>
                  <a:lnTo>
                    <a:pt x="272550" y="2149550"/>
                  </a:lnTo>
                  <a:lnTo>
                    <a:pt x="300072" y="2184735"/>
                  </a:lnTo>
                  <a:lnTo>
                    <a:pt x="328711" y="2218907"/>
                  </a:lnTo>
                  <a:lnTo>
                    <a:pt x="358437" y="2252037"/>
                  </a:lnTo>
                  <a:lnTo>
                    <a:pt x="389221" y="2284095"/>
                  </a:lnTo>
                  <a:lnTo>
                    <a:pt x="421035" y="2315051"/>
                  </a:lnTo>
                  <a:lnTo>
                    <a:pt x="453849" y="2344874"/>
                  </a:lnTo>
                  <a:lnTo>
                    <a:pt x="487635" y="2373536"/>
                  </a:lnTo>
                  <a:lnTo>
                    <a:pt x="522365" y="2401005"/>
                  </a:lnTo>
                  <a:lnTo>
                    <a:pt x="558008" y="2427252"/>
                  </a:lnTo>
                  <a:lnTo>
                    <a:pt x="594537" y="2452247"/>
                  </a:lnTo>
                  <a:lnTo>
                    <a:pt x="631922" y="2475960"/>
                  </a:lnTo>
                  <a:lnTo>
                    <a:pt x="670135" y="2498360"/>
                  </a:lnTo>
                  <a:lnTo>
                    <a:pt x="709148" y="2519418"/>
                  </a:lnTo>
                  <a:lnTo>
                    <a:pt x="748930" y="2539104"/>
                  </a:lnTo>
                  <a:lnTo>
                    <a:pt x="789453" y="2557387"/>
                  </a:lnTo>
                  <a:lnTo>
                    <a:pt x="830689" y="2574238"/>
                  </a:lnTo>
                  <a:lnTo>
                    <a:pt x="872608" y="2589627"/>
                  </a:lnTo>
                  <a:lnTo>
                    <a:pt x="915182" y="2603523"/>
                  </a:lnTo>
                  <a:lnTo>
                    <a:pt x="958382" y="2615897"/>
                  </a:lnTo>
                  <a:lnTo>
                    <a:pt x="1002179" y="2626718"/>
                  </a:lnTo>
                  <a:lnTo>
                    <a:pt x="1046545" y="2635957"/>
                  </a:lnTo>
                  <a:lnTo>
                    <a:pt x="1091450" y="2643584"/>
                  </a:lnTo>
                  <a:lnTo>
                    <a:pt x="1136865" y="2649567"/>
                  </a:lnTo>
                  <a:lnTo>
                    <a:pt x="1182763" y="2653879"/>
                  </a:lnTo>
                  <a:lnTo>
                    <a:pt x="1229113" y="2656488"/>
                  </a:lnTo>
                  <a:lnTo>
                    <a:pt x="1275887" y="2657364"/>
                  </a:lnTo>
                  <a:lnTo>
                    <a:pt x="1322662" y="2656488"/>
                  </a:lnTo>
                  <a:lnTo>
                    <a:pt x="1369012" y="2653879"/>
                  </a:lnTo>
                  <a:lnTo>
                    <a:pt x="1414909" y="2649567"/>
                  </a:lnTo>
                  <a:lnTo>
                    <a:pt x="1460325" y="2643584"/>
                  </a:lnTo>
                  <a:lnTo>
                    <a:pt x="1505230" y="2635957"/>
                  </a:lnTo>
                  <a:lnTo>
                    <a:pt x="1549595" y="2626718"/>
                  </a:lnTo>
                  <a:lnTo>
                    <a:pt x="1593392" y="2615897"/>
                  </a:lnTo>
                  <a:lnTo>
                    <a:pt x="1636592" y="2603523"/>
                  </a:lnTo>
                  <a:lnTo>
                    <a:pt x="1679166" y="2589627"/>
                  </a:lnTo>
                  <a:lnTo>
                    <a:pt x="1721086" y="2574238"/>
                  </a:lnTo>
                  <a:lnTo>
                    <a:pt x="1762321" y="2557387"/>
                  </a:lnTo>
                  <a:lnTo>
                    <a:pt x="1802845" y="2539104"/>
                  </a:lnTo>
                  <a:lnTo>
                    <a:pt x="1842627" y="2519418"/>
                  </a:lnTo>
                  <a:lnTo>
                    <a:pt x="1881639" y="2498360"/>
                  </a:lnTo>
                  <a:lnTo>
                    <a:pt x="1919852" y="2475960"/>
                  </a:lnTo>
                  <a:lnTo>
                    <a:pt x="1957238" y="2452247"/>
                  </a:lnTo>
                  <a:lnTo>
                    <a:pt x="1993766" y="2427252"/>
                  </a:lnTo>
                  <a:lnTo>
                    <a:pt x="2029410" y="2401005"/>
                  </a:lnTo>
                  <a:lnTo>
                    <a:pt x="2064139" y="2373536"/>
                  </a:lnTo>
                  <a:lnTo>
                    <a:pt x="2097925" y="2344874"/>
                  </a:lnTo>
                  <a:lnTo>
                    <a:pt x="2130740" y="2315051"/>
                  </a:lnTo>
                  <a:lnTo>
                    <a:pt x="2162553" y="2284095"/>
                  </a:lnTo>
                  <a:lnTo>
                    <a:pt x="2193338" y="2252037"/>
                  </a:lnTo>
                  <a:lnTo>
                    <a:pt x="2223063" y="2218907"/>
                  </a:lnTo>
                  <a:lnTo>
                    <a:pt x="2251702" y="2184735"/>
                  </a:lnTo>
                  <a:lnTo>
                    <a:pt x="2279225" y="2149550"/>
                  </a:lnTo>
                  <a:lnTo>
                    <a:pt x="2305603" y="2113384"/>
                  </a:lnTo>
                  <a:lnTo>
                    <a:pt x="2330807" y="2076266"/>
                  </a:lnTo>
                  <a:lnTo>
                    <a:pt x="2354808" y="2038225"/>
                  </a:lnTo>
                  <a:lnTo>
                    <a:pt x="2377579" y="1999293"/>
                  </a:lnTo>
                  <a:lnTo>
                    <a:pt x="2399089" y="1959498"/>
                  </a:lnTo>
                  <a:lnTo>
                    <a:pt x="2419310" y="1918872"/>
                  </a:lnTo>
                  <a:lnTo>
                    <a:pt x="2438214" y="1877444"/>
                  </a:lnTo>
                  <a:lnTo>
                    <a:pt x="2455771" y="1835244"/>
                  </a:lnTo>
                  <a:lnTo>
                    <a:pt x="2471952" y="1792302"/>
                  </a:lnTo>
                  <a:lnTo>
                    <a:pt x="2486729" y="1748648"/>
                  </a:lnTo>
                  <a:lnTo>
                    <a:pt x="2500073" y="1704312"/>
                  </a:lnTo>
                  <a:lnTo>
                    <a:pt x="2511956" y="1659324"/>
                  </a:lnTo>
                  <a:lnTo>
                    <a:pt x="2522347" y="1613715"/>
                  </a:lnTo>
                  <a:lnTo>
                    <a:pt x="2531219" y="1567513"/>
                  </a:lnTo>
                  <a:lnTo>
                    <a:pt x="2538542" y="1520750"/>
                  </a:lnTo>
                  <a:lnTo>
                    <a:pt x="2544288" y="1473456"/>
                  </a:lnTo>
                  <a:lnTo>
                    <a:pt x="2548428" y="1425659"/>
                  </a:lnTo>
                  <a:lnTo>
                    <a:pt x="2550933" y="1377391"/>
                  </a:lnTo>
                  <a:lnTo>
                    <a:pt x="2551775" y="1328681"/>
                  </a:lnTo>
                  <a:lnTo>
                    <a:pt x="2550933" y="1279971"/>
                  </a:lnTo>
                  <a:lnTo>
                    <a:pt x="2548428" y="1231703"/>
                  </a:lnTo>
                  <a:lnTo>
                    <a:pt x="2544288" y="1183907"/>
                  </a:lnTo>
                  <a:lnTo>
                    <a:pt x="2538542" y="1136612"/>
                  </a:lnTo>
                  <a:lnTo>
                    <a:pt x="2531219" y="1089849"/>
                  </a:lnTo>
                  <a:lnTo>
                    <a:pt x="2522347" y="1043648"/>
                  </a:lnTo>
                  <a:lnTo>
                    <a:pt x="2511956" y="998038"/>
                  </a:lnTo>
                  <a:lnTo>
                    <a:pt x="2500073" y="953051"/>
                  </a:lnTo>
                  <a:lnTo>
                    <a:pt x="2486729" y="908715"/>
                  </a:lnTo>
                  <a:lnTo>
                    <a:pt x="2471952" y="865061"/>
                  </a:lnTo>
                  <a:lnTo>
                    <a:pt x="2455771" y="822119"/>
                  </a:lnTo>
                  <a:lnTo>
                    <a:pt x="2438214" y="779919"/>
                  </a:lnTo>
                  <a:lnTo>
                    <a:pt x="2419310" y="738490"/>
                  </a:lnTo>
                  <a:lnTo>
                    <a:pt x="2399089" y="697864"/>
                  </a:lnTo>
                  <a:lnTo>
                    <a:pt x="2377579" y="658070"/>
                  </a:lnTo>
                  <a:lnTo>
                    <a:pt x="2354808" y="619137"/>
                  </a:lnTo>
                  <a:lnTo>
                    <a:pt x="2330807" y="581097"/>
                  </a:lnTo>
                  <a:lnTo>
                    <a:pt x="2305603" y="543979"/>
                  </a:lnTo>
                  <a:lnTo>
                    <a:pt x="2279225" y="507813"/>
                  </a:lnTo>
                  <a:lnTo>
                    <a:pt x="2251702" y="472628"/>
                  </a:lnTo>
                  <a:lnTo>
                    <a:pt x="2223063" y="438456"/>
                  </a:lnTo>
                  <a:lnTo>
                    <a:pt x="2193338" y="405326"/>
                  </a:lnTo>
                  <a:lnTo>
                    <a:pt x="2162553" y="373268"/>
                  </a:lnTo>
                  <a:lnTo>
                    <a:pt x="2130740" y="342312"/>
                  </a:lnTo>
                  <a:lnTo>
                    <a:pt x="2097925" y="312489"/>
                  </a:lnTo>
                  <a:lnTo>
                    <a:pt x="2064139" y="283827"/>
                  </a:lnTo>
                  <a:lnTo>
                    <a:pt x="2029410" y="256358"/>
                  </a:lnTo>
                  <a:lnTo>
                    <a:pt x="1993766" y="230111"/>
                  </a:lnTo>
                  <a:lnTo>
                    <a:pt x="1957238" y="205116"/>
                  </a:lnTo>
                  <a:lnTo>
                    <a:pt x="1919852" y="181403"/>
                  </a:lnTo>
                  <a:lnTo>
                    <a:pt x="1881639" y="159003"/>
                  </a:lnTo>
                  <a:lnTo>
                    <a:pt x="1842627" y="137945"/>
                  </a:lnTo>
                  <a:lnTo>
                    <a:pt x="1802845" y="118259"/>
                  </a:lnTo>
                  <a:lnTo>
                    <a:pt x="1762321" y="99976"/>
                  </a:lnTo>
                  <a:lnTo>
                    <a:pt x="1721086" y="83125"/>
                  </a:lnTo>
                  <a:lnTo>
                    <a:pt x="1679166" y="67737"/>
                  </a:lnTo>
                  <a:lnTo>
                    <a:pt x="1636592" y="53840"/>
                  </a:lnTo>
                  <a:lnTo>
                    <a:pt x="1593392" y="41467"/>
                  </a:lnTo>
                  <a:lnTo>
                    <a:pt x="1549595" y="30645"/>
                  </a:lnTo>
                  <a:lnTo>
                    <a:pt x="1505230" y="21406"/>
                  </a:lnTo>
                  <a:lnTo>
                    <a:pt x="1460325" y="13780"/>
                  </a:lnTo>
                  <a:lnTo>
                    <a:pt x="1414909" y="7796"/>
                  </a:lnTo>
                  <a:lnTo>
                    <a:pt x="1369012" y="3485"/>
                  </a:lnTo>
                  <a:lnTo>
                    <a:pt x="1322662" y="876"/>
                  </a:lnTo>
                  <a:lnTo>
                    <a:pt x="1275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37794" y="2100318"/>
              <a:ext cx="2552065" cy="2657475"/>
            </a:xfrm>
            <a:custGeom>
              <a:avLst/>
              <a:gdLst/>
              <a:ahLst/>
              <a:cxnLst/>
              <a:rect l="l" t="t" r="r" b="b"/>
              <a:pathLst>
                <a:path w="2552065" h="2657475">
                  <a:moveTo>
                    <a:pt x="0" y="1328682"/>
                  </a:moveTo>
                  <a:lnTo>
                    <a:pt x="841" y="1279972"/>
                  </a:lnTo>
                  <a:lnTo>
                    <a:pt x="3346" y="1231703"/>
                  </a:lnTo>
                  <a:lnTo>
                    <a:pt x="7486" y="1183907"/>
                  </a:lnTo>
                  <a:lnTo>
                    <a:pt x="13232" y="1136612"/>
                  </a:lnTo>
                  <a:lnTo>
                    <a:pt x="20556" y="1089849"/>
                  </a:lnTo>
                  <a:lnTo>
                    <a:pt x="29428" y="1043648"/>
                  </a:lnTo>
                  <a:lnTo>
                    <a:pt x="39819" y="998039"/>
                  </a:lnTo>
                  <a:lnTo>
                    <a:pt x="51701" y="953051"/>
                  </a:lnTo>
                  <a:lnTo>
                    <a:pt x="65045" y="908715"/>
                  </a:lnTo>
                  <a:lnTo>
                    <a:pt x="79822" y="865061"/>
                  </a:lnTo>
                  <a:lnTo>
                    <a:pt x="96004" y="822119"/>
                  </a:lnTo>
                  <a:lnTo>
                    <a:pt x="113561" y="779919"/>
                  </a:lnTo>
                  <a:lnTo>
                    <a:pt x="132464" y="738491"/>
                  </a:lnTo>
                  <a:lnTo>
                    <a:pt x="152685" y="697865"/>
                  </a:lnTo>
                  <a:lnTo>
                    <a:pt x="174196" y="658070"/>
                  </a:lnTo>
                  <a:lnTo>
                    <a:pt x="196966" y="619138"/>
                  </a:lnTo>
                  <a:lnTo>
                    <a:pt x="220968" y="581098"/>
                  </a:lnTo>
                  <a:lnTo>
                    <a:pt x="246172" y="543979"/>
                  </a:lnTo>
                  <a:lnTo>
                    <a:pt x="272550" y="507813"/>
                  </a:lnTo>
                  <a:lnTo>
                    <a:pt x="300072" y="472629"/>
                  </a:lnTo>
                  <a:lnTo>
                    <a:pt x="328711" y="438456"/>
                  </a:lnTo>
                  <a:lnTo>
                    <a:pt x="358437" y="405326"/>
                  </a:lnTo>
                  <a:lnTo>
                    <a:pt x="389221" y="373268"/>
                  </a:lnTo>
                  <a:lnTo>
                    <a:pt x="421035" y="342313"/>
                  </a:lnTo>
                  <a:lnTo>
                    <a:pt x="453849" y="312489"/>
                  </a:lnTo>
                  <a:lnTo>
                    <a:pt x="487635" y="283827"/>
                  </a:lnTo>
                  <a:lnTo>
                    <a:pt x="522365" y="256358"/>
                  </a:lnTo>
                  <a:lnTo>
                    <a:pt x="558008" y="230111"/>
                  </a:lnTo>
                  <a:lnTo>
                    <a:pt x="594537" y="205116"/>
                  </a:lnTo>
                  <a:lnTo>
                    <a:pt x="631922" y="181404"/>
                  </a:lnTo>
                  <a:lnTo>
                    <a:pt x="670135" y="159003"/>
                  </a:lnTo>
                  <a:lnTo>
                    <a:pt x="709148" y="137945"/>
                  </a:lnTo>
                  <a:lnTo>
                    <a:pt x="748930" y="118260"/>
                  </a:lnTo>
                  <a:lnTo>
                    <a:pt x="789453" y="99976"/>
                  </a:lnTo>
                  <a:lnTo>
                    <a:pt x="830689" y="83125"/>
                  </a:lnTo>
                  <a:lnTo>
                    <a:pt x="872608" y="67737"/>
                  </a:lnTo>
                  <a:lnTo>
                    <a:pt x="915182" y="53840"/>
                  </a:lnTo>
                  <a:lnTo>
                    <a:pt x="958382" y="41467"/>
                  </a:lnTo>
                  <a:lnTo>
                    <a:pt x="1002180" y="30645"/>
                  </a:lnTo>
                  <a:lnTo>
                    <a:pt x="1046545" y="21406"/>
                  </a:lnTo>
                  <a:lnTo>
                    <a:pt x="1091450" y="13780"/>
                  </a:lnTo>
                  <a:lnTo>
                    <a:pt x="1136865" y="7796"/>
                  </a:lnTo>
                  <a:lnTo>
                    <a:pt x="1182763" y="3485"/>
                  </a:lnTo>
                  <a:lnTo>
                    <a:pt x="1229113" y="876"/>
                  </a:lnTo>
                  <a:lnTo>
                    <a:pt x="1275888" y="0"/>
                  </a:lnTo>
                  <a:lnTo>
                    <a:pt x="1322662" y="876"/>
                  </a:lnTo>
                  <a:lnTo>
                    <a:pt x="1369012" y="3485"/>
                  </a:lnTo>
                  <a:lnTo>
                    <a:pt x="1414909" y="7796"/>
                  </a:lnTo>
                  <a:lnTo>
                    <a:pt x="1460325" y="13780"/>
                  </a:lnTo>
                  <a:lnTo>
                    <a:pt x="1505230" y="21406"/>
                  </a:lnTo>
                  <a:lnTo>
                    <a:pt x="1549595" y="30645"/>
                  </a:lnTo>
                  <a:lnTo>
                    <a:pt x="1593392" y="41467"/>
                  </a:lnTo>
                  <a:lnTo>
                    <a:pt x="1636592" y="53840"/>
                  </a:lnTo>
                  <a:lnTo>
                    <a:pt x="1679167" y="67737"/>
                  </a:lnTo>
                  <a:lnTo>
                    <a:pt x="1721086" y="83125"/>
                  </a:lnTo>
                  <a:lnTo>
                    <a:pt x="1762322" y="99976"/>
                  </a:lnTo>
                  <a:lnTo>
                    <a:pt x="1802845" y="118260"/>
                  </a:lnTo>
                  <a:lnTo>
                    <a:pt x="1842627" y="137945"/>
                  </a:lnTo>
                  <a:lnTo>
                    <a:pt x="1881639" y="159003"/>
                  </a:lnTo>
                  <a:lnTo>
                    <a:pt x="1919852" y="181404"/>
                  </a:lnTo>
                  <a:lnTo>
                    <a:pt x="1957238" y="205116"/>
                  </a:lnTo>
                  <a:lnTo>
                    <a:pt x="1993766" y="230111"/>
                  </a:lnTo>
                  <a:lnTo>
                    <a:pt x="2029410" y="256358"/>
                  </a:lnTo>
                  <a:lnTo>
                    <a:pt x="2064139" y="283827"/>
                  </a:lnTo>
                  <a:lnTo>
                    <a:pt x="2097925" y="312489"/>
                  </a:lnTo>
                  <a:lnTo>
                    <a:pt x="2130740" y="342313"/>
                  </a:lnTo>
                  <a:lnTo>
                    <a:pt x="2162553" y="373268"/>
                  </a:lnTo>
                  <a:lnTo>
                    <a:pt x="2193337" y="405326"/>
                  </a:lnTo>
                  <a:lnTo>
                    <a:pt x="2223063" y="438456"/>
                  </a:lnTo>
                  <a:lnTo>
                    <a:pt x="2251702" y="472629"/>
                  </a:lnTo>
                  <a:lnTo>
                    <a:pt x="2279225" y="507813"/>
                  </a:lnTo>
                  <a:lnTo>
                    <a:pt x="2305602" y="543979"/>
                  </a:lnTo>
                  <a:lnTo>
                    <a:pt x="2330807" y="581098"/>
                  </a:lnTo>
                  <a:lnTo>
                    <a:pt x="2354808" y="619138"/>
                  </a:lnTo>
                  <a:lnTo>
                    <a:pt x="2377579" y="658070"/>
                  </a:lnTo>
                  <a:lnTo>
                    <a:pt x="2399089" y="697865"/>
                  </a:lnTo>
                  <a:lnTo>
                    <a:pt x="2419310" y="738491"/>
                  </a:lnTo>
                  <a:lnTo>
                    <a:pt x="2438214" y="779919"/>
                  </a:lnTo>
                  <a:lnTo>
                    <a:pt x="2455770" y="822119"/>
                  </a:lnTo>
                  <a:lnTo>
                    <a:pt x="2471952" y="865061"/>
                  </a:lnTo>
                  <a:lnTo>
                    <a:pt x="2486729" y="908715"/>
                  </a:lnTo>
                  <a:lnTo>
                    <a:pt x="2500073" y="953051"/>
                  </a:lnTo>
                  <a:lnTo>
                    <a:pt x="2511955" y="998039"/>
                  </a:lnTo>
                  <a:lnTo>
                    <a:pt x="2522347" y="1043648"/>
                  </a:lnTo>
                  <a:lnTo>
                    <a:pt x="2531218" y="1089849"/>
                  </a:lnTo>
                  <a:lnTo>
                    <a:pt x="2538542" y="1136612"/>
                  </a:lnTo>
                  <a:lnTo>
                    <a:pt x="2544288" y="1183907"/>
                  </a:lnTo>
                  <a:lnTo>
                    <a:pt x="2548428" y="1231703"/>
                  </a:lnTo>
                  <a:lnTo>
                    <a:pt x="2550933" y="1279972"/>
                  </a:lnTo>
                  <a:lnTo>
                    <a:pt x="2551775" y="1328682"/>
                  </a:lnTo>
                  <a:lnTo>
                    <a:pt x="2550933" y="1377391"/>
                  </a:lnTo>
                  <a:lnTo>
                    <a:pt x="2548428" y="1425660"/>
                  </a:lnTo>
                  <a:lnTo>
                    <a:pt x="2544288" y="1473456"/>
                  </a:lnTo>
                  <a:lnTo>
                    <a:pt x="2538542" y="1520751"/>
                  </a:lnTo>
                  <a:lnTo>
                    <a:pt x="2531218" y="1567514"/>
                  </a:lnTo>
                  <a:lnTo>
                    <a:pt x="2522347" y="1613715"/>
                  </a:lnTo>
                  <a:lnTo>
                    <a:pt x="2511955" y="1659325"/>
                  </a:lnTo>
                  <a:lnTo>
                    <a:pt x="2500073" y="1704312"/>
                  </a:lnTo>
                  <a:lnTo>
                    <a:pt x="2486729" y="1748648"/>
                  </a:lnTo>
                  <a:lnTo>
                    <a:pt x="2471952" y="1792302"/>
                  </a:lnTo>
                  <a:lnTo>
                    <a:pt x="2455770" y="1835244"/>
                  </a:lnTo>
                  <a:lnTo>
                    <a:pt x="2438214" y="1877444"/>
                  </a:lnTo>
                  <a:lnTo>
                    <a:pt x="2419310" y="1918872"/>
                  </a:lnTo>
                  <a:lnTo>
                    <a:pt x="2399089" y="1959499"/>
                  </a:lnTo>
                  <a:lnTo>
                    <a:pt x="2377579" y="1999293"/>
                  </a:lnTo>
                  <a:lnTo>
                    <a:pt x="2354808" y="2038226"/>
                  </a:lnTo>
                  <a:lnTo>
                    <a:pt x="2330807" y="2076266"/>
                  </a:lnTo>
                  <a:lnTo>
                    <a:pt x="2305602" y="2113384"/>
                  </a:lnTo>
                  <a:lnTo>
                    <a:pt x="2279225" y="2149551"/>
                  </a:lnTo>
                  <a:lnTo>
                    <a:pt x="2251702" y="2184735"/>
                  </a:lnTo>
                  <a:lnTo>
                    <a:pt x="2223063" y="2218907"/>
                  </a:lnTo>
                  <a:lnTo>
                    <a:pt x="2193337" y="2252037"/>
                  </a:lnTo>
                  <a:lnTo>
                    <a:pt x="2162553" y="2284095"/>
                  </a:lnTo>
                  <a:lnTo>
                    <a:pt x="2130740" y="2315051"/>
                  </a:lnTo>
                  <a:lnTo>
                    <a:pt x="2097925" y="2344875"/>
                  </a:lnTo>
                  <a:lnTo>
                    <a:pt x="2064139" y="2373536"/>
                  </a:lnTo>
                  <a:lnTo>
                    <a:pt x="2029410" y="2401006"/>
                  </a:lnTo>
                  <a:lnTo>
                    <a:pt x="1993766" y="2427253"/>
                  </a:lnTo>
                  <a:lnTo>
                    <a:pt x="1957238" y="2452248"/>
                  </a:lnTo>
                  <a:lnTo>
                    <a:pt x="1919852" y="2475960"/>
                  </a:lnTo>
                  <a:lnTo>
                    <a:pt x="1881639" y="2498361"/>
                  </a:lnTo>
                  <a:lnTo>
                    <a:pt x="1842627" y="2519419"/>
                  </a:lnTo>
                  <a:lnTo>
                    <a:pt x="1802845" y="2539104"/>
                  </a:lnTo>
                  <a:lnTo>
                    <a:pt x="1762322" y="2557388"/>
                  </a:lnTo>
                  <a:lnTo>
                    <a:pt x="1721086" y="2574239"/>
                  </a:lnTo>
                  <a:lnTo>
                    <a:pt x="1679167" y="2589627"/>
                  </a:lnTo>
                  <a:lnTo>
                    <a:pt x="1636592" y="2603524"/>
                  </a:lnTo>
                  <a:lnTo>
                    <a:pt x="1593392" y="2615897"/>
                  </a:lnTo>
                  <a:lnTo>
                    <a:pt x="1549595" y="2626719"/>
                  </a:lnTo>
                  <a:lnTo>
                    <a:pt x="1505230" y="2635958"/>
                  </a:lnTo>
                  <a:lnTo>
                    <a:pt x="1460325" y="2643584"/>
                  </a:lnTo>
                  <a:lnTo>
                    <a:pt x="1414909" y="2649568"/>
                  </a:lnTo>
                  <a:lnTo>
                    <a:pt x="1369012" y="2653879"/>
                  </a:lnTo>
                  <a:lnTo>
                    <a:pt x="1322662" y="2656488"/>
                  </a:lnTo>
                  <a:lnTo>
                    <a:pt x="1275888" y="2657365"/>
                  </a:lnTo>
                  <a:lnTo>
                    <a:pt x="1229113" y="2656488"/>
                  </a:lnTo>
                  <a:lnTo>
                    <a:pt x="1182763" y="2653879"/>
                  </a:lnTo>
                  <a:lnTo>
                    <a:pt x="1136865" y="2649568"/>
                  </a:lnTo>
                  <a:lnTo>
                    <a:pt x="1091450" y="2643584"/>
                  </a:lnTo>
                  <a:lnTo>
                    <a:pt x="1046545" y="2635958"/>
                  </a:lnTo>
                  <a:lnTo>
                    <a:pt x="1002180" y="2626719"/>
                  </a:lnTo>
                  <a:lnTo>
                    <a:pt x="958382" y="2615897"/>
                  </a:lnTo>
                  <a:lnTo>
                    <a:pt x="915182" y="2603524"/>
                  </a:lnTo>
                  <a:lnTo>
                    <a:pt x="872608" y="2589627"/>
                  </a:lnTo>
                  <a:lnTo>
                    <a:pt x="830689" y="2574239"/>
                  </a:lnTo>
                  <a:lnTo>
                    <a:pt x="789453" y="2557388"/>
                  </a:lnTo>
                  <a:lnTo>
                    <a:pt x="748930" y="2539104"/>
                  </a:lnTo>
                  <a:lnTo>
                    <a:pt x="709148" y="2519419"/>
                  </a:lnTo>
                  <a:lnTo>
                    <a:pt x="670135" y="2498361"/>
                  </a:lnTo>
                  <a:lnTo>
                    <a:pt x="631922" y="2475960"/>
                  </a:lnTo>
                  <a:lnTo>
                    <a:pt x="594537" y="2452248"/>
                  </a:lnTo>
                  <a:lnTo>
                    <a:pt x="558008" y="2427253"/>
                  </a:lnTo>
                  <a:lnTo>
                    <a:pt x="522365" y="2401006"/>
                  </a:lnTo>
                  <a:lnTo>
                    <a:pt x="487635" y="2373536"/>
                  </a:lnTo>
                  <a:lnTo>
                    <a:pt x="453849" y="2344875"/>
                  </a:lnTo>
                  <a:lnTo>
                    <a:pt x="421035" y="2315051"/>
                  </a:lnTo>
                  <a:lnTo>
                    <a:pt x="389221" y="2284095"/>
                  </a:lnTo>
                  <a:lnTo>
                    <a:pt x="358437" y="2252037"/>
                  </a:lnTo>
                  <a:lnTo>
                    <a:pt x="328711" y="2218907"/>
                  </a:lnTo>
                  <a:lnTo>
                    <a:pt x="300072" y="2184735"/>
                  </a:lnTo>
                  <a:lnTo>
                    <a:pt x="272550" y="2149551"/>
                  </a:lnTo>
                  <a:lnTo>
                    <a:pt x="246172" y="2113384"/>
                  </a:lnTo>
                  <a:lnTo>
                    <a:pt x="220968" y="2076266"/>
                  </a:lnTo>
                  <a:lnTo>
                    <a:pt x="196966" y="2038226"/>
                  </a:lnTo>
                  <a:lnTo>
                    <a:pt x="174196" y="1999293"/>
                  </a:lnTo>
                  <a:lnTo>
                    <a:pt x="152685" y="1959499"/>
                  </a:lnTo>
                  <a:lnTo>
                    <a:pt x="132464" y="1918872"/>
                  </a:lnTo>
                  <a:lnTo>
                    <a:pt x="113561" y="1877444"/>
                  </a:lnTo>
                  <a:lnTo>
                    <a:pt x="96004" y="1835244"/>
                  </a:lnTo>
                  <a:lnTo>
                    <a:pt x="79822" y="1792302"/>
                  </a:lnTo>
                  <a:lnTo>
                    <a:pt x="65045" y="1748648"/>
                  </a:lnTo>
                  <a:lnTo>
                    <a:pt x="51701" y="1704312"/>
                  </a:lnTo>
                  <a:lnTo>
                    <a:pt x="39819" y="1659325"/>
                  </a:lnTo>
                  <a:lnTo>
                    <a:pt x="29428" y="1613715"/>
                  </a:lnTo>
                  <a:lnTo>
                    <a:pt x="20556" y="1567514"/>
                  </a:lnTo>
                  <a:lnTo>
                    <a:pt x="13232" y="1520751"/>
                  </a:lnTo>
                  <a:lnTo>
                    <a:pt x="7486" y="1473456"/>
                  </a:lnTo>
                  <a:lnTo>
                    <a:pt x="3346" y="1425660"/>
                  </a:lnTo>
                  <a:lnTo>
                    <a:pt x="841" y="1377391"/>
                  </a:lnTo>
                  <a:lnTo>
                    <a:pt x="0" y="132868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946151" y="2672588"/>
            <a:ext cx="1136015" cy="14827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14"/>
              </a:spcBef>
            </a:pPr>
            <a:r>
              <a:rPr sz="2400" spc="45" dirty="0">
                <a:solidFill>
                  <a:srgbClr val="000000"/>
                </a:solidFill>
                <a:latin typeface="Verdana"/>
                <a:cs typeface="Verdana"/>
              </a:rPr>
              <a:t>Output </a:t>
            </a: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Label </a:t>
            </a:r>
            <a:r>
              <a:rPr sz="2400" spc="-25" dirty="0">
                <a:solidFill>
                  <a:srgbClr val="000000"/>
                </a:solidFill>
                <a:latin typeface="Verdana"/>
                <a:cs typeface="Verdana"/>
              </a:rPr>
              <a:t>(Image </a:t>
            </a: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class)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44367" y="3416808"/>
            <a:ext cx="6379845" cy="234950"/>
            <a:chOff x="2944367" y="3416808"/>
            <a:chExt cx="6379845" cy="23495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4367" y="3416808"/>
              <a:ext cx="1033271" cy="2346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984102" y="3475998"/>
              <a:ext cx="876300" cy="76200"/>
            </a:xfrm>
            <a:custGeom>
              <a:avLst/>
              <a:gdLst/>
              <a:ahLst/>
              <a:cxnLst/>
              <a:rect l="l" t="t" r="r" b="b"/>
              <a:pathLst>
                <a:path w="876300" h="76200">
                  <a:moveTo>
                    <a:pt x="799755" y="50799"/>
                  </a:moveTo>
                  <a:lnTo>
                    <a:pt x="799755" y="76200"/>
                  </a:lnTo>
                  <a:lnTo>
                    <a:pt x="850555" y="50800"/>
                  </a:lnTo>
                  <a:lnTo>
                    <a:pt x="799755" y="50799"/>
                  </a:lnTo>
                  <a:close/>
                </a:path>
                <a:path w="876300" h="76200">
                  <a:moveTo>
                    <a:pt x="799755" y="25399"/>
                  </a:moveTo>
                  <a:lnTo>
                    <a:pt x="799755" y="50799"/>
                  </a:lnTo>
                  <a:lnTo>
                    <a:pt x="812455" y="50800"/>
                  </a:lnTo>
                  <a:lnTo>
                    <a:pt x="812455" y="25400"/>
                  </a:lnTo>
                  <a:lnTo>
                    <a:pt x="799755" y="25399"/>
                  </a:lnTo>
                  <a:close/>
                </a:path>
                <a:path w="876300" h="76200">
                  <a:moveTo>
                    <a:pt x="799755" y="0"/>
                  </a:moveTo>
                  <a:lnTo>
                    <a:pt x="799755" y="25399"/>
                  </a:lnTo>
                  <a:lnTo>
                    <a:pt x="812455" y="25400"/>
                  </a:lnTo>
                  <a:lnTo>
                    <a:pt x="812455" y="50800"/>
                  </a:lnTo>
                  <a:lnTo>
                    <a:pt x="850558" y="50798"/>
                  </a:lnTo>
                  <a:lnTo>
                    <a:pt x="875955" y="38100"/>
                  </a:lnTo>
                  <a:lnTo>
                    <a:pt x="799755" y="0"/>
                  </a:lnTo>
                  <a:close/>
                </a:path>
                <a:path w="876300" h="76200">
                  <a:moveTo>
                    <a:pt x="0" y="25398"/>
                  </a:moveTo>
                  <a:lnTo>
                    <a:pt x="0" y="50798"/>
                  </a:lnTo>
                  <a:lnTo>
                    <a:pt x="799755" y="50799"/>
                  </a:lnTo>
                  <a:lnTo>
                    <a:pt x="799755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3608" y="3416808"/>
              <a:ext cx="1030224" cy="23469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331942" y="3475998"/>
              <a:ext cx="876300" cy="76200"/>
            </a:xfrm>
            <a:custGeom>
              <a:avLst/>
              <a:gdLst/>
              <a:ahLst/>
              <a:cxnLst/>
              <a:rect l="l" t="t" r="r" b="b"/>
              <a:pathLst>
                <a:path w="876300" h="76200">
                  <a:moveTo>
                    <a:pt x="799754" y="50799"/>
                  </a:moveTo>
                  <a:lnTo>
                    <a:pt x="799754" y="76200"/>
                  </a:lnTo>
                  <a:lnTo>
                    <a:pt x="850554" y="50800"/>
                  </a:lnTo>
                  <a:lnTo>
                    <a:pt x="799754" y="50799"/>
                  </a:lnTo>
                  <a:close/>
                </a:path>
                <a:path w="876300" h="76200">
                  <a:moveTo>
                    <a:pt x="799754" y="25399"/>
                  </a:moveTo>
                  <a:lnTo>
                    <a:pt x="799754" y="50799"/>
                  </a:lnTo>
                  <a:lnTo>
                    <a:pt x="812454" y="50800"/>
                  </a:lnTo>
                  <a:lnTo>
                    <a:pt x="812454" y="25400"/>
                  </a:lnTo>
                  <a:lnTo>
                    <a:pt x="799754" y="25399"/>
                  </a:lnTo>
                  <a:close/>
                </a:path>
                <a:path w="876300" h="76200">
                  <a:moveTo>
                    <a:pt x="799754" y="0"/>
                  </a:moveTo>
                  <a:lnTo>
                    <a:pt x="799754" y="25399"/>
                  </a:lnTo>
                  <a:lnTo>
                    <a:pt x="812454" y="25400"/>
                  </a:lnTo>
                  <a:lnTo>
                    <a:pt x="812454" y="50800"/>
                  </a:lnTo>
                  <a:lnTo>
                    <a:pt x="850557" y="50798"/>
                  </a:lnTo>
                  <a:lnTo>
                    <a:pt x="875954" y="38100"/>
                  </a:lnTo>
                  <a:lnTo>
                    <a:pt x="799754" y="0"/>
                  </a:lnTo>
                  <a:close/>
                </a:path>
                <a:path w="876300" h="76200">
                  <a:moveTo>
                    <a:pt x="0" y="25398"/>
                  </a:moveTo>
                  <a:lnTo>
                    <a:pt x="0" y="50798"/>
                  </a:lnTo>
                  <a:lnTo>
                    <a:pt x="799754" y="50799"/>
                  </a:lnTo>
                  <a:lnTo>
                    <a:pt x="79975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78893" y="1325474"/>
            <a:ext cx="2661922" cy="47781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09854" y="1524000"/>
            <a:ext cx="3809999" cy="3810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74260" y="2794000"/>
            <a:ext cx="1269999" cy="1269999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7069" y="1677924"/>
            <a:ext cx="18148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>
                <a:solidFill>
                  <a:srgbClr val="000000"/>
                </a:solidFill>
                <a:latin typeface="Verdana"/>
                <a:cs typeface="Verdana"/>
              </a:rPr>
              <a:t>Sharpen: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4260" y="2794000"/>
            <a:ext cx="1269999" cy="12699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9854" y="1524000"/>
            <a:ext cx="3809999" cy="38100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7069" y="1677924"/>
            <a:ext cx="9518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0" dirty="0">
                <a:solidFill>
                  <a:srgbClr val="000000"/>
                </a:solidFill>
                <a:latin typeface="Verdana"/>
                <a:cs typeface="Verdana"/>
              </a:rPr>
              <a:t>Blur: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854" y="1524000"/>
            <a:ext cx="3809999" cy="38100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6960" y="2794000"/>
            <a:ext cx="1257299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7069" y="1677924"/>
            <a:ext cx="30746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solidFill>
                  <a:srgbClr val="000000"/>
                </a:solidFill>
                <a:latin typeface="Verdana"/>
                <a:cs typeface="Verdana"/>
              </a:rPr>
              <a:t>Edge</a:t>
            </a:r>
            <a:r>
              <a:rPr sz="3200" spc="-3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spc="-25" dirty="0">
                <a:solidFill>
                  <a:srgbClr val="000000"/>
                </a:solidFill>
                <a:latin typeface="Verdana"/>
                <a:cs typeface="Verdana"/>
              </a:rPr>
              <a:t>Enhance: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854" y="1548108"/>
            <a:ext cx="3809999" cy="3809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260" y="2794000"/>
            <a:ext cx="1269999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7069" y="1677924"/>
            <a:ext cx="2649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00" dirty="0">
                <a:solidFill>
                  <a:srgbClr val="000000"/>
                </a:solidFill>
                <a:latin typeface="Verdana"/>
                <a:cs typeface="Verdana"/>
              </a:rPr>
              <a:t>Edge</a:t>
            </a:r>
            <a:r>
              <a:rPr sz="3200" spc="-3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spc="-60" dirty="0">
                <a:solidFill>
                  <a:srgbClr val="000000"/>
                </a:solidFill>
                <a:latin typeface="Verdana"/>
                <a:cs typeface="Verdana"/>
              </a:rPr>
              <a:t>Detect: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9854" y="1548108"/>
            <a:ext cx="3809999" cy="3809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4260" y="2794000"/>
            <a:ext cx="1269999" cy="12699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949659" y="6137655"/>
            <a:ext cx="4886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10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docs.gimp.org/en/plug-in-convmatrix.html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257069" y="1677924"/>
            <a:ext cx="1724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0" dirty="0">
                <a:solidFill>
                  <a:srgbClr val="000000"/>
                </a:solidFill>
                <a:latin typeface="Verdana"/>
                <a:cs typeface="Verdana"/>
              </a:rPr>
              <a:t>Emboss: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4351" y="2298700"/>
            <a:ext cx="8635998" cy="24384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765962" y="6137655"/>
            <a:ext cx="40697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eonardoaraujosantos.gitbooks.io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779776" y="2956560"/>
            <a:ext cx="2615565" cy="619125"/>
            <a:chOff x="2779776" y="2956560"/>
            <a:chExt cx="2615565" cy="61912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9776" y="2956560"/>
              <a:ext cx="2615183" cy="61874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95397" y="2972155"/>
              <a:ext cx="2543175" cy="547370"/>
            </a:xfrm>
            <a:custGeom>
              <a:avLst/>
              <a:gdLst/>
              <a:ahLst/>
              <a:cxnLst/>
              <a:rect l="l" t="t" r="r" b="b"/>
              <a:pathLst>
                <a:path w="2543175" h="547370">
                  <a:moveTo>
                    <a:pt x="2191410" y="24536"/>
                  </a:moveTo>
                  <a:lnTo>
                    <a:pt x="1999792" y="24536"/>
                  </a:lnTo>
                  <a:lnTo>
                    <a:pt x="1999792" y="433476"/>
                  </a:lnTo>
                  <a:lnTo>
                    <a:pt x="2203094" y="433476"/>
                  </a:lnTo>
                  <a:lnTo>
                    <a:pt x="2260121" y="428662"/>
                  </a:lnTo>
                  <a:lnTo>
                    <a:pt x="2304866" y="414595"/>
                  </a:lnTo>
                  <a:lnTo>
                    <a:pt x="2337105" y="391834"/>
                  </a:lnTo>
                  <a:lnTo>
                    <a:pt x="2348437" y="373888"/>
                  </a:lnTo>
                  <a:lnTo>
                    <a:pt x="2075738" y="373888"/>
                  </a:lnTo>
                  <a:lnTo>
                    <a:pt x="2075738" y="255879"/>
                  </a:lnTo>
                  <a:lnTo>
                    <a:pt x="2341624" y="255879"/>
                  </a:lnTo>
                  <a:lnTo>
                    <a:pt x="2319541" y="235149"/>
                  </a:lnTo>
                  <a:lnTo>
                    <a:pt x="2289555" y="220827"/>
                  </a:lnTo>
                  <a:lnTo>
                    <a:pt x="2311080" y="205537"/>
                  </a:lnTo>
                  <a:lnTo>
                    <a:pt x="2318170" y="196875"/>
                  </a:lnTo>
                  <a:lnTo>
                    <a:pt x="2075738" y="196875"/>
                  </a:lnTo>
                  <a:lnTo>
                    <a:pt x="2075738" y="84124"/>
                  </a:lnTo>
                  <a:lnTo>
                    <a:pt x="2329104" y="84124"/>
                  </a:lnTo>
                  <a:lnTo>
                    <a:pt x="2317345" y="65421"/>
                  </a:lnTo>
                  <a:lnTo>
                    <a:pt x="2286864" y="43286"/>
                  </a:lnTo>
                  <a:lnTo>
                    <a:pt x="2244773" y="29368"/>
                  </a:lnTo>
                  <a:lnTo>
                    <a:pt x="2191410" y="24536"/>
                  </a:lnTo>
                  <a:close/>
                </a:path>
                <a:path w="2543175" h="547370">
                  <a:moveTo>
                    <a:pt x="2341624" y="255879"/>
                  </a:moveTo>
                  <a:lnTo>
                    <a:pt x="2198420" y="255879"/>
                  </a:lnTo>
                  <a:lnTo>
                    <a:pt x="2236357" y="259348"/>
                  </a:lnTo>
                  <a:lnTo>
                    <a:pt x="2263997" y="270046"/>
                  </a:lnTo>
                  <a:lnTo>
                    <a:pt x="2280902" y="288412"/>
                  </a:lnTo>
                  <a:lnTo>
                    <a:pt x="2286635" y="314883"/>
                  </a:lnTo>
                  <a:lnTo>
                    <a:pt x="2280902" y="341355"/>
                  </a:lnTo>
                  <a:lnTo>
                    <a:pt x="2263997" y="359721"/>
                  </a:lnTo>
                  <a:lnTo>
                    <a:pt x="2236357" y="370419"/>
                  </a:lnTo>
                  <a:lnTo>
                    <a:pt x="2198420" y="373888"/>
                  </a:lnTo>
                  <a:lnTo>
                    <a:pt x="2348437" y="373888"/>
                  </a:lnTo>
                  <a:lnTo>
                    <a:pt x="2356612" y="360942"/>
                  </a:lnTo>
                  <a:lnTo>
                    <a:pt x="2363165" y="322478"/>
                  </a:lnTo>
                  <a:lnTo>
                    <a:pt x="2357825" y="286139"/>
                  </a:lnTo>
                  <a:lnTo>
                    <a:pt x="2342791" y="256974"/>
                  </a:lnTo>
                  <a:lnTo>
                    <a:pt x="2341624" y="255879"/>
                  </a:lnTo>
                  <a:close/>
                </a:path>
                <a:path w="2543175" h="547370">
                  <a:moveTo>
                    <a:pt x="2329104" y="84124"/>
                  </a:moveTo>
                  <a:lnTo>
                    <a:pt x="2183231" y="84124"/>
                  </a:lnTo>
                  <a:lnTo>
                    <a:pt x="2218283" y="87639"/>
                  </a:lnTo>
                  <a:lnTo>
                    <a:pt x="2244134" y="98218"/>
                  </a:lnTo>
                  <a:lnTo>
                    <a:pt x="2260126" y="115918"/>
                  </a:lnTo>
                  <a:lnTo>
                    <a:pt x="2265603" y="140792"/>
                  </a:lnTo>
                  <a:lnTo>
                    <a:pt x="2260126" y="165328"/>
                  </a:lnTo>
                  <a:lnTo>
                    <a:pt x="2244134" y="182854"/>
                  </a:lnTo>
                  <a:lnTo>
                    <a:pt x="2218283" y="193370"/>
                  </a:lnTo>
                  <a:lnTo>
                    <a:pt x="2183231" y="196875"/>
                  </a:lnTo>
                  <a:lnTo>
                    <a:pt x="2318170" y="196875"/>
                  </a:lnTo>
                  <a:lnTo>
                    <a:pt x="2327675" y="185264"/>
                  </a:lnTo>
                  <a:lnTo>
                    <a:pt x="2338354" y="160280"/>
                  </a:lnTo>
                  <a:lnTo>
                    <a:pt x="2342133" y="130860"/>
                  </a:lnTo>
                  <a:lnTo>
                    <a:pt x="2335880" y="94902"/>
                  </a:lnTo>
                  <a:lnTo>
                    <a:pt x="2329104" y="84124"/>
                  </a:lnTo>
                  <a:close/>
                </a:path>
                <a:path w="2543175" h="547370">
                  <a:moveTo>
                    <a:pt x="1074877" y="121513"/>
                  </a:moveTo>
                  <a:lnTo>
                    <a:pt x="1005357" y="121513"/>
                  </a:lnTo>
                  <a:lnTo>
                    <a:pt x="1005357" y="546811"/>
                  </a:lnTo>
                  <a:lnTo>
                    <a:pt x="1078382" y="546811"/>
                  </a:lnTo>
                  <a:lnTo>
                    <a:pt x="1078382" y="395503"/>
                  </a:lnTo>
                  <a:lnTo>
                    <a:pt x="1289462" y="395503"/>
                  </a:lnTo>
                  <a:lnTo>
                    <a:pt x="1291615" y="393896"/>
                  </a:lnTo>
                  <a:lnTo>
                    <a:pt x="1305946" y="375056"/>
                  </a:lnTo>
                  <a:lnTo>
                    <a:pt x="1170101" y="375056"/>
                  </a:lnTo>
                  <a:lnTo>
                    <a:pt x="1133406" y="368192"/>
                  </a:lnTo>
                  <a:lnTo>
                    <a:pt x="1103941" y="348621"/>
                  </a:lnTo>
                  <a:lnTo>
                    <a:pt x="1084333" y="317877"/>
                  </a:lnTo>
                  <a:lnTo>
                    <a:pt x="1077214" y="277494"/>
                  </a:lnTo>
                  <a:lnTo>
                    <a:pt x="1084333" y="237112"/>
                  </a:lnTo>
                  <a:lnTo>
                    <a:pt x="1103941" y="206368"/>
                  </a:lnTo>
                  <a:lnTo>
                    <a:pt x="1133406" y="186797"/>
                  </a:lnTo>
                  <a:lnTo>
                    <a:pt x="1170101" y="179933"/>
                  </a:lnTo>
                  <a:lnTo>
                    <a:pt x="1305602" y="179933"/>
                  </a:lnTo>
                  <a:lnTo>
                    <a:pt x="1292228" y="162407"/>
                  </a:lnTo>
                  <a:lnTo>
                    <a:pt x="1074877" y="162407"/>
                  </a:lnTo>
                  <a:lnTo>
                    <a:pt x="1074877" y="121513"/>
                  </a:lnTo>
                  <a:close/>
                </a:path>
                <a:path w="2543175" h="547370">
                  <a:moveTo>
                    <a:pt x="1289462" y="395503"/>
                  </a:moveTo>
                  <a:lnTo>
                    <a:pt x="1078382" y="395503"/>
                  </a:lnTo>
                  <a:lnTo>
                    <a:pt x="1099002" y="414152"/>
                  </a:lnTo>
                  <a:lnTo>
                    <a:pt x="1122854" y="427269"/>
                  </a:lnTo>
                  <a:lnTo>
                    <a:pt x="1149444" y="435019"/>
                  </a:lnTo>
                  <a:lnTo>
                    <a:pt x="1178280" y="437565"/>
                  </a:lnTo>
                  <a:lnTo>
                    <a:pt x="1221652" y="432443"/>
                  </a:lnTo>
                  <a:lnTo>
                    <a:pt x="1259830" y="417616"/>
                  </a:lnTo>
                  <a:lnTo>
                    <a:pt x="1289462" y="395503"/>
                  </a:lnTo>
                  <a:close/>
                </a:path>
                <a:path w="2543175" h="547370">
                  <a:moveTo>
                    <a:pt x="1305602" y="179933"/>
                  </a:moveTo>
                  <a:lnTo>
                    <a:pt x="1170101" y="179933"/>
                  </a:lnTo>
                  <a:lnTo>
                    <a:pt x="1206705" y="186797"/>
                  </a:lnTo>
                  <a:lnTo>
                    <a:pt x="1235970" y="206368"/>
                  </a:lnTo>
                  <a:lnTo>
                    <a:pt x="1255376" y="237112"/>
                  </a:lnTo>
                  <a:lnTo>
                    <a:pt x="1262405" y="277494"/>
                  </a:lnTo>
                  <a:lnTo>
                    <a:pt x="1255376" y="317877"/>
                  </a:lnTo>
                  <a:lnTo>
                    <a:pt x="1235970" y="348621"/>
                  </a:lnTo>
                  <a:lnTo>
                    <a:pt x="1206705" y="368192"/>
                  </a:lnTo>
                  <a:lnTo>
                    <a:pt x="1170101" y="375056"/>
                  </a:lnTo>
                  <a:lnTo>
                    <a:pt x="1305946" y="375056"/>
                  </a:lnTo>
                  <a:lnTo>
                    <a:pt x="1315805" y="362095"/>
                  </a:lnTo>
                  <a:lnTo>
                    <a:pt x="1331200" y="323024"/>
                  </a:lnTo>
                  <a:lnTo>
                    <a:pt x="1336598" y="277494"/>
                  </a:lnTo>
                  <a:lnTo>
                    <a:pt x="1331200" y="232211"/>
                  </a:lnTo>
                  <a:lnTo>
                    <a:pt x="1315805" y="193305"/>
                  </a:lnTo>
                  <a:lnTo>
                    <a:pt x="1305602" y="179933"/>
                  </a:lnTo>
                  <a:close/>
                </a:path>
                <a:path w="2543175" h="547370">
                  <a:moveTo>
                    <a:pt x="1178280" y="118008"/>
                  </a:moveTo>
                  <a:lnTo>
                    <a:pt x="1147582" y="120755"/>
                  </a:lnTo>
                  <a:lnTo>
                    <a:pt x="1119787" y="129035"/>
                  </a:lnTo>
                  <a:lnTo>
                    <a:pt x="1095388" y="142900"/>
                  </a:lnTo>
                  <a:lnTo>
                    <a:pt x="1074877" y="162407"/>
                  </a:lnTo>
                  <a:lnTo>
                    <a:pt x="1292228" y="162407"/>
                  </a:lnTo>
                  <a:lnTo>
                    <a:pt x="1291615" y="161604"/>
                  </a:lnTo>
                  <a:lnTo>
                    <a:pt x="1259830" y="137936"/>
                  </a:lnTo>
                  <a:lnTo>
                    <a:pt x="1221652" y="123128"/>
                  </a:lnTo>
                  <a:lnTo>
                    <a:pt x="1178280" y="118008"/>
                  </a:lnTo>
                  <a:close/>
                </a:path>
                <a:path w="2543175" h="547370">
                  <a:moveTo>
                    <a:pt x="777354" y="118008"/>
                  </a:moveTo>
                  <a:lnTo>
                    <a:pt x="733157" y="123371"/>
                  </a:lnTo>
                  <a:lnTo>
                    <a:pt x="694268" y="138715"/>
                  </a:lnTo>
                  <a:lnTo>
                    <a:pt x="661901" y="162918"/>
                  </a:lnTo>
                  <a:lnTo>
                    <a:pt x="637276" y="194863"/>
                  </a:lnTo>
                  <a:lnTo>
                    <a:pt x="621608" y="233428"/>
                  </a:lnTo>
                  <a:lnTo>
                    <a:pt x="616115" y="277494"/>
                  </a:lnTo>
                  <a:lnTo>
                    <a:pt x="621619" y="321604"/>
                  </a:lnTo>
                  <a:lnTo>
                    <a:pt x="637557" y="360278"/>
                  </a:lnTo>
                  <a:lnTo>
                    <a:pt x="663070" y="392363"/>
                  </a:lnTo>
                  <a:lnTo>
                    <a:pt x="697297" y="416707"/>
                  </a:lnTo>
                  <a:lnTo>
                    <a:pt x="739378" y="432159"/>
                  </a:lnTo>
                  <a:lnTo>
                    <a:pt x="788454" y="437565"/>
                  </a:lnTo>
                  <a:lnTo>
                    <a:pt x="826810" y="434307"/>
                  </a:lnTo>
                  <a:lnTo>
                    <a:pt x="860894" y="424640"/>
                  </a:lnTo>
                  <a:lnTo>
                    <a:pt x="890159" y="408730"/>
                  </a:lnTo>
                  <a:lnTo>
                    <a:pt x="914057" y="386740"/>
                  </a:lnTo>
                  <a:lnTo>
                    <a:pt x="904398" y="375640"/>
                  </a:lnTo>
                  <a:lnTo>
                    <a:pt x="790206" y="375640"/>
                  </a:lnTo>
                  <a:lnTo>
                    <a:pt x="752726" y="370364"/>
                  </a:lnTo>
                  <a:lnTo>
                    <a:pt x="722585" y="355339"/>
                  </a:lnTo>
                  <a:lnTo>
                    <a:pt x="700988" y="331770"/>
                  </a:lnTo>
                  <a:lnTo>
                    <a:pt x="689140" y="300863"/>
                  </a:lnTo>
                  <a:lnTo>
                    <a:pt x="933919" y="300863"/>
                  </a:lnTo>
                  <a:lnTo>
                    <a:pt x="934504" y="293852"/>
                  </a:lnTo>
                  <a:lnTo>
                    <a:pt x="935088" y="285089"/>
                  </a:lnTo>
                  <a:lnTo>
                    <a:pt x="935088" y="279247"/>
                  </a:lnTo>
                  <a:lnTo>
                    <a:pt x="931947" y="252374"/>
                  </a:lnTo>
                  <a:lnTo>
                    <a:pt x="688555" y="252374"/>
                  </a:lnTo>
                  <a:lnTo>
                    <a:pt x="698733" y="221284"/>
                  </a:lnTo>
                  <a:lnTo>
                    <a:pt x="717838" y="197313"/>
                  </a:lnTo>
                  <a:lnTo>
                    <a:pt x="744502" y="181887"/>
                  </a:lnTo>
                  <a:lnTo>
                    <a:pt x="777354" y="176428"/>
                  </a:lnTo>
                  <a:lnTo>
                    <a:pt x="901194" y="176428"/>
                  </a:lnTo>
                  <a:lnTo>
                    <a:pt x="890396" y="162042"/>
                  </a:lnTo>
                  <a:lnTo>
                    <a:pt x="858752" y="138130"/>
                  </a:lnTo>
                  <a:lnTo>
                    <a:pt x="820682" y="123176"/>
                  </a:lnTo>
                  <a:lnTo>
                    <a:pt x="777354" y="118008"/>
                  </a:lnTo>
                  <a:close/>
                </a:path>
                <a:path w="2543175" h="547370">
                  <a:moveTo>
                    <a:pt x="874915" y="341756"/>
                  </a:moveTo>
                  <a:lnTo>
                    <a:pt x="857243" y="356663"/>
                  </a:lnTo>
                  <a:lnTo>
                    <a:pt x="837380" y="367242"/>
                  </a:lnTo>
                  <a:lnTo>
                    <a:pt x="815108" y="373550"/>
                  </a:lnTo>
                  <a:lnTo>
                    <a:pt x="790206" y="375640"/>
                  </a:lnTo>
                  <a:lnTo>
                    <a:pt x="904398" y="375640"/>
                  </a:lnTo>
                  <a:lnTo>
                    <a:pt x="874915" y="341756"/>
                  </a:lnTo>
                  <a:close/>
                </a:path>
                <a:path w="2543175" h="547370">
                  <a:moveTo>
                    <a:pt x="901194" y="176428"/>
                  </a:moveTo>
                  <a:lnTo>
                    <a:pt x="777354" y="176428"/>
                  </a:lnTo>
                  <a:lnTo>
                    <a:pt x="810525" y="181969"/>
                  </a:lnTo>
                  <a:lnTo>
                    <a:pt x="837234" y="197532"/>
                  </a:lnTo>
                  <a:lnTo>
                    <a:pt x="856056" y="221530"/>
                  </a:lnTo>
                  <a:lnTo>
                    <a:pt x="865568" y="252374"/>
                  </a:lnTo>
                  <a:lnTo>
                    <a:pt x="931947" y="252374"/>
                  </a:lnTo>
                  <a:lnTo>
                    <a:pt x="929733" y="233428"/>
                  </a:lnTo>
                  <a:lnTo>
                    <a:pt x="914446" y="194084"/>
                  </a:lnTo>
                  <a:lnTo>
                    <a:pt x="901194" y="176428"/>
                  </a:lnTo>
                  <a:close/>
                </a:path>
                <a:path w="2543175" h="547370">
                  <a:moveTo>
                    <a:pt x="477126" y="182270"/>
                  </a:moveTo>
                  <a:lnTo>
                    <a:pt x="404101" y="182270"/>
                  </a:lnTo>
                  <a:lnTo>
                    <a:pt x="404101" y="332409"/>
                  </a:lnTo>
                  <a:lnTo>
                    <a:pt x="411285" y="377922"/>
                  </a:lnTo>
                  <a:lnTo>
                    <a:pt x="432215" y="410838"/>
                  </a:lnTo>
                  <a:lnTo>
                    <a:pt x="465962" y="430829"/>
                  </a:lnTo>
                  <a:lnTo>
                    <a:pt x="511594" y="437565"/>
                  </a:lnTo>
                  <a:lnTo>
                    <a:pt x="531173" y="436251"/>
                  </a:lnTo>
                  <a:lnTo>
                    <a:pt x="549932" y="432307"/>
                  </a:lnTo>
                  <a:lnTo>
                    <a:pt x="567047" y="425735"/>
                  </a:lnTo>
                  <a:lnTo>
                    <a:pt x="581698" y="416534"/>
                  </a:lnTo>
                  <a:lnTo>
                    <a:pt x="566305" y="377393"/>
                  </a:lnTo>
                  <a:lnTo>
                    <a:pt x="520357" y="377393"/>
                  </a:lnTo>
                  <a:lnTo>
                    <a:pt x="501772" y="374362"/>
                  </a:lnTo>
                  <a:lnTo>
                    <a:pt x="488226" y="365417"/>
                  </a:lnTo>
                  <a:lnTo>
                    <a:pt x="479937" y="350775"/>
                  </a:lnTo>
                  <a:lnTo>
                    <a:pt x="477126" y="330657"/>
                  </a:lnTo>
                  <a:lnTo>
                    <a:pt x="477126" y="182270"/>
                  </a:lnTo>
                  <a:close/>
                </a:path>
                <a:path w="2543175" h="547370">
                  <a:moveTo>
                    <a:pt x="561251" y="364540"/>
                  </a:moveTo>
                  <a:lnTo>
                    <a:pt x="552314" y="370245"/>
                  </a:lnTo>
                  <a:lnTo>
                    <a:pt x="542337" y="374253"/>
                  </a:lnTo>
                  <a:lnTo>
                    <a:pt x="531593" y="376617"/>
                  </a:lnTo>
                  <a:lnTo>
                    <a:pt x="520357" y="377393"/>
                  </a:lnTo>
                  <a:lnTo>
                    <a:pt x="566305" y="377393"/>
                  </a:lnTo>
                  <a:lnTo>
                    <a:pt x="561251" y="364540"/>
                  </a:lnTo>
                  <a:close/>
                </a:path>
                <a:path w="2543175" h="547370">
                  <a:moveTo>
                    <a:pt x="560666" y="123850"/>
                  </a:moveTo>
                  <a:lnTo>
                    <a:pt x="352691" y="123850"/>
                  </a:lnTo>
                  <a:lnTo>
                    <a:pt x="352691" y="182270"/>
                  </a:lnTo>
                  <a:lnTo>
                    <a:pt x="560666" y="182270"/>
                  </a:lnTo>
                  <a:lnTo>
                    <a:pt x="560666" y="123850"/>
                  </a:lnTo>
                  <a:close/>
                </a:path>
                <a:path w="2543175" h="547370">
                  <a:moveTo>
                    <a:pt x="477126" y="52577"/>
                  </a:moveTo>
                  <a:lnTo>
                    <a:pt x="404101" y="52577"/>
                  </a:lnTo>
                  <a:lnTo>
                    <a:pt x="404101" y="123850"/>
                  </a:lnTo>
                  <a:lnTo>
                    <a:pt x="477126" y="123850"/>
                  </a:lnTo>
                  <a:lnTo>
                    <a:pt x="477126" y="52577"/>
                  </a:lnTo>
                  <a:close/>
                </a:path>
                <a:path w="2543175" h="547370">
                  <a:moveTo>
                    <a:pt x="1686509" y="24536"/>
                  </a:moveTo>
                  <a:lnTo>
                    <a:pt x="1524101" y="24536"/>
                  </a:lnTo>
                  <a:lnTo>
                    <a:pt x="1524101" y="88214"/>
                  </a:lnTo>
                  <a:lnTo>
                    <a:pt x="1610563" y="88214"/>
                  </a:lnTo>
                  <a:lnTo>
                    <a:pt x="1610563" y="433476"/>
                  </a:lnTo>
                  <a:lnTo>
                    <a:pt x="1686509" y="433476"/>
                  </a:lnTo>
                  <a:lnTo>
                    <a:pt x="1686509" y="24536"/>
                  </a:lnTo>
                  <a:close/>
                </a:path>
                <a:path w="2543175" h="547370">
                  <a:moveTo>
                    <a:pt x="26288" y="331241"/>
                  </a:moveTo>
                  <a:lnTo>
                    <a:pt x="0" y="390245"/>
                  </a:lnTo>
                  <a:lnTo>
                    <a:pt x="69446" y="425735"/>
                  </a:lnTo>
                  <a:lnTo>
                    <a:pt x="113946" y="435758"/>
                  </a:lnTo>
                  <a:lnTo>
                    <a:pt x="161239" y="439318"/>
                  </a:lnTo>
                  <a:lnTo>
                    <a:pt x="221505" y="432962"/>
                  </a:lnTo>
                  <a:lnTo>
                    <a:pt x="267890" y="415389"/>
                  </a:lnTo>
                  <a:lnTo>
                    <a:pt x="300676" y="388843"/>
                  </a:lnTo>
                  <a:lnTo>
                    <a:pt x="308057" y="376224"/>
                  </a:lnTo>
                  <a:lnTo>
                    <a:pt x="161239" y="376224"/>
                  </a:lnTo>
                  <a:lnTo>
                    <a:pt x="123558" y="372893"/>
                  </a:lnTo>
                  <a:lnTo>
                    <a:pt x="87191" y="363591"/>
                  </a:lnTo>
                  <a:lnTo>
                    <a:pt x="54111" y="349360"/>
                  </a:lnTo>
                  <a:lnTo>
                    <a:pt x="26288" y="331241"/>
                  </a:lnTo>
                  <a:close/>
                </a:path>
                <a:path w="2543175" h="547370">
                  <a:moveTo>
                    <a:pt x="173507" y="18694"/>
                  </a:moveTo>
                  <a:lnTo>
                    <a:pt x="113302" y="25055"/>
                  </a:lnTo>
                  <a:lnTo>
                    <a:pt x="67061" y="42660"/>
                  </a:lnTo>
                  <a:lnTo>
                    <a:pt x="34449" y="69295"/>
                  </a:lnTo>
                  <a:lnTo>
                    <a:pt x="15128" y="102744"/>
                  </a:lnTo>
                  <a:lnTo>
                    <a:pt x="8762" y="140792"/>
                  </a:lnTo>
                  <a:lnTo>
                    <a:pt x="15567" y="180423"/>
                  </a:lnTo>
                  <a:lnTo>
                    <a:pt x="61256" y="230474"/>
                  </a:lnTo>
                  <a:lnTo>
                    <a:pt x="130276" y="255806"/>
                  </a:lnTo>
                  <a:lnTo>
                    <a:pt x="166244" y="264539"/>
                  </a:lnTo>
                  <a:lnTo>
                    <a:pt x="199296" y="273497"/>
                  </a:lnTo>
                  <a:lnTo>
                    <a:pt x="226515" y="284813"/>
                  </a:lnTo>
                  <a:lnTo>
                    <a:pt x="244985" y="300624"/>
                  </a:lnTo>
                  <a:lnTo>
                    <a:pt x="251790" y="323062"/>
                  </a:lnTo>
                  <a:lnTo>
                    <a:pt x="246596" y="344185"/>
                  </a:lnTo>
                  <a:lnTo>
                    <a:pt x="230393" y="361035"/>
                  </a:lnTo>
                  <a:lnTo>
                    <a:pt x="202251" y="372190"/>
                  </a:lnTo>
                  <a:lnTo>
                    <a:pt x="161239" y="376224"/>
                  </a:lnTo>
                  <a:lnTo>
                    <a:pt x="308057" y="376224"/>
                  </a:lnTo>
                  <a:lnTo>
                    <a:pt x="320141" y="355567"/>
                  </a:lnTo>
                  <a:lnTo>
                    <a:pt x="326567" y="317804"/>
                  </a:lnTo>
                  <a:lnTo>
                    <a:pt x="319779" y="278616"/>
                  </a:lnTo>
                  <a:lnTo>
                    <a:pt x="274200" y="229053"/>
                  </a:lnTo>
                  <a:lnTo>
                    <a:pt x="205346" y="203885"/>
                  </a:lnTo>
                  <a:lnTo>
                    <a:pt x="169464" y="195192"/>
                  </a:lnTo>
                  <a:lnTo>
                    <a:pt x="136492" y="186289"/>
                  </a:lnTo>
                  <a:lnTo>
                    <a:pt x="109338" y="175073"/>
                  </a:lnTo>
                  <a:lnTo>
                    <a:pt x="90913" y="159439"/>
                  </a:lnTo>
                  <a:lnTo>
                    <a:pt x="84124" y="137287"/>
                  </a:lnTo>
                  <a:lnTo>
                    <a:pt x="89127" y="115552"/>
                  </a:lnTo>
                  <a:lnTo>
                    <a:pt x="104863" y="97926"/>
                  </a:lnTo>
                  <a:lnTo>
                    <a:pt x="132430" y="86105"/>
                  </a:lnTo>
                  <a:lnTo>
                    <a:pt x="172923" y="81787"/>
                  </a:lnTo>
                  <a:lnTo>
                    <a:pt x="298717" y="81787"/>
                  </a:lnTo>
                  <a:lnTo>
                    <a:pt x="309625" y="54914"/>
                  </a:lnTo>
                  <a:lnTo>
                    <a:pt x="280224" y="39396"/>
                  </a:lnTo>
                  <a:lnTo>
                    <a:pt x="246605" y="28041"/>
                  </a:lnTo>
                  <a:lnTo>
                    <a:pt x="210467" y="21067"/>
                  </a:lnTo>
                  <a:lnTo>
                    <a:pt x="173507" y="18694"/>
                  </a:lnTo>
                  <a:close/>
                </a:path>
                <a:path w="2543175" h="547370">
                  <a:moveTo>
                    <a:pt x="298717" y="81787"/>
                  </a:moveTo>
                  <a:lnTo>
                    <a:pt x="172923" y="81787"/>
                  </a:lnTo>
                  <a:lnTo>
                    <a:pt x="200398" y="83768"/>
                  </a:lnTo>
                  <a:lnTo>
                    <a:pt x="228860" y="89747"/>
                  </a:lnTo>
                  <a:lnTo>
                    <a:pt x="257540" y="99779"/>
                  </a:lnTo>
                  <a:lnTo>
                    <a:pt x="285673" y="113918"/>
                  </a:lnTo>
                  <a:lnTo>
                    <a:pt x="298717" y="81787"/>
                  </a:lnTo>
                  <a:close/>
                </a:path>
                <a:path w="2543175" h="547370">
                  <a:moveTo>
                    <a:pt x="2471750" y="0"/>
                  </a:moveTo>
                  <a:lnTo>
                    <a:pt x="2402230" y="0"/>
                  </a:lnTo>
                  <a:lnTo>
                    <a:pt x="2424216" y="42930"/>
                  </a:lnTo>
                  <a:lnTo>
                    <a:pt x="2441804" y="86591"/>
                  </a:lnTo>
                  <a:lnTo>
                    <a:pt x="2455173" y="131225"/>
                  </a:lnTo>
                  <a:lnTo>
                    <a:pt x="2464501" y="177077"/>
                  </a:lnTo>
                  <a:lnTo>
                    <a:pt x="2469967" y="224389"/>
                  </a:lnTo>
                  <a:lnTo>
                    <a:pt x="2471750" y="273405"/>
                  </a:lnTo>
                  <a:lnTo>
                    <a:pt x="2469967" y="322421"/>
                  </a:lnTo>
                  <a:lnTo>
                    <a:pt x="2464501" y="369733"/>
                  </a:lnTo>
                  <a:lnTo>
                    <a:pt x="2455173" y="415585"/>
                  </a:lnTo>
                  <a:lnTo>
                    <a:pt x="2441804" y="460219"/>
                  </a:lnTo>
                  <a:lnTo>
                    <a:pt x="2424216" y="503880"/>
                  </a:lnTo>
                  <a:lnTo>
                    <a:pt x="2402230" y="546811"/>
                  </a:lnTo>
                  <a:lnTo>
                    <a:pt x="2471750" y="546811"/>
                  </a:lnTo>
                  <a:lnTo>
                    <a:pt x="2493054" y="509479"/>
                  </a:lnTo>
                  <a:lnTo>
                    <a:pt x="2510740" y="468398"/>
                  </a:lnTo>
                  <a:lnTo>
                    <a:pt x="2524693" y="423910"/>
                  </a:lnTo>
                  <a:lnTo>
                    <a:pt x="2534800" y="376354"/>
                  </a:lnTo>
                  <a:lnTo>
                    <a:pt x="2540948" y="326072"/>
                  </a:lnTo>
                  <a:lnTo>
                    <a:pt x="2543022" y="273405"/>
                  </a:lnTo>
                  <a:lnTo>
                    <a:pt x="2540948" y="220657"/>
                  </a:lnTo>
                  <a:lnTo>
                    <a:pt x="2534800" y="170196"/>
                  </a:lnTo>
                  <a:lnTo>
                    <a:pt x="2524693" y="122462"/>
                  </a:lnTo>
                  <a:lnTo>
                    <a:pt x="2510740" y="77893"/>
                  </a:lnTo>
                  <a:lnTo>
                    <a:pt x="2493054" y="36926"/>
                  </a:lnTo>
                  <a:lnTo>
                    <a:pt x="2471750" y="0"/>
                  </a:lnTo>
                  <a:close/>
                </a:path>
                <a:path w="2543175" h="547370">
                  <a:moveTo>
                    <a:pt x="1931542" y="0"/>
                  </a:moveTo>
                  <a:lnTo>
                    <a:pt x="1862023" y="0"/>
                  </a:lnTo>
                  <a:lnTo>
                    <a:pt x="1840921" y="36926"/>
                  </a:lnTo>
                  <a:lnTo>
                    <a:pt x="1823292" y="77893"/>
                  </a:lnTo>
                  <a:lnTo>
                    <a:pt x="1809299" y="122462"/>
                  </a:lnTo>
                  <a:lnTo>
                    <a:pt x="1799102" y="170196"/>
                  </a:lnTo>
                  <a:lnTo>
                    <a:pt x="1792865" y="220657"/>
                  </a:lnTo>
                  <a:lnTo>
                    <a:pt x="1790750" y="273405"/>
                  </a:lnTo>
                  <a:lnTo>
                    <a:pt x="1792865" y="326072"/>
                  </a:lnTo>
                  <a:lnTo>
                    <a:pt x="1799102" y="376354"/>
                  </a:lnTo>
                  <a:lnTo>
                    <a:pt x="1809299" y="423910"/>
                  </a:lnTo>
                  <a:lnTo>
                    <a:pt x="1823292" y="468398"/>
                  </a:lnTo>
                  <a:lnTo>
                    <a:pt x="1840921" y="509479"/>
                  </a:lnTo>
                  <a:lnTo>
                    <a:pt x="1862023" y="546811"/>
                  </a:lnTo>
                  <a:lnTo>
                    <a:pt x="1931542" y="546811"/>
                  </a:lnTo>
                  <a:lnTo>
                    <a:pt x="1909600" y="503880"/>
                  </a:lnTo>
                  <a:lnTo>
                    <a:pt x="1892120" y="460219"/>
                  </a:lnTo>
                  <a:lnTo>
                    <a:pt x="1878891" y="415585"/>
                  </a:lnTo>
                  <a:lnTo>
                    <a:pt x="1869704" y="369733"/>
                  </a:lnTo>
                  <a:lnTo>
                    <a:pt x="1864346" y="322421"/>
                  </a:lnTo>
                  <a:lnTo>
                    <a:pt x="1862607" y="273405"/>
                  </a:lnTo>
                  <a:lnTo>
                    <a:pt x="1864346" y="224389"/>
                  </a:lnTo>
                  <a:lnTo>
                    <a:pt x="1869704" y="177077"/>
                  </a:lnTo>
                  <a:lnTo>
                    <a:pt x="1878891" y="131225"/>
                  </a:lnTo>
                  <a:lnTo>
                    <a:pt x="1892120" y="86591"/>
                  </a:lnTo>
                  <a:lnTo>
                    <a:pt x="1909600" y="42930"/>
                  </a:lnTo>
                  <a:lnTo>
                    <a:pt x="19315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4785" y="3221685"/>
              <a:ext cx="223596" cy="1307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6261" y="3145739"/>
              <a:ext cx="197891" cy="20782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7602" y="3142234"/>
              <a:ext cx="189712" cy="886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411512" y="3090164"/>
              <a:ext cx="720725" cy="429259"/>
            </a:xfrm>
            <a:custGeom>
              <a:avLst/>
              <a:gdLst/>
              <a:ahLst/>
              <a:cxnLst/>
              <a:rect l="l" t="t" r="r" b="b"/>
              <a:pathLst>
                <a:path w="720725" h="429260">
                  <a:moveTo>
                    <a:pt x="562165" y="0"/>
                  </a:moveTo>
                  <a:lnTo>
                    <a:pt x="605536" y="5119"/>
                  </a:lnTo>
                  <a:lnTo>
                    <a:pt x="643715" y="19927"/>
                  </a:lnTo>
                  <a:lnTo>
                    <a:pt x="675500" y="43595"/>
                  </a:lnTo>
                  <a:lnTo>
                    <a:pt x="699690" y="75296"/>
                  </a:lnTo>
                  <a:lnTo>
                    <a:pt x="715085" y="114202"/>
                  </a:lnTo>
                  <a:lnTo>
                    <a:pt x="720483" y="159486"/>
                  </a:lnTo>
                  <a:lnTo>
                    <a:pt x="715085" y="205016"/>
                  </a:lnTo>
                  <a:lnTo>
                    <a:pt x="699690" y="244087"/>
                  </a:lnTo>
                  <a:lnTo>
                    <a:pt x="675500" y="275888"/>
                  </a:lnTo>
                  <a:lnTo>
                    <a:pt x="643715" y="299608"/>
                  </a:lnTo>
                  <a:lnTo>
                    <a:pt x="605536" y="314434"/>
                  </a:lnTo>
                  <a:lnTo>
                    <a:pt x="562165" y="319557"/>
                  </a:lnTo>
                  <a:lnTo>
                    <a:pt x="533329" y="317010"/>
                  </a:lnTo>
                  <a:lnTo>
                    <a:pt x="506739" y="309260"/>
                  </a:lnTo>
                  <a:lnTo>
                    <a:pt x="482887" y="296143"/>
                  </a:lnTo>
                  <a:lnTo>
                    <a:pt x="462267" y="277494"/>
                  </a:lnTo>
                  <a:lnTo>
                    <a:pt x="462267" y="428802"/>
                  </a:lnTo>
                  <a:lnTo>
                    <a:pt x="389242" y="428802"/>
                  </a:lnTo>
                  <a:lnTo>
                    <a:pt x="389242" y="3505"/>
                  </a:lnTo>
                  <a:lnTo>
                    <a:pt x="458762" y="3505"/>
                  </a:lnTo>
                  <a:lnTo>
                    <a:pt x="458762" y="44399"/>
                  </a:lnTo>
                  <a:lnTo>
                    <a:pt x="479272" y="24892"/>
                  </a:lnTo>
                  <a:lnTo>
                    <a:pt x="503672" y="11026"/>
                  </a:lnTo>
                  <a:lnTo>
                    <a:pt x="531467" y="2747"/>
                  </a:lnTo>
                  <a:lnTo>
                    <a:pt x="562165" y="0"/>
                  </a:lnTo>
                  <a:close/>
                </a:path>
                <a:path w="720725" h="429260">
                  <a:moveTo>
                    <a:pt x="161239" y="0"/>
                  </a:moveTo>
                  <a:lnTo>
                    <a:pt x="204567" y="5168"/>
                  </a:lnTo>
                  <a:lnTo>
                    <a:pt x="242637" y="20122"/>
                  </a:lnTo>
                  <a:lnTo>
                    <a:pt x="274281" y="44034"/>
                  </a:lnTo>
                  <a:lnTo>
                    <a:pt x="298331" y="76075"/>
                  </a:lnTo>
                  <a:lnTo>
                    <a:pt x="313618" y="115420"/>
                  </a:lnTo>
                  <a:lnTo>
                    <a:pt x="318973" y="161239"/>
                  </a:lnTo>
                  <a:lnTo>
                    <a:pt x="318973" y="167081"/>
                  </a:lnTo>
                  <a:lnTo>
                    <a:pt x="318389" y="175844"/>
                  </a:lnTo>
                  <a:lnTo>
                    <a:pt x="317804" y="182854"/>
                  </a:lnTo>
                  <a:lnTo>
                    <a:pt x="73025" y="182854"/>
                  </a:lnTo>
                  <a:lnTo>
                    <a:pt x="84873" y="213762"/>
                  </a:lnTo>
                  <a:lnTo>
                    <a:pt x="106470" y="237331"/>
                  </a:lnTo>
                  <a:lnTo>
                    <a:pt x="136611" y="252356"/>
                  </a:lnTo>
                  <a:lnTo>
                    <a:pt x="174091" y="257632"/>
                  </a:lnTo>
                  <a:lnTo>
                    <a:pt x="198993" y="255541"/>
                  </a:lnTo>
                  <a:lnTo>
                    <a:pt x="221265" y="249234"/>
                  </a:lnTo>
                  <a:lnTo>
                    <a:pt x="241128" y="238654"/>
                  </a:lnTo>
                  <a:lnTo>
                    <a:pt x="258800" y="223748"/>
                  </a:lnTo>
                  <a:lnTo>
                    <a:pt x="297942" y="268731"/>
                  </a:lnTo>
                  <a:lnTo>
                    <a:pt x="274044" y="290721"/>
                  </a:lnTo>
                  <a:lnTo>
                    <a:pt x="244779" y="306631"/>
                  </a:lnTo>
                  <a:lnTo>
                    <a:pt x="210695" y="316298"/>
                  </a:lnTo>
                  <a:lnTo>
                    <a:pt x="172339" y="319557"/>
                  </a:lnTo>
                  <a:lnTo>
                    <a:pt x="123263" y="314150"/>
                  </a:lnTo>
                  <a:lnTo>
                    <a:pt x="81182" y="298699"/>
                  </a:lnTo>
                  <a:lnTo>
                    <a:pt x="46955" y="274354"/>
                  </a:lnTo>
                  <a:lnTo>
                    <a:pt x="21442" y="242269"/>
                  </a:lnTo>
                  <a:lnTo>
                    <a:pt x="5503" y="203596"/>
                  </a:lnTo>
                  <a:lnTo>
                    <a:pt x="0" y="159486"/>
                  </a:lnTo>
                  <a:lnTo>
                    <a:pt x="5493" y="115420"/>
                  </a:lnTo>
                  <a:lnTo>
                    <a:pt x="21161" y="76854"/>
                  </a:lnTo>
                  <a:lnTo>
                    <a:pt x="45786" y="44910"/>
                  </a:lnTo>
                  <a:lnTo>
                    <a:pt x="78152" y="20706"/>
                  </a:lnTo>
                  <a:lnTo>
                    <a:pt x="117042" y="5363"/>
                  </a:lnTo>
                  <a:lnTo>
                    <a:pt x="161239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4785" y="3049930"/>
              <a:ext cx="202565" cy="125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95397" y="2972155"/>
              <a:ext cx="2543175" cy="547370"/>
            </a:xfrm>
            <a:custGeom>
              <a:avLst/>
              <a:gdLst/>
              <a:ahLst/>
              <a:cxnLst/>
              <a:rect l="l" t="t" r="r" b="b"/>
              <a:pathLst>
                <a:path w="2543175" h="547370">
                  <a:moveTo>
                    <a:pt x="404101" y="52578"/>
                  </a:moveTo>
                  <a:lnTo>
                    <a:pt x="477126" y="52578"/>
                  </a:lnTo>
                  <a:lnTo>
                    <a:pt x="477126" y="123850"/>
                  </a:lnTo>
                  <a:lnTo>
                    <a:pt x="560666" y="123850"/>
                  </a:lnTo>
                  <a:lnTo>
                    <a:pt x="560666" y="182270"/>
                  </a:lnTo>
                  <a:lnTo>
                    <a:pt x="477126" y="182270"/>
                  </a:lnTo>
                  <a:lnTo>
                    <a:pt x="477126" y="330657"/>
                  </a:lnTo>
                  <a:lnTo>
                    <a:pt x="479937" y="350775"/>
                  </a:lnTo>
                  <a:lnTo>
                    <a:pt x="488226" y="365417"/>
                  </a:lnTo>
                  <a:lnTo>
                    <a:pt x="501772" y="374362"/>
                  </a:lnTo>
                  <a:lnTo>
                    <a:pt x="520357" y="377393"/>
                  </a:lnTo>
                  <a:lnTo>
                    <a:pt x="531593" y="376617"/>
                  </a:lnTo>
                  <a:lnTo>
                    <a:pt x="542337" y="374253"/>
                  </a:lnTo>
                  <a:lnTo>
                    <a:pt x="552314" y="370245"/>
                  </a:lnTo>
                  <a:lnTo>
                    <a:pt x="561251" y="364540"/>
                  </a:lnTo>
                  <a:lnTo>
                    <a:pt x="581698" y="416534"/>
                  </a:lnTo>
                  <a:lnTo>
                    <a:pt x="567047" y="425735"/>
                  </a:lnTo>
                  <a:lnTo>
                    <a:pt x="549932" y="432308"/>
                  </a:lnTo>
                  <a:lnTo>
                    <a:pt x="531173" y="436251"/>
                  </a:lnTo>
                  <a:lnTo>
                    <a:pt x="511594" y="437565"/>
                  </a:lnTo>
                  <a:lnTo>
                    <a:pt x="465962" y="430829"/>
                  </a:lnTo>
                  <a:lnTo>
                    <a:pt x="432215" y="410838"/>
                  </a:lnTo>
                  <a:lnTo>
                    <a:pt x="411285" y="377922"/>
                  </a:lnTo>
                  <a:lnTo>
                    <a:pt x="404101" y="332409"/>
                  </a:lnTo>
                  <a:lnTo>
                    <a:pt x="404101" y="182270"/>
                  </a:lnTo>
                  <a:lnTo>
                    <a:pt x="352691" y="182270"/>
                  </a:lnTo>
                  <a:lnTo>
                    <a:pt x="352691" y="123850"/>
                  </a:lnTo>
                  <a:lnTo>
                    <a:pt x="404101" y="123850"/>
                  </a:lnTo>
                  <a:lnTo>
                    <a:pt x="404101" y="52578"/>
                  </a:lnTo>
                  <a:close/>
                </a:path>
                <a:path w="2543175" h="547370">
                  <a:moveTo>
                    <a:pt x="1999792" y="24536"/>
                  </a:moveTo>
                  <a:lnTo>
                    <a:pt x="2191410" y="24536"/>
                  </a:lnTo>
                  <a:lnTo>
                    <a:pt x="2244773" y="29368"/>
                  </a:lnTo>
                  <a:lnTo>
                    <a:pt x="2286863" y="43286"/>
                  </a:lnTo>
                  <a:lnTo>
                    <a:pt x="2317345" y="65421"/>
                  </a:lnTo>
                  <a:lnTo>
                    <a:pt x="2335880" y="94902"/>
                  </a:lnTo>
                  <a:lnTo>
                    <a:pt x="2342133" y="130860"/>
                  </a:lnTo>
                  <a:lnTo>
                    <a:pt x="2338354" y="160280"/>
                  </a:lnTo>
                  <a:lnTo>
                    <a:pt x="2327675" y="185264"/>
                  </a:lnTo>
                  <a:lnTo>
                    <a:pt x="2311080" y="205537"/>
                  </a:lnTo>
                  <a:lnTo>
                    <a:pt x="2289555" y="220827"/>
                  </a:lnTo>
                  <a:lnTo>
                    <a:pt x="2319541" y="235149"/>
                  </a:lnTo>
                  <a:lnTo>
                    <a:pt x="2342791" y="256974"/>
                  </a:lnTo>
                  <a:lnTo>
                    <a:pt x="2357825" y="286139"/>
                  </a:lnTo>
                  <a:lnTo>
                    <a:pt x="2363165" y="322478"/>
                  </a:lnTo>
                  <a:lnTo>
                    <a:pt x="2356612" y="360942"/>
                  </a:lnTo>
                  <a:lnTo>
                    <a:pt x="2337105" y="391834"/>
                  </a:lnTo>
                  <a:lnTo>
                    <a:pt x="2304866" y="414595"/>
                  </a:lnTo>
                  <a:lnTo>
                    <a:pt x="2260121" y="428662"/>
                  </a:lnTo>
                  <a:lnTo>
                    <a:pt x="2203094" y="433476"/>
                  </a:lnTo>
                  <a:lnTo>
                    <a:pt x="1999792" y="433476"/>
                  </a:lnTo>
                  <a:lnTo>
                    <a:pt x="1999792" y="24536"/>
                  </a:lnTo>
                  <a:close/>
                </a:path>
                <a:path w="2543175" h="547370">
                  <a:moveTo>
                    <a:pt x="1524101" y="24536"/>
                  </a:moveTo>
                  <a:lnTo>
                    <a:pt x="1686509" y="24536"/>
                  </a:lnTo>
                  <a:lnTo>
                    <a:pt x="1686509" y="433476"/>
                  </a:lnTo>
                  <a:lnTo>
                    <a:pt x="1610563" y="433476"/>
                  </a:lnTo>
                  <a:lnTo>
                    <a:pt x="1610563" y="88214"/>
                  </a:lnTo>
                  <a:lnTo>
                    <a:pt x="1524101" y="88214"/>
                  </a:lnTo>
                  <a:lnTo>
                    <a:pt x="1524101" y="24536"/>
                  </a:lnTo>
                  <a:close/>
                </a:path>
                <a:path w="2543175" h="547370">
                  <a:moveTo>
                    <a:pt x="173507" y="18694"/>
                  </a:moveTo>
                  <a:lnTo>
                    <a:pt x="210467" y="21067"/>
                  </a:lnTo>
                  <a:lnTo>
                    <a:pt x="246605" y="28041"/>
                  </a:lnTo>
                  <a:lnTo>
                    <a:pt x="280224" y="39396"/>
                  </a:lnTo>
                  <a:lnTo>
                    <a:pt x="309625" y="54914"/>
                  </a:lnTo>
                  <a:lnTo>
                    <a:pt x="285673" y="113919"/>
                  </a:lnTo>
                  <a:lnTo>
                    <a:pt x="257540" y="99779"/>
                  </a:lnTo>
                  <a:lnTo>
                    <a:pt x="228860" y="89747"/>
                  </a:lnTo>
                  <a:lnTo>
                    <a:pt x="200398" y="83768"/>
                  </a:lnTo>
                  <a:lnTo>
                    <a:pt x="172923" y="81788"/>
                  </a:lnTo>
                  <a:lnTo>
                    <a:pt x="132430" y="86105"/>
                  </a:lnTo>
                  <a:lnTo>
                    <a:pt x="104863" y="97926"/>
                  </a:lnTo>
                  <a:lnTo>
                    <a:pt x="89127" y="115552"/>
                  </a:lnTo>
                  <a:lnTo>
                    <a:pt x="84124" y="137287"/>
                  </a:lnTo>
                  <a:lnTo>
                    <a:pt x="90913" y="159439"/>
                  </a:lnTo>
                  <a:lnTo>
                    <a:pt x="109338" y="175073"/>
                  </a:lnTo>
                  <a:lnTo>
                    <a:pt x="136492" y="186289"/>
                  </a:lnTo>
                  <a:lnTo>
                    <a:pt x="169464" y="195192"/>
                  </a:lnTo>
                  <a:lnTo>
                    <a:pt x="205346" y="203885"/>
                  </a:lnTo>
                  <a:lnTo>
                    <a:pt x="241227" y="214471"/>
                  </a:lnTo>
                  <a:lnTo>
                    <a:pt x="274200" y="229053"/>
                  </a:lnTo>
                  <a:lnTo>
                    <a:pt x="301353" y="249733"/>
                  </a:lnTo>
                  <a:lnTo>
                    <a:pt x="319779" y="278616"/>
                  </a:lnTo>
                  <a:lnTo>
                    <a:pt x="326567" y="317804"/>
                  </a:lnTo>
                  <a:lnTo>
                    <a:pt x="320141" y="355567"/>
                  </a:lnTo>
                  <a:lnTo>
                    <a:pt x="300676" y="388843"/>
                  </a:lnTo>
                  <a:lnTo>
                    <a:pt x="267890" y="415389"/>
                  </a:lnTo>
                  <a:lnTo>
                    <a:pt x="221505" y="432962"/>
                  </a:lnTo>
                  <a:lnTo>
                    <a:pt x="161239" y="439318"/>
                  </a:lnTo>
                  <a:lnTo>
                    <a:pt x="113946" y="435758"/>
                  </a:lnTo>
                  <a:lnTo>
                    <a:pt x="69446" y="425735"/>
                  </a:lnTo>
                  <a:lnTo>
                    <a:pt x="30533" y="410236"/>
                  </a:lnTo>
                  <a:lnTo>
                    <a:pt x="0" y="390245"/>
                  </a:lnTo>
                  <a:lnTo>
                    <a:pt x="26288" y="331241"/>
                  </a:lnTo>
                  <a:lnTo>
                    <a:pt x="54111" y="349360"/>
                  </a:lnTo>
                  <a:lnTo>
                    <a:pt x="87191" y="363591"/>
                  </a:lnTo>
                  <a:lnTo>
                    <a:pt x="123558" y="372893"/>
                  </a:lnTo>
                  <a:lnTo>
                    <a:pt x="161239" y="376224"/>
                  </a:lnTo>
                  <a:lnTo>
                    <a:pt x="202251" y="372190"/>
                  </a:lnTo>
                  <a:lnTo>
                    <a:pt x="230393" y="361035"/>
                  </a:lnTo>
                  <a:lnTo>
                    <a:pt x="246596" y="344185"/>
                  </a:lnTo>
                  <a:lnTo>
                    <a:pt x="251790" y="323062"/>
                  </a:lnTo>
                  <a:lnTo>
                    <a:pt x="244985" y="300624"/>
                  </a:lnTo>
                  <a:lnTo>
                    <a:pt x="226515" y="284813"/>
                  </a:lnTo>
                  <a:lnTo>
                    <a:pt x="199296" y="273497"/>
                  </a:lnTo>
                  <a:lnTo>
                    <a:pt x="166244" y="264539"/>
                  </a:lnTo>
                  <a:lnTo>
                    <a:pt x="130276" y="255806"/>
                  </a:lnTo>
                  <a:lnTo>
                    <a:pt x="94308" y="245163"/>
                  </a:lnTo>
                  <a:lnTo>
                    <a:pt x="61256" y="230474"/>
                  </a:lnTo>
                  <a:lnTo>
                    <a:pt x="34037" y="209606"/>
                  </a:lnTo>
                  <a:lnTo>
                    <a:pt x="15567" y="180423"/>
                  </a:lnTo>
                  <a:lnTo>
                    <a:pt x="8763" y="140792"/>
                  </a:lnTo>
                  <a:lnTo>
                    <a:pt x="15128" y="102744"/>
                  </a:lnTo>
                  <a:lnTo>
                    <a:pt x="34449" y="69295"/>
                  </a:lnTo>
                  <a:lnTo>
                    <a:pt x="67061" y="42660"/>
                  </a:lnTo>
                  <a:lnTo>
                    <a:pt x="113302" y="25055"/>
                  </a:lnTo>
                  <a:lnTo>
                    <a:pt x="173507" y="18694"/>
                  </a:lnTo>
                  <a:close/>
                </a:path>
                <a:path w="2543175" h="547370">
                  <a:moveTo>
                    <a:pt x="2402230" y="0"/>
                  </a:moveTo>
                  <a:lnTo>
                    <a:pt x="2471750" y="0"/>
                  </a:lnTo>
                  <a:lnTo>
                    <a:pt x="2493054" y="36926"/>
                  </a:lnTo>
                  <a:lnTo>
                    <a:pt x="2510740" y="77893"/>
                  </a:lnTo>
                  <a:lnTo>
                    <a:pt x="2524693" y="122462"/>
                  </a:lnTo>
                  <a:lnTo>
                    <a:pt x="2534800" y="170196"/>
                  </a:lnTo>
                  <a:lnTo>
                    <a:pt x="2540948" y="220657"/>
                  </a:lnTo>
                  <a:lnTo>
                    <a:pt x="2543022" y="273405"/>
                  </a:lnTo>
                  <a:lnTo>
                    <a:pt x="2540948" y="326072"/>
                  </a:lnTo>
                  <a:lnTo>
                    <a:pt x="2534800" y="376354"/>
                  </a:lnTo>
                  <a:lnTo>
                    <a:pt x="2524693" y="423910"/>
                  </a:lnTo>
                  <a:lnTo>
                    <a:pt x="2510740" y="468398"/>
                  </a:lnTo>
                  <a:lnTo>
                    <a:pt x="2493054" y="509479"/>
                  </a:lnTo>
                  <a:lnTo>
                    <a:pt x="2471750" y="546811"/>
                  </a:lnTo>
                  <a:lnTo>
                    <a:pt x="2402230" y="546811"/>
                  </a:lnTo>
                  <a:lnTo>
                    <a:pt x="2424216" y="503880"/>
                  </a:lnTo>
                  <a:lnTo>
                    <a:pt x="2441804" y="460219"/>
                  </a:lnTo>
                  <a:lnTo>
                    <a:pt x="2455173" y="415585"/>
                  </a:lnTo>
                  <a:lnTo>
                    <a:pt x="2464501" y="369733"/>
                  </a:lnTo>
                  <a:lnTo>
                    <a:pt x="2469967" y="322421"/>
                  </a:lnTo>
                  <a:lnTo>
                    <a:pt x="2471750" y="273405"/>
                  </a:lnTo>
                  <a:lnTo>
                    <a:pt x="2469967" y="224389"/>
                  </a:lnTo>
                  <a:lnTo>
                    <a:pt x="2464501" y="177077"/>
                  </a:lnTo>
                  <a:lnTo>
                    <a:pt x="2455173" y="131225"/>
                  </a:lnTo>
                  <a:lnTo>
                    <a:pt x="2441804" y="86591"/>
                  </a:lnTo>
                  <a:lnTo>
                    <a:pt x="2424216" y="42930"/>
                  </a:lnTo>
                  <a:lnTo>
                    <a:pt x="2402230" y="0"/>
                  </a:lnTo>
                  <a:close/>
                </a:path>
                <a:path w="2543175" h="547370">
                  <a:moveTo>
                    <a:pt x="1862023" y="0"/>
                  </a:moveTo>
                  <a:lnTo>
                    <a:pt x="1931542" y="0"/>
                  </a:lnTo>
                  <a:lnTo>
                    <a:pt x="1909600" y="42930"/>
                  </a:lnTo>
                  <a:lnTo>
                    <a:pt x="1892120" y="86591"/>
                  </a:lnTo>
                  <a:lnTo>
                    <a:pt x="1878891" y="131225"/>
                  </a:lnTo>
                  <a:lnTo>
                    <a:pt x="1869704" y="177077"/>
                  </a:lnTo>
                  <a:lnTo>
                    <a:pt x="1864346" y="224389"/>
                  </a:lnTo>
                  <a:lnTo>
                    <a:pt x="1862607" y="273405"/>
                  </a:lnTo>
                  <a:lnTo>
                    <a:pt x="1864346" y="322421"/>
                  </a:lnTo>
                  <a:lnTo>
                    <a:pt x="1869704" y="369733"/>
                  </a:lnTo>
                  <a:lnTo>
                    <a:pt x="1878891" y="415585"/>
                  </a:lnTo>
                  <a:lnTo>
                    <a:pt x="1892120" y="460219"/>
                  </a:lnTo>
                  <a:lnTo>
                    <a:pt x="1909600" y="503880"/>
                  </a:lnTo>
                  <a:lnTo>
                    <a:pt x="1931542" y="546811"/>
                  </a:lnTo>
                  <a:lnTo>
                    <a:pt x="1862023" y="546811"/>
                  </a:lnTo>
                  <a:lnTo>
                    <a:pt x="1840921" y="509479"/>
                  </a:lnTo>
                  <a:lnTo>
                    <a:pt x="1823292" y="468398"/>
                  </a:lnTo>
                  <a:lnTo>
                    <a:pt x="1809299" y="423910"/>
                  </a:lnTo>
                  <a:lnTo>
                    <a:pt x="1799102" y="376354"/>
                  </a:lnTo>
                  <a:lnTo>
                    <a:pt x="1792865" y="326072"/>
                  </a:lnTo>
                  <a:lnTo>
                    <a:pt x="1790750" y="273405"/>
                  </a:lnTo>
                  <a:lnTo>
                    <a:pt x="1792865" y="220657"/>
                  </a:lnTo>
                  <a:lnTo>
                    <a:pt x="1799102" y="170196"/>
                  </a:lnTo>
                  <a:lnTo>
                    <a:pt x="1809299" y="122462"/>
                  </a:lnTo>
                  <a:lnTo>
                    <a:pt x="1823292" y="77893"/>
                  </a:lnTo>
                  <a:lnTo>
                    <a:pt x="1840921" y="36926"/>
                  </a:lnTo>
                  <a:lnTo>
                    <a:pt x="1862023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5535167" y="3203448"/>
            <a:ext cx="363220" cy="119380"/>
            <a:chOff x="5535167" y="3203448"/>
            <a:chExt cx="363220" cy="11938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5167" y="3203448"/>
              <a:ext cx="362712" cy="11887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49899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292100" y="0"/>
                  </a:moveTo>
                  <a:lnTo>
                    <a:pt x="0" y="0"/>
                  </a:lnTo>
                  <a:lnTo>
                    <a:pt x="0" y="47904"/>
                  </a:lnTo>
                  <a:lnTo>
                    <a:pt x="292100" y="47904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49899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0" y="0"/>
                  </a:moveTo>
                  <a:lnTo>
                    <a:pt x="292100" y="0"/>
                  </a:lnTo>
                  <a:lnTo>
                    <a:pt x="292100" y="47904"/>
                  </a:lnTo>
                  <a:lnTo>
                    <a:pt x="0" y="47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041135" y="2980944"/>
            <a:ext cx="1569720" cy="487680"/>
            <a:chOff x="6041135" y="2980944"/>
            <a:chExt cx="1569720" cy="4876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1135" y="2980944"/>
              <a:ext cx="1569719" cy="48767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58839" y="2996692"/>
              <a:ext cx="1494790" cy="415290"/>
            </a:xfrm>
            <a:custGeom>
              <a:avLst/>
              <a:gdLst/>
              <a:ahLst/>
              <a:cxnLst/>
              <a:rect l="l" t="t" r="r" b="b"/>
              <a:pathLst>
                <a:path w="1494790" h="415289">
                  <a:moveTo>
                    <a:pt x="555561" y="93472"/>
                  </a:moveTo>
                  <a:lnTo>
                    <a:pt x="511365" y="98835"/>
                  </a:lnTo>
                  <a:lnTo>
                    <a:pt x="472475" y="114178"/>
                  </a:lnTo>
                  <a:lnTo>
                    <a:pt x="440108" y="138382"/>
                  </a:lnTo>
                  <a:lnTo>
                    <a:pt x="415483" y="170326"/>
                  </a:lnTo>
                  <a:lnTo>
                    <a:pt x="399815" y="208892"/>
                  </a:lnTo>
                  <a:lnTo>
                    <a:pt x="394322" y="252958"/>
                  </a:lnTo>
                  <a:lnTo>
                    <a:pt x="399826" y="297068"/>
                  </a:lnTo>
                  <a:lnTo>
                    <a:pt x="415764" y="335741"/>
                  </a:lnTo>
                  <a:lnTo>
                    <a:pt x="441277" y="367826"/>
                  </a:lnTo>
                  <a:lnTo>
                    <a:pt x="475504" y="392171"/>
                  </a:lnTo>
                  <a:lnTo>
                    <a:pt x="517585" y="407622"/>
                  </a:lnTo>
                  <a:lnTo>
                    <a:pt x="566661" y="413029"/>
                  </a:lnTo>
                  <a:lnTo>
                    <a:pt x="605017" y="409770"/>
                  </a:lnTo>
                  <a:lnTo>
                    <a:pt x="639102" y="400103"/>
                  </a:lnTo>
                  <a:lnTo>
                    <a:pt x="668366" y="384193"/>
                  </a:lnTo>
                  <a:lnTo>
                    <a:pt x="692264" y="362204"/>
                  </a:lnTo>
                  <a:lnTo>
                    <a:pt x="682606" y="351104"/>
                  </a:lnTo>
                  <a:lnTo>
                    <a:pt x="568413" y="351104"/>
                  </a:lnTo>
                  <a:lnTo>
                    <a:pt x="530933" y="345828"/>
                  </a:lnTo>
                  <a:lnTo>
                    <a:pt x="500792" y="330803"/>
                  </a:lnTo>
                  <a:lnTo>
                    <a:pt x="479195" y="307234"/>
                  </a:lnTo>
                  <a:lnTo>
                    <a:pt x="467347" y="276326"/>
                  </a:lnTo>
                  <a:lnTo>
                    <a:pt x="712127" y="276326"/>
                  </a:lnTo>
                  <a:lnTo>
                    <a:pt x="712711" y="269316"/>
                  </a:lnTo>
                  <a:lnTo>
                    <a:pt x="713295" y="260553"/>
                  </a:lnTo>
                  <a:lnTo>
                    <a:pt x="713295" y="254711"/>
                  </a:lnTo>
                  <a:lnTo>
                    <a:pt x="710154" y="227837"/>
                  </a:lnTo>
                  <a:lnTo>
                    <a:pt x="466763" y="227837"/>
                  </a:lnTo>
                  <a:lnTo>
                    <a:pt x="476940" y="196747"/>
                  </a:lnTo>
                  <a:lnTo>
                    <a:pt x="496046" y="172777"/>
                  </a:lnTo>
                  <a:lnTo>
                    <a:pt x="522709" y="157350"/>
                  </a:lnTo>
                  <a:lnTo>
                    <a:pt x="555561" y="151892"/>
                  </a:lnTo>
                  <a:lnTo>
                    <a:pt x="679401" y="151892"/>
                  </a:lnTo>
                  <a:lnTo>
                    <a:pt x="668604" y="137506"/>
                  </a:lnTo>
                  <a:lnTo>
                    <a:pt x="636960" y="113594"/>
                  </a:lnTo>
                  <a:lnTo>
                    <a:pt x="598889" y="98640"/>
                  </a:lnTo>
                  <a:lnTo>
                    <a:pt x="555561" y="93472"/>
                  </a:lnTo>
                  <a:close/>
                </a:path>
                <a:path w="1494790" h="415289">
                  <a:moveTo>
                    <a:pt x="653122" y="317220"/>
                  </a:moveTo>
                  <a:lnTo>
                    <a:pt x="635450" y="332126"/>
                  </a:lnTo>
                  <a:lnTo>
                    <a:pt x="615588" y="342706"/>
                  </a:lnTo>
                  <a:lnTo>
                    <a:pt x="593315" y="349013"/>
                  </a:lnTo>
                  <a:lnTo>
                    <a:pt x="568413" y="351104"/>
                  </a:lnTo>
                  <a:lnTo>
                    <a:pt x="682606" y="351104"/>
                  </a:lnTo>
                  <a:lnTo>
                    <a:pt x="653122" y="317220"/>
                  </a:lnTo>
                  <a:close/>
                </a:path>
                <a:path w="1494790" h="415289">
                  <a:moveTo>
                    <a:pt x="679401" y="151892"/>
                  </a:moveTo>
                  <a:lnTo>
                    <a:pt x="555561" y="151892"/>
                  </a:lnTo>
                  <a:lnTo>
                    <a:pt x="588733" y="157432"/>
                  </a:lnTo>
                  <a:lnTo>
                    <a:pt x="615441" y="172996"/>
                  </a:lnTo>
                  <a:lnTo>
                    <a:pt x="634264" y="196994"/>
                  </a:lnTo>
                  <a:lnTo>
                    <a:pt x="643775" y="227837"/>
                  </a:lnTo>
                  <a:lnTo>
                    <a:pt x="710154" y="227837"/>
                  </a:lnTo>
                  <a:lnTo>
                    <a:pt x="707940" y="208892"/>
                  </a:lnTo>
                  <a:lnTo>
                    <a:pt x="692653" y="169547"/>
                  </a:lnTo>
                  <a:lnTo>
                    <a:pt x="679401" y="151892"/>
                  </a:lnTo>
                  <a:close/>
                </a:path>
                <a:path w="1494790" h="415289">
                  <a:moveTo>
                    <a:pt x="168249" y="0"/>
                  </a:moveTo>
                  <a:lnTo>
                    <a:pt x="0" y="0"/>
                  </a:lnTo>
                  <a:lnTo>
                    <a:pt x="0" y="408940"/>
                  </a:lnTo>
                  <a:lnTo>
                    <a:pt x="75945" y="408940"/>
                  </a:lnTo>
                  <a:lnTo>
                    <a:pt x="75945" y="289763"/>
                  </a:lnTo>
                  <a:lnTo>
                    <a:pt x="178765" y="289763"/>
                  </a:lnTo>
                  <a:lnTo>
                    <a:pt x="184023" y="289179"/>
                  </a:lnTo>
                  <a:lnTo>
                    <a:pt x="265518" y="289179"/>
                  </a:lnTo>
                  <a:lnTo>
                    <a:pt x="255295" y="274574"/>
                  </a:lnTo>
                  <a:lnTo>
                    <a:pt x="292309" y="253990"/>
                  </a:lnTo>
                  <a:lnTo>
                    <a:pt x="317625" y="227253"/>
                  </a:lnTo>
                  <a:lnTo>
                    <a:pt x="75945" y="227253"/>
                  </a:lnTo>
                  <a:lnTo>
                    <a:pt x="75945" y="64262"/>
                  </a:lnTo>
                  <a:lnTo>
                    <a:pt x="318214" y="64262"/>
                  </a:lnTo>
                  <a:lnTo>
                    <a:pt x="295605" y="38776"/>
                  </a:lnTo>
                  <a:lnTo>
                    <a:pt x="261159" y="17590"/>
                  </a:lnTo>
                  <a:lnTo>
                    <a:pt x="218469" y="4486"/>
                  </a:lnTo>
                  <a:lnTo>
                    <a:pt x="168249" y="0"/>
                  </a:lnTo>
                  <a:close/>
                </a:path>
                <a:path w="1494790" h="415289">
                  <a:moveTo>
                    <a:pt x="265518" y="289179"/>
                  </a:moveTo>
                  <a:lnTo>
                    <a:pt x="184023" y="289179"/>
                  </a:lnTo>
                  <a:lnTo>
                    <a:pt x="267563" y="408940"/>
                  </a:lnTo>
                  <a:lnTo>
                    <a:pt x="349351" y="408940"/>
                  </a:lnTo>
                  <a:lnTo>
                    <a:pt x="265518" y="289179"/>
                  </a:lnTo>
                  <a:close/>
                </a:path>
                <a:path w="1494790" h="415289">
                  <a:moveTo>
                    <a:pt x="318214" y="64262"/>
                  </a:moveTo>
                  <a:lnTo>
                    <a:pt x="164744" y="64262"/>
                  </a:lnTo>
                  <a:lnTo>
                    <a:pt x="208632" y="69720"/>
                  </a:lnTo>
                  <a:lnTo>
                    <a:pt x="240252" y="85585"/>
                  </a:lnTo>
                  <a:lnTo>
                    <a:pt x="259384" y="111089"/>
                  </a:lnTo>
                  <a:lnTo>
                    <a:pt x="265811" y="145465"/>
                  </a:lnTo>
                  <a:lnTo>
                    <a:pt x="259384" y="179933"/>
                  </a:lnTo>
                  <a:lnTo>
                    <a:pt x="240252" y="205638"/>
                  </a:lnTo>
                  <a:lnTo>
                    <a:pt x="208632" y="221703"/>
                  </a:lnTo>
                  <a:lnTo>
                    <a:pt x="164744" y="227253"/>
                  </a:lnTo>
                  <a:lnTo>
                    <a:pt x="317625" y="227253"/>
                  </a:lnTo>
                  <a:lnTo>
                    <a:pt x="319630" y="225136"/>
                  </a:lnTo>
                  <a:lnTo>
                    <a:pt x="336544" y="188723"/>
                  </a:lnTo>
                  <a:lnTo>
                    <a:pt x="342341" y="145465"/>
                  </a:lnTo>
                  <a:lnTo>
                    <a:pt x="336910" y="103249"/>
                  </a:lnTo>
                  <a:lnTo>
                    <a:pt x="321093" y="67507"/>
                  </a:lnTo>
                  <a:lnTo>
                    <a:pt x="318214" y="64262"/>
                  </a:lnTo>
                  <a:close/>
                </a:path>
                <a:path w="1494790" h="415289">
                  <a:moveTo>
                    <a:pt x="1212265" y="0"/>
                  </a:moveTo>
                  <a:lnTo>
                    <a:pt x="1136319" y="0"/>
                  </a:lnTo>
                  <a:lnTo>
                    <a:pt x="1136319" y="230759"/>
                  </a:lnTo>
                  <a:lnTo>
                    <a:pt x="1141815" y="285771"/>
                  </a:lnTo>
                  <a:lnTo>
                    <a:pt x="1157891" y="331436"/>
                  </a:lnTo>
                  <a:lnTo>
                    <a:pt x="1183932" y="367461"/>
                  </a:lnTo>
                  <a:lnTo>
                    <a:pt x="1219319" y="393556"/>
                  </a:lnTo>
                  <a:lnTo>
                    <a:pt x="1263437" y="409426"/>
                  </a:lnTo>
                  <a:lnTo>
                    <a:pt x="1315669" y="414782"/>
                  </a:lnTo>
                  <a:lnTo>
                    <a:pt x="1367654" y="409426"/>
                  </a:lnTo>
                  <a:lnTo>
                    <a:pt x="1411607" y="393556"/>
                  </a:lnTo>
                  <a:lnTo>
                    <a:pt x="1446895" y="367461"/>
                  </a:lnTo>
                  <a:lnTo>
                    <a:pt x="1460802" y="348183"/>
                  </a:lnTo>
                  <a:lnTo>
                    <a:pt x="1316253" y="348183"/>
                  </a:lnTo>
                  <a:lnTo>
                    <a:pt x="1272155" y="341209"/>
                  </a:lnTo>
                  <a:lnTo>
                    <a:pt x="1239504" y="319557"/>
                  </a:lnTo>
                  <a:lnTo>
                    <a:pt x="1219230" y="282132"/>
                  </a:lnTo>
                  <a:lnTo>
                    <a:pt x="1212265" y="227837"/>
                  </a:lnTo>
                  <a:lnTo>
                    <a:pt x="1212265" y="0"/>
                  </a:lnTo>
                  <a:close/>
                </a:path>
                <a:path w="1494790" h="415289">
                  <a:moveTo>
                    <a:pt x="1494434" y="0"/>
                  </a:moveTo>
                  <a:lnTo>
                    <a:pt x="1419656" y="0"/>
                  </a:lnTo>
                  <a:lnTo>
                    <a:pt x="1419656" y="227837"/>
                  </a:lnTo>
                  <a:lnTo>
                    <a:pt x="1412783" y="282132"/>
                  </a:lnTo>
                  <a:lnTo>
                    <a:pt x="1392710" y="319557"/>
                  </a:lnTo>
                  <a:lnTo>
                    <a:pt x="1360260" y="341209"/>
                  </a:lnTo>
                  <a:lnTo>
                    <a:pt x="1316253" y="348183"/>
                  </a:lnTo>
                  <a:lnTo>
                    <a:pt x="1460802" y="348183"/>
                  </a:lnTo>
                  <a:lnTo>
                    <a:pt x="1472883" y="331436"/>
                  </a:lnTo>
                  <a:lnTo>
                    <a:pt x="1488941" y="285771"/>
                  </a:lnTo>
                  <a:lnTo>
                    <a:pt x="1494434" y="230759"/>
                  </a:lnTo>
                  <a:lnTo>
                    <a:pt x="1494434" y="0"/>
                  </a:lnTo>
                  <a:close/>
                </a:path>
                <a:path w="1494790" h="415289">
                  <a:moveTo>
                    <a:pt x="866520" y="0"/>
                  </a:moveTo>
                  <a:lnTo>
                    <a:pt x="790574" y="0"/>
                  </a:lnTo>
                  <a:lnTo>
                    <a:pt x="790574" y="408940"/>
                  </a:lnTo>
                  <a:lnTo>
                    <a:pt x="1080338" y="408940"/>
                  </a:lnTo>
                  <a:lnTo>
                    <a:pt x="1080338" y="344678"/>
                  </a:lnTo>
                  <a:lnTo>
                    <a:pt x="866520" y="344678"/>
                  </a:lnTo>
                  <a:lnTo>
                    <a:pt x="866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252" y="3142234"/>
              <a:ext cx="189712" cy="8864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53162" y="3090164"/>
              <a:ext cx="319405" cy="320040"/>
            </a:xfrm>
            <a:custGeom>
              <a:avLst/>
              <a:gdLst/>
              <a:ahLst/>
              <a:cxnLst/>
              <a:rect l="l" t="t" r="r" b="b"/>
              <a:pathLst>
                <a:path w="319404" h="320039">
                  <a:moveTo>
                    <a:pt x="161239" y="0"/>
                  </a:moveTo>
                  <a:lnTo>
                    <a:pt x="204567" y="5168"/>
                  </a:lnTo>
                  <a:lnTo>
                    <a:pt x="242637" y="20122"/>
                  </a:lnTo>
                  <a:lnTo>
                    <a:pt x="274281" y="44034"/>
                  </a:lnTo>
                  <a:lnTo>
                    <a:pt x="298331" y="76075"/>
                  </a:lnTo>
                  <a:lnTo>
                    <a:pt x="313618" y="115420"/>
                  </a:lnTo>
                  <a:lnTo>
                    <a:pt x="318973" y="161239"/>
                  </a:lnTo>
                  <a:lnTo>
                    <a:pt x="318973" y="167081"/>
                  </a:lnTo>
                  <a:lnTo>
                    <a:pt x="318389" y="175844"/>
                  </a:lnTo>
                  <a:lnTo>
                    <a:pt x="317804" y="182854"/>
                  </a:lnTo>
                  <a:lnTo>
                    <a:pt x="73025" y="182854"/>
                  </a:lnTo>
                  <a:lnTo>
                    <a:pt x="84873" y="213762"/>
                  </a:lnTo>
                  <a:lnTo>
                    <a:pt x="106470" y="237331"/>
                  </a:lnTo>
                  <a:lnTo>
                    <a:pt x="136611" y="252356"/>
                  </a:lnTo>
                  <a:lnTo>
                    <a:pt x="174091" y="257632"/>
                  </a:lnTo>
                  <a:lnTo>
                    <a:pt x="198993" y="255541"/>
                  </a:lnTo>
                  <a:lnTo>
                    <a:pt x="221265" y="249234"/>
                  </a:lnTo>
                  <a:lnTo>
                    <a:pt x="241128" y="238654"/>
                  </a:lnTo>
                  <a:lnTo>
                    <a:pt x="258800" y="223748"/>
                  </a:lnTo>
                  <a:lnTo>
                    <a:pt x="297942" y="268731"/>
                  </a:lnTo>
                  <a:lnTo>
                    <a:pt x="274044" y="290721"/>
                  </a:lnTo>
                  <a:lnTo>
                    <a:pt x="244779" y="306631"/>
                  </a:lnTo>
                  <a:lnTo>
                    <a:pt x="210695" y="316298"/>
                  </a:lnTo>
                  <a:lnTo>
                    <a:pt x="172339" y="319557"/>
                  </a:lnTo>
                  <a:lnTo>
                    <a:pt x="123263" y="314150"/>
                  </a:lnTo>
                  <a:lnTo>
                    <a:pt x="81182" y="298699"/>
                  </a:lnTo>
                  <a:lnTo>
                    <a:pt x="46955" y="274354"/>
                  </a:lnTo>
                  <a:lnTo>
                    <a:pt x="21442" y="242269"/>
                  </a:lnTo>
                  <a:lnTo>
                    <a:pt x="5503" y="203596"/>
                  </a:lnTo>
                  <a:lnTo>
                    <a:pt x="0" y="159486"/>
                  </a:lnTo>
                  <a:lnTo>
                    <a:pt x="5493" y="115420"/>
                  </a:lnTo>
                  <a:lnTo>
                    <a:pt x="21161" y="76854"/>
                  </a:lnTo>
                  <a:lnTo>
                    <a:pt x="45786" y="44910"/>
                  </a:lnTo>
                  <a:lnTo>
                    <a:pt x="78152" y="20706"/>
                  </a:lnTo>
                  <a:lnTo>
                    <a:pt x="117042" y="5363"/>
                  </a:lnTo>
                  <a:lnTo>
                    <a:pt x="161239" y="0"/>
                  </a:lnTo>
                  <a:close/>
                </a:path>
              </a:pathLst>
            </a:custGeom>
            <a:ln w="12699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8435" y="3054604"/>
              <a:ext cx="202565" cy="1756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058839" y="2996692"/>
              <a:ext cx="1494790" cy="415290"/>
            </a:xfrm>
            <a:custGeom>
              <a:avLst/>
              <a:gdLst/>
              <a:ahLst/>
              <a:cxnLst/>
              <a:rect l="l" t="t" r="r" b="b"/>
              <a:pathLst>
                <a:path w="1494790" h="415289">
                  <a:moveTo>
                    <a:pt x="1136319" y="0"/>
                  </a:moveTo>
                  <a:lnTo>
                    <a:pt x="1212265" y="0"/>
                  </a:lnTo>
                  <a:lnTo>
                    <a:pt x="1212265" y="227837"/>
                  </a:lnTo>
                  <a:lnTo>
                    <a:pt x="1219230" y="282132"/>
                  </a:lnTo>
                  <a:lnTo>
                    <a:pt x="1239504" y="319557"/>
                  </a:lnTo>
                  <a:lnTo>
                    <a:pt x="1272155" y="341209"/>
                  </a:lnTo>
                  <a:lnTo>
                    <a:pt x="1316253" y="348183"/>
                  </a:lnTo>
                  <a:lnTo>
                    <a:pt x="1360260" y="341209"/>
                  </a:lnTo>
                  <a:lnTo>
                    <a:pt x="1392710" y="319557"/>
                  </a:lnTo>
                  <a:lnTo>
                    <a:pt x="1412783" y="282132"/>
                  </a:lnTo>
                  <a:lnTo>
                    <a:pt x="1419656" y="227837"/>
                  </a:lnTo>
                  <a:lnTo>
                    <a:pt x="1419656" y="0"/>
                  </a:lnTo>
                  <a:lnTo>
                    <a:pt x="1494434" y="0"/>
                  </a:lnTo>
                  <a:lnTo>
                    <a:pt x="1494434" y="230758"/>
                  </a:lnTo>
                  <a:lnTo>
                    <a:pt x="1488941" y="285771"/>
                  </a:lnTo>
                  <a:lnTo>
                    <a:pt x="1472883" y="331436"/>
                  </a:lnTo>
                  <a:lnTo>
                    <a:pt x="1446895" y="367461"/>
                  </a:lnTo>
                  <a:lnTo>
                    <a:pt x="1411607" y="393556"/>
                  </a:lnTo>
                  <a:lnTo>
                    <a:pt x="1367654" y="409426"/>
                  </a:lnTo>
                  <a:lnTo>
                    <a:pt x="1315669" y="414781"/>
                  </a:lnTo>
                  <a:lnTo>
                    <a:pt x="1263437" y="409426"/>
                  </a:lnTo>
                  <a:lnTo>
                    <a:pt x="1219319" y="393556"/>
                  </a:lnTo>
                  <a:lnTo>
                    <a:pt x="1183932" y="367461"/>
                  </a:lnTo>
                  <a:lnTo>
                    <a:pt x="1157891" y="331436"/>
                  </a:lnTo>
                  <a:lnTo>
                    <a:pt x="1141815" y="285771"/>
                  </a:lnTo>
                  <a:lnTo>
                    <a:pt x="1136319" y="230758"/>
                  </a:lnTo>
                  <a:lnTo>
                    <a:pt x="1136319" y="0"/>
                  </a:lnTo>
                  <a:close/>
                </a:path>
                <a:path w="1494790" h="415289">
                  <a:moveTo>
                    <a:pt x="790574" y="0"/>
                  </a:moveTo>
                  <a:lnTo>
                    <a:pt x="866520" y="0"/>
                  </a:lnTo>
                  <a:lnTo>
                    <a:pt x="866520" y="344677"/>
                  </a:lnTo>
                  <a:lnTo>
                    <a:pt x="1080338" y="344677"/>
                  </a:lnTo>
                  <a:lnTo>
                    <a:pt x="1080338" y="408939"/>
                  </a:lnTo>
                  <a:lnTo>
                    <a:pt x="790574" y="408939"/>
                  </a:lnTo>
                  <a:lnTo>
                    <a:pt x="790574" y="0"/>
                  </a:lnTo>
                  <a:close/>
                </a:path>
                <a:path w="1494790" h="415289">
                  <a:moveTo>
                    <a:pt x="0" y="0"/>
                  </a:moveTo>
                  <a:lnTo>
                    <a:pt x="168249" y="0"/>
                  </a:lnTo>
                  <a:lnTo>
                    <a:pt x="218469" y="4486"/>
                  </a:lnTo>
                  <a:lnTo>
                    <a:pt x="261159" y="17590"/>
                  </a:lnTo>
                  <a:lnTo>
                    <a:pt x="295605" y="38776"/>
                  </a:lnTo>
                  <a:lnTo>
                    <a:pt x="321093" y="67507"/>
                  </a:lnTo>
                  <a:lnTo>
                    <a:pt x="336910" y="103249"/>
                  </a:lnTo>
                  <a:lnTo>
                    <a:pt x="342341" y="145465"/>
                  </a:lnTo>
                  <a:lnTo>
                    <a:pt x="336544" y="188723"/>
                  </a:lnTo>
                  <a:lnTo>
                    <a:pt x="319630" y="225136"/>
                  </a:lnTo>
                  <a:lnTo>
                    <a:pt x="292309" y="253990"/>
                  </a:lnTo>
                  <a:lnTo>
                    <a:pt x="255295" y="274573"/>
                  </a:lnTo>
                  <a:lnTo>
                    <a:pt x="349351" y="408939"/>
                  </a:lnTo>
                  <a:lnTo>
                    <a:pt x="267563" y="408939"/>
                  </a:lnTo>
                  <a:lnTo>
                    <a:pt x="184022" y="289178"/>
                  </a:lnTo>
                  <a:lnTo>
                    <a:pt x="178765" y="289763"/>
                  </a:lnTo>
                  <a:lnTo>
                    <a:pt x="173507" y="289763"/>
                  </a:lnTo>
                  <a:lnTo>
                    <a:pt x="168249" y="289763"/>
                  </a:lnTo>
                  <a:lnTo>
                    <a:pt x="75945" y="289763"/>
                  </a:lnTo>
                  <a:lnTo>
                    <a:pt x="75945" y="408939"/>
                  </a:lnTo>
                  <a:lnTo>
                    <a:pt x="0" y="4089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7805928" y="2980944"/>
            <a:ext cx="1649095" cy="597535"/>
            <a:chOff x="7805928" y="2980944"/>
            <a:chExt cx="1649095" cy="597535"/>
          </a:xfrm>
        </p:grpSpPr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05928" y="2980944"/>
              <a:ext cx="1648968" cy="5974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820963" y="2996692"/>
              <a:ext cx="1578610" cy="526415"/>
            </a:xfrm>
            <a:custGeom>
              <a:avLst/>
              <a:gdLst/>
              <a:ahLst/>
              <a:cxnLst/>
              <a:rect l="l" t="t" r="r" b="b"/>
              <a:pathLst>
                <a:path w="1578609" h="526414">
                  <a:moveTo>
                    <a:pt x="585915" y="154228"/>
                  </a:moveTo>
                  <a:lnTo>
                    <a:pt x="452653" y="154228"/>
                  </a:lnTo>
                  <a:lnTo>
                    <a:pt x="486728" y="158820"/>
                  </a:lnTo>
                  <a:lnTo>
                    <a:pt x="511000" y="172119"/>
                  </a:lnTo>
                  <a:lnTo>
                    <a:pt x="525523" y="193415"/>
                  </a:lnTo>
                  <a:lnTo>
                    <a:pt x="530351" y="221996"/>
                  </a:lnTo>
                  <a:lnTo>
                    <a:pt x="530351" y="226669"/>
                  </a:lnTo>
                  <a:lnTo>
                    <a:pt x="449732" y="226669"/>
                  </a:lnTo>
                  <a:lnTo>
                    <a:pt x="389541" y="233871"/>
                  </a:lnTo>
                  <a:lnTo>
                    <a:pt x="349396" y="253615"/>
                  </a:lnTo>
                  <a:lnTo>
                    <a:pt x="326995" y="283108"/>
                  </a:lnTo>
                  <a:lnTo>
                    <a:pt x="320040" y="319557"/>
                  </a:lnTo>
                  <a:lnTo>
                    <a:pt x="328182" y="357083"/>
                  </a:lnTo>
                  <a:lnTo>
                    <a:pt x="351440" y="386667"/>
                  </a:lnTo>
                  <a:lnTo>
                    <a:pt x="388062" y="406064"/>
                  </a:lnTo>
                  <a:lnTo>
                    <a:pt x="436295" y="413029"/>
                  </a:lnTo>
                  <a:lnTo>
                    <a:pt x="468883" y="410236"/>
                  </a:lnTo>
                  <a:lnTo>
                    <a:pt x="496322" y="402075"/>
                  </a:lnTo>
                  <a:lnTo>
                    <a:pt x="518284" y="388876"/>
                  </a:lnTo>
                  <a:lnTo>
                    <a:pt x="534441" y="370967"/>
                  </a:lnTo>
                  <a:lnTo>
                    <a:pt x="603376" y="370967"/>
                  </a:lnTo>
                  <a:lnTo>
                    <a:pt x="603376" y="359867"/>
                  </a:lnTo>
                  <a:lnTo>
                    <a:pt x="451485" y="359867"/>
                  </a:lnTo>
                  <a:lnTo>
                    <a:pt x="426400" y="356809"/>
                  </a:lnTo>
                  <a:lnTo>
                    <a:pt x="407670" y="348110"/>
                  </a:lnTo>
                  <a:lnTo>
                    <a:pt x="395949" y="334481"/>
                  </a:lnTo>
                  <a:lnTo>
                    <a:pt x="391896" y="316636"/>
                  </a:lnTo>
                  <a:lnTo>
                    <a:pt x="394771" y="300543"/>
                  </a:lnTo>
                  <a:lnTo>
                    <a:pt x="404822" y="287353"/>
                  </a:lnTo>
                  <a:lnTo>
                    <a:pt x="424182" y="278435"/>
                  </a:lnTo>
                  <a:lnTo>
                    <a:pt x="454990" y="275158"/>
                  </a:lnTo>
                  <a:lnTo>
                    <a:pt x="603376" y="275158"/>
                  </a:lnTo>
                  <a:lnTo>
                    <a:pt x="603376" y="226085"/>
                  </a:lnTo>
                  <a:lnTo>
                    <a:pt x="597249" y="177746"/>
                  </a:lnTo>
                  <a:lnTo>
                    <a:pt x="585915" y="154228"/>
                  </a:lnTo>
                  <a:close/>
                </a:path>
                <a:path w="1578609" h="526414">
                  <a:moveTo>
                    <a:pt x="603376" y="370967"/>
                  </a:moveTo>
                  <a:lnTo>
                    <a:pt x="534441" y="370967"/>
                  </a:lnTo>
                  <a:lnTo>
                    <a:pt x="534441" y="408940"/>
                  </a:lnTo>
                  <a:lnTo>
                    <a:pt x="603376" y="408940"/>
                  </a:lnTo>
                  <a:lnTo>
                    <a:pt x="603376" y="370967"/>
                  </a:lnTo>
                  <a:close/>
                </a:path>
                <a:path w="1578609" h="526414">
                  <a:moveTo>
                    <a:pt x="603376" y="275158"/>
                  </a:moveTo>
                  <a:lnTo>
                    <a:pt x="530351" y="275158"/>
                  </a:lnTo>
                  <a:lnTo>
                    <a:pt x="530351" y="311378"/>
                  </a:lnTo>
                  <a:lnTo>
                    <a:pt x="517864" y="332510"/>
                  </a:lnTo>
                  <a:lnTo>
                    <a:pt x="499681" y="347672"/>
                  </a:lnTo>
                  <a:lnTo>
                    <a:pt x="477116" y="356809"/>
                  </a:lnTo>
                  <a:lnTo>
                    <a:pt x="451485" y="359867"/>
                  </a:lnTo>
                  <a:lnTo>
                    <a:pt x="603376" y="359867"/>
                  </a:lnTo>
                  <a:lnTo>
                    <a:pt x="603376" y="275158"/>
                  </a:lnTo>
                  <a:close/>
                </a:path>
                <a:path w="1578609" h="526414">
                  <a:moveTo>
                    <a:pt x="461416" y="93472"/>
                  </a:moveTo>
                  <a:lnTo>
                    <a:pt x="424274" y="95881"/>
                  </a:lnTo>
                  <a:lnTo>
                    <a:pt x="389048" y="103111"/>
                  </a:lnTo>
                  <a:lnTo>
                    <a:pt x="356999" y="115160"/>
                  </a:lnTo>
                  <a:lnTo>
                    <a:pt x="329387" y="132029"/>
                  </a:lnTo>
                  <a:lnTo>
                    <a:pt x="358013" y="185191"/>
                  </a:lnTo>
                  <a:lnTo>
                    <a:pt x="377729" y="172220"/>
                  </a:lnTo>
                  <a:lnTo>
                    <a:pt x="400951" y="162480"/>
                  </a:lnTo>
                  <a:lnTo>
                    <a:pt x="426364" y="156355"/>
                  </a:lnTo>
                  <a:lnTo>
                    <a:pt x="452653" y="154228"/>
                  </a:lnTo>
                  <a:lnTo>
                    <a:pt x="585915" y="154228"/>
                  </a:lnTo>
                  <a:lnTo>
                    <a:pt x="579317" y="140539"/>
                  </a:lnTo>
                  <a:lnTo>
                    <a:pt x="550252" y="114241"/>
                  </a:lnTo>
                  <a:lnTo>
                    <a:pt x="510727" y="98626"/>
                  </a:lnTo>
                  <a:lnTo>
                    <a:pt x="461416" y="93472"/>
                  </a:lnTo>
                  <a:close/>
                </a:path>
                <a:path w="1578609" h="526414">
                  <a:moveTo>
                    <a:pt x="1169924" y="93472"/>
                  </a:moveTo>
                  <a:lnTo>
                    <a:pt x="1125727" y="98835"/>
                  </a:lnTo>
                  <a:lnTo>
                    <a:pt x="1086837" y="114178"/>
                  </a:lnTo>
                  <a:lnTo>
                    <a:pt x="1054471" y="138382"/>
                  </a:lnTo>
                  <a:lnTo>
                    <a:pt x="1029845" y="170326"/>
                  </a:lnTo>
                  <a:lnTo>
                    <a:pt x="1014177" y="208892"/>
                  </a:lnTo>
                  <a:lnTo>
                    <a:pt x="1008684" y="252958"/>
                  </a:lnTo>
                  <a:lnTo>
                    <a:pt x="1014188" y="297068"/>
                  </a:lnTo>
                  <a:lnTo>
                    <a:pt x="1030127" y="335741"/>
                  </a:lnTo>
                  <a:lnTo>
                    <a:pt x="1055639" y="367826"/>
                  </a:lnTo>
                  <a:lnTo>
                    <a:pt x="1089866" y="392171"/>
                  </a:lnTo>
                  <a:lnTo>
                    <a:pt x="1131948" y="407622"/>
                  </a:lnTo>
                  <a:lnTo>
                    <a:pt x="1181023" y="413029"/>
                  </a:lnTo>
                  <a:lnTo>
                    <a:pt x="1219380" y="409770"/>
                  </a:lnTo>
                  <a:lnTo>
                    <a:pt x="1253464" y="400103"/>
                  </a:lnTo>
                  <a:lnTo>
                    <a:pt x="1282729" y="384193"/>
                  </a:lnTo>
                  <a:lnTo>
                    <a:pt x="1306626" y="362204"/>
                  </a:lnTo>
                  <a:lnTo>
                    <a:pt x="1296968" y="351104"/>
                  </a:lnTo>
                  <a:lnTo>
                    <a:pt x="1182776" y="351104"/>
                  </a:lnTo>
                  <a:lnTo>
                    <a:pt x="1145296" y="345828"/>
                  </a:lnTo>
                  <a:lnTo>
                    <a:pt x="1115155" y="330803"/>
                  </a:lnTo>
                  <a:lnTo>
                    <a:pt x="1093558" y="307234"/>
                  </a:lnTo>
                  <a:lnTo>
                    <a:pt x="1081709" y="276326"/>
                  </a:lnTo>
                  <a:lnTo>
                    <a:pt x="1326489" y="276326"/>
                  </a:lnTo>
                  <a:lnTo>
                    <a:pt x="1327073" y="269316"/>
                  </a:lnTo>
                  <a:lnTo>
                    <a:pt x="1327657" y="260553"/>
                  </a:lnTo>
                  <a:lnTo>
                    <a:pt x="1327657" y="254711"/>
                  </a:lnTo>
                  <a:lnTo>
                    <a:pt x="1324517" y="227837"/>
                  </a:lnTo>
                  <a:lnTo>
                    <a:pt x="1081125" y="227837"/>
                  </a:lnTo>
                  <a:lnTo>
                    <a:pt x="1091303" y="196747"/>
                  </a:lnTo>
                  <a:lnTo>
                    <a:pt x="1110408" y="172777"/>
                  </a:lnTo>
                  <a:lnTo>
                    <a:pt x="1137071" y="157350"/>
                  </a:lnTo>
                  <a:lnTo>
                    <a:pt x="1169924" y="151892"/>
                  </a:lnTo>
                  <a:lnTo>
                    <a:pt x="1293764" y="151892"/>
                  </a:lnTo>
                  <a:lnTo>
                    <a:pt x="1282966" y="137506"/>
                  </a:lnTo>
                  <a:lnTo>
                    <a:pt x="1251322" y="113594"/>
                  </a:lnTo>
                  <a:lnTo>
                    <a:pt x="1213252" y="98640"/>
                  </a:lnTo>
                  <a:lnTo>
                    <a:pt x="1169924" y="93472"/>
                  </a:lnTo>
                  <a:close/>
                </a:path>
                <a:path w="1578609" h="526414">
                  <a:moveTo>
                    <a:pt x="1267485" y="317220"/>
                  </a:moveTo>
                  <a:lnTo>
                    <a:pt x="1249813" y="332126"/>
                  </a:lnTo>
                  <a:lnTo>
                    <a:pt x="1229950" y="342706"/>
                  </a:lnTo>
                  <a:lnTo>
                    <a:pt x="1207677" y="349013"/>
                  </a:lnTo>
                  <a:lnTo>
                    <a:pt x="1182776" y="351104"/>
                  </a:lnTo>
                  <a:lnTo>
                    <a:pt x="1296968" y="351104"/>
                  </a:lnTo>
                  <a:lnTo>
                    <a:pt x="1267485" y="317220"/>
                  </a:lnTo>
                  <a:close/>
                </a:path>
                <a:path w="1578609" h="526414">
                  <a:moveTo>
                    <a:pt x="1293764" y="151892"/>
                  </a:moveTo>
                  <a:lnTo>
                    <a:pt x="1169924" y="151892"/>
                  </a:lnTo>
                  <a:lnTo>
                    <a:pt x="1203095" y="157432"/>
                  </a:lnTo>
                  <a:lnTo>
                    <a:pt x="1229804" y="172996"/>
                  </a:lnTo>
                  <a:lnTo>
                    <a:pt x="1248626" y="196994"/>
                  </a:lnTo>
                  <a:lnTo>
                    <a:pt x="1258138" y="227837"/>
                  </a:lnTo>
                  <a:lnTo>
                    <a:pt x="1324517" y="227837"/>
                  </a:lnTo>
                  <a:lnTo>
                    <a:pt x="1322302" y="208892"/>
                  </a:lnTo>
                  <a:lnTo>
                    <a:pt x="1307016" y="169547"/>
                  </a:lnTo>
                  <a:lnTo>
                    <a:pt x="1293764" y="151892"/>
                  </a:lnTo>
                  <a:close/>
                </a:path>
                <a:path w="1578609" h="526414">
                  <a:moveTo>
                    <a:pt x="667626" y="443992"/>
                  </a:moveTo>
                  <a:lnTo>
                    <a:pt x="638416" y="497738"/>
                  </a:lnTo>
                  <a:lnTo>
                    <a:pt x="655495" y="509851"/>
                  </a:lnTo>
                  <a:lnTo>
                    <a:pt x="676024" y="518842"/>
                  </a:lnTo>
                  <a:lnTo>
                    <a:pt x="698634" y="524438"/>
                  </a:lnTo>
                  <a:lnTo>
                    <a:pt x="721956" y="526364"/>
                  </a:lnTo>
                  <a:lnTo>
                    <a:pt x="758670" y="521882"/>
                  </a:lnTo>
                  <a:lnTo>
                    <a:pt x="790892" y="506720"/>
                  </a:lnTo>
                  <a:lnTo>
                    <a:pt x="818733" y="478304"/>
                  </a:lnTo>
                  <a:lnTo>
                    <a:pt x="825497" y="465607"/>
                  </a:lnTo>
                  <a:lnTo>
                    <a:pt x="721372" y="465607"/>
                  </a:lnTo>
                  <a:lnTo>
                    <a:pt x="706566" y="464119"/>
                  </a:lnTo>
                  <a:lnTo>
                    <a:pt x="692308" y="459838"/>
                  </a:lnTo>
                  <a:lnTo>
                    <a:pt x="679145" y="453037"/>
                  </a:lnTo>
                  <a:lnTo>
                    <a:pt x="667626" y="443992"/>
                  </a:lnTo>
                  <a:close/>
                </a:path>
                <a:path w="1578609" h="526414">
                  <a:moveTo>
                    <a:pt x="721372" y="96977"/>
                  </a:moveTo>
                  <a:lnTo>
                    <a:pt x="645426" y="96977"/>
                  </a:lnTo>
                  <a:lnTo>
                    <a:pt x="781545" y="410108"/>
                  </a:lnTo>
                  <a:lnTo>
                    <a:pt x="776287" y="422376"/>
                  </a:lnTo>
                  <a:lnTo>
                    <a:pt x="765406" y="442193"/>
                  </a:lnTo>
                  <a:lnTo>
                    <a:pt x="753211" y="455602"/>
                  </a:lnTo>
                  <a:lnTo>
                    <a:pt x="738825" y="463206"/>
                  </a:lnTo>
                  <a:lnTo>
                    <a:pt x="721372" y="465607"/>
                  </a:lnTo>
                  <a:lnTo>
                    <a:pt x="825497" y="465607"/>
                  </a:lnTo>
                  <a:lnTo>
                    <a:pt x="842302" y="434060"/>
                  </a:lnTo>
                  <a:lnTo>
                    <a:pt x="888369" y="327736"/>
                  </a:lnTo>
                  <a:lnTo>
                    <a:pt x="819518" y="327736"/>
                  </a:lnTo>
                  <a:lnTo>
                    <a:pt x="721372" y="96977"/>
                  </a:lnTo>
                  <a:close/>
                </a:path>
                <a:path w="1578609" h="526414">
                  <a:moveTo>
                    <a:pt x="988352" y="96977"/>
                  </a:moveTo>
                  <a:lnTo>
                    <a:pt x="918248" y="96977"/>
                  </a:lnTo>
                  <a:lnTo>
                    <a:pt x="819518" y="327736"/>
                  </a:lnTo>
                  <a:lnTo>
                    <a:pt x="888369" y="327736"/>
                  </a:lnTo>
                  <a:lnTo>
                    <a:pt x="988352" y="96977"/>
                  </a:lnTo>
                  <a:close/>
                </a:path>
                <a:path w="1578609" h="526414">
                  <a:moveTo>
                    <a:pt x="1467446" y="96977"/>
                  </a:moveTo>
                  <a:lnTo>
                    <a:pt x="1397927" y="96977"/>
                  </a:lnTo>
                  <a:lnTo>
                    <a:pt x="1397927" y="408940"/>
                  </a:lnTo>
                  <a:lnTo>
                    <a:pt x="1470952" y="408940"/>
                  </a:lnTo>
                  <a:lnTo>
                    <a:pt x="1470952" y="257632"/>
                  </a:lnTo>
                  <a:lnTo>
                    <a:pt x="1477296" y="215706"/>
                  </a:lnTo>
                  <a:lnTo>
                    <a:pt x="1495415" y="185556"/>
                  </a:lnTo>
                  <a:lnTo>
                    <a:pt x="1523940" y="167345"/>
                  </a:lnTo>
                  <a:lnTo>
                    <a:pt x="1561503" y="161239"/>
                  </a:lnTo>
                  <a:lnTo>
                    <a:pt x="1578444" y="161239"/>
                  </a:lnTo>
                  <a:lnTo>
                    <a:pt x="1578444" y="142544"/>
                  </a:lnTo>
                  <a:lnTo>
                    <a:pt x="1467446" y="142544"/>
                  </a:lnTo>
                  <a:lnTo>
                    <a:pt x="1467446" y="96977"/>
                  </a:lnTo>
                  <a:close/>
                </a:path>
                <a:path w="1578609" h="526414">
                  <a:moveTo>
                    <a:pt x="1578444" y="161239"/>
                  </a:moveTo>
                  <a:lnTo>
                    <a:pt x="1566760" y="161239"/>
                  </a:lnTo>
                  <a:lnTo>
                    <a:pt x="1572018" y="161823"/>
                  </a:lnTo>
                  <a:lnTo>
                    <a:pt x="1578444" y="162991"/>
                  </a:lnTo>
                  <a:lnTo>
                    <a:pt x="1578444" y="161239"/>
                  </a:lnTo>
                  <a:close/>
                </a:path>
                <a:path w="1578609" h="526414">
                  <a:moveTo>
                    <a:pt x="1578444" y="93472"/>
                  </a:moveTo>
                  <a:lnTo>
                    <a:pt x="1542124" y="96539"/>
                  </a:lnTo>
                  <a:lnTo>
                    <a:pt x="1511334" y="105740"/>
                  </a:lnTo>
                  <a:lnTo>
                    <a:pt x="1486351" y="121075"/>
                  </a:lnTo>
                  <a:lnTo>
                    <a:pt x="1467446" y="142544"/>
                  </a:lnTo>
                  <a:lnTo>
                    <a:pt x="1578444" y="142544"/>
                  </a:lnTo>
                  <a:lnTo>
                    <a:pt x="1578444" y="93472"/>
                  </a:lnTo>
                  <a:close/>
                </a:path>
                <a:path w="1578609" h="526414">
                  <a:moveTo>
                    <a:pt x="75946" y="0"/>
                  </a:moveTo>
                  <a:lnTo>
                    <a:pt x="0" y="0"/>
                  </a:lnTo>
                  <a:lnTo>
                    <a:pt x="0" y="408940"/>
                  </a:lnTo>
                  <a:lnTo>
                    <a:pt x="289763" y="408940"/>
                  </a:lnTo>
                  <a:lnTo>
                    <a:pt x="289763" y="344678"/>
                  </a:lnTo>
                  <a:lnTo>
                    <a:pt x="75946" y="344678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6510" y="3265500"/>
              <a:ext cx="151155" cy="9740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95739" y="3142234"/>
              <a:ext cx="189712" cy="8864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820963" y="2996692"/>
              <a:ext cx="1578610" cy="526415"/>
            </a:xfrm>
            <a:custGeom>
              <a:avLst/>
              <a:gdLst/>
              <a:ahLst/>
              <a:cxnLst/>
              <a:rect l="l" t="t" r="r" b="b"/>
              <a:pathLst>
                <a:path w="1578609" h="526414">
                  <a:moveTo>
                    <a:pt x="645426" y="96977"/>
                  </a:moveTo>
                  <a:lnTo>
                    <a:pt x="721372" y="96977"/>
                  </a:lnTo>
                  <a:lnTo>
                    <a:pt x="819518" y="327736"/>
                  </a:lnTo>
                  <a:lnTo>
                    <a:pt x="918248" y="96977"/>
                  </a:lnTo>
                  <a:lnTo>
                    <a:pt x="988352" y="96977"/>
                  </a:lnTo>
                  <a:lnTo>
                    <a:pt x="842302" y="434060"/>
                  </a:lnTo>
                  <a:lnTo>
                    <a:pt x="818733" y="478304"/>
                  </a:lnTo>
                  <a:lnTo>
                    <a:pt x="790892" y="506720"/>
                  </a:lnTo>
                  <a:lnTo>
                    <a:pt x="758670" y="521882"/>
                  </a:lnTo>
                  <a:lnTo>
                    <a:pt x="721956" y="526364"/>
                  </a:lnTo>
                  <a:lnTo>
                    <a:pt x="698634" y="524438"/>
                  </a:lnTo>
                  <a:lnTo>
                    <a:pt x="676024" y="518842"/>
                  </a:lnTo>
                  <a:lnTo>
                    <a:pt x="655495" y="509851"/>
                  </a:lnTo>
                  <a:lnTo>
                    <a:pt x="638416" y="497738"/>
                  </a:lnTo>
                  <a:lnTo>
                    <a:pt x="667626" y="443991"/>
                  </a:lnTo>
                  <a:lnTo>
                    <a:pt x="679145" y="453037"/>
                  </a:lnTo>
                  <a:lnTo>
                    <a:pt x="692308" y="459838"/>
                  </a:lnTo>
                  <a:lnTo>
                    <a:pt x="706566" y="464119"/>
                  </a:lnTo>
                  <a:lnTo>
                    <a:pt x="721372" y="465607"/>
                  </a:lnTo>
                  <a:lnTo>
                    <a:pt x="738825" y="463206"/>
                  </a:lnTo>
                  <a:lnTo>
                    <a:pt x="753211" y="455602"/>
                  </a:lnTo>
                  <a:lnTo>
                    <a:pt x="765406" y="442193"/>
                  </a:lnTo>
                  <a:lnTo>
                    <a:pt x="776287" y="422376"/>
                  </a:lnTo>
                  <a:lnTo>
                    <a:pt x="781545" y="410108"/>
                  </a:lnTo>
                  <a:lnTo>
                    <a:pt x="645426" y="96977"/>
                  </a:lnTo>
                  <a:close/>
                </a:path>
                <a:path w="1578609" h="526414">
                  <a:moveTo>
                    <a:pt x="1578444" y="93471"/>
                  </a:moveTo>
                  <a:lnTo>
                    <a:pt x="1578444" y="162991"/>
                  </a:lnTo>
                  <a:lnTo>
                    <a:pt x="1572018" y="161823"/>
                  </a:lnTo>
                  <a:lnTo>
                    <a:pt x="1566760" y="161239"/>
                  </a:lnTo>
                  <a:lnTo>
                    <a:pt x="1561503" y="161239"/>
                  </a:lnTo>
                  <a:lnTo>
                    <a:pt x="1523940" y="167345"/>
                  </a:lnTo>
                  <a:lnTo>
                    <a:pt x="1495415" y="185556"/>
                  </a:lnTo>
                  <a:lnTo>
                    <a:pt x="1477296" y="215706"/>
                  </a:lnTo>
                  <a:lnTo>
                    <a:pt x="1470952" y="257632"/>
                  </a:lnTo>
                  <a:lnTo>
                    <a:pt x="1470952" y="408939"/>
                  </a:lnTo>
                  <a:lnTo>
                    <a:pt x="1397927" y="408939"/>
                  </a:lnTo>
                  <a:lnTo>
                    <a:pt x="1397927" y="96977"/>
                  </a:lnTo>
                  <a:lnTo>
                    <a:pt x="1467446" y="96977"/>
                  </a:lnTo>
                  <a:lnTo>
                    <a:pt x="1467446" y="142544"/>
                  </a:lnTo>
                  <a:lnTo>
                    <a:pt x="1486351" y="121075"/>
                  </a:lnTo>
                  <a:lnTo>
                    <a:pt x="1511334" y="105740"/>
                  </a:lnTo>
                  <a:lnTo>
                    <a:pt x="1542124" y="96539"/>
                  </a:lnTo>
                  <a:lnTo>
                    <a:pt x="1578444" y="93471"/>
                  </a:lnTo>
                  <a:close/>
                </a:path>
                <a:path w="1578609" h="526414">
                  <a:moveTo>
                    <a:pt x="1169923" y="93471"/>
                  </a:moveTo>
                  <a:lnTo>
                    <a:pt x="1213252" y="98640"/>
                  </a:lnTo>
                  <a:lnTo>
                    <a:pt x="1251322" y="113594"/>
                  </a:lnTo>
                  <a:lnTo>
                    <a:pt x="1282966" y="137506"/>
                  </a:lnTo>
                  <a:lnTo>
                    <a:pt x="1307016" y="169547"/>
                  </a:lnTo>
                  <a:lnTo>
                    <a:pt x="1322302" y="208892"/>
                  </a:lnTo>
                  <a:lnTo>
                    <a:pt x="1327657" y="254711"/>
                  </a:lnTo>
                  <a:lnTo>
                    <a:pt x="1327657" y="260553"/>
                  </a:lnTo>
                  <a:lnTo>
                    <a:pt x="1327073" y="269316"/>
                  </a:lnTo>
                  <a:lnTo>
                    <a:pt x="1326489" y="276326"/>
                  </a:lnTo>
                  <a:lnTo>
                    <a:pt x="1081709" y="276326"/>
                  </a:lnTo>
                  <a:lnTo>
                    <a:pt x="1093558" y="307234"/>
                  </a:lnTo>
                  <a:lnTo>
                    <a:pt x="1115155" y="330803"/>
                  </a:lnTo>
                  <a:lnTo>
                    <a:pt x="1145296" y="345828"/>
                  </a:lnTo>
                  <a:lnTo>
                    <a:pt x="1182776" y="351104"/>
                  </a:lnTo>
                  <a:lnTo>
                    <a:pt x="1207677" y="349013"/>
                  </a:lnTo>
                  <a:lnTo>
                    <a:pt x="1229950" y="342706"/>
                  </a:lnTo>
                  <a:lnTo>
                    <a:pt x="1249813" y="332126"/>
                  </a:lnTo>
                  <a:lnTo>
                    <a:pt x="1267485" y="317220"/>
                  </a:lnTo>
                  <a:lnTo>
                    <a:pt x="1306626" y="362203"/>
                  </a:lnTo>
                  <a:lnTo>
                    <a:pt x="1282729" y="384193"/>
                  </a:lnTo>
                  <a:lnTo>
                    <a:pt x="1253464" y="400103"/>
                  </a:lnTo>
                  <a:lnTo>
                    <a:pt x="1219380" y="409770"/>
                  </a:lnTo>
                  <a:lnTo>
                    <a:pt x="1181023" y="413029"/>
                  </a:lnTo>
                  <a:lnTo>
                    <a:pt x="1131948" y="407622"/>
                  </a:lnTo>
                  <a:lnTo>
                    <a:pt x="1089866" y="392171"/>
                  </a:lnTo>
                  <a:lnTo>
                    <a:pt x="1055639" y="367826"/>
                  </a:lnTo>
                  <a:lnTo>
                    <a:pt x="1030127" y="335741"/>
                  </a:lnTo>
                  <a:lnTo>
                    <a:pt x="1014188" y="297068"/>
                  </a:lnTo>
                  <a:lnTo>
                    <a:pt x="1008684" y="252958"/>
                  </a:lnTo>
                  <a:lnTo>
                    <a:pt x="1014177" y="208892"/>
                  </a:lnTo>
                  <a:lnTo>
                    <a:pt x="1029845" y="170326"/>
                  </a:lnTo>
                  <a:lnTo>
                    <a:pt x="1054471" y="138382"/>
                  </a:lnTo>
                  <a:lnTo>
                    <a:pt x="1086837" y="114178"/>
                  </a:lnTo>
                  <a:lnTo>
                    <a:pt x="1125727" y="98835"/>
                  </a:lnTo>
                  <a:lnTo>
                    <a:pt x="1169923" y="93471"/>
                  </a:lnTo>
                  <a:close/>
                </a:path>
                <a:path w="1578609" h="526414">
                  <a:moveTo>
                    <a:pt x="461416" y="93471"/>
                  </a:moveTo>
                  <a:lnTo>
                    <a:pt x="510727" y="98626"/>
                  </a:lnTo>
                  <a:lnTo>
                    <a:pt x="550252" y="114241"/>
                  </a:lnTo>
                  <a:lnTo>
                    <a:pt x="579317" y="140539"/>
                  </a:lnTo>
                  <a:lnTo>
                    <a:pt x="597249" y="177746"/>
                  </a:lnTo>
                  <a:lnTo>
                    <a:pt x="603376" y="226085"/>
                  </a:lnTo>
                  <a:lnTo>
                    <a:pt x="603376" y="408939"/>
                  </a:lnTo>
                  <a:lnTo>
                    <a:pt x="534441" y="408939"/>
                  </a:lnTo>
                  <a:lnTo>
                    <a:pt x="534441" y="370966"/>
                  </a:lnTo>
                  <a:lnTo>
                    <a:pt x="518284" y="388876"/>
                  </a:lnTo>
                  <a:lnTo>
                    <a:pt x="496322" y="402075"/>
                  </a:lnTo>
                  <a:lnTo>
                    <a:pt x="468883" y="410236"/>
                  </a:lnTo>
                  <a:lnTo>
                    <a:pt x="436295" y="413029"/>
                  </a:lnTo>
                  <a:lnTo>
                    <a:pt x="388062" y="406064"/>
                  </a:lnTo>
                  <a:lnTo>
                    <a:pt x="351440" y="386667"/>
                  </a:lnTo>
                  <a:lnTo>
                    <a:pt x="328182" y="357083"/>
                  </a:lnTo>
                  <a:lnTo>
                    <a:pt x="320039" y="319557"/>
                  </a:lnTo>
                  <a:lnTo>
                    <a:pt x="326995" y="283108"/>
                  </a:lnTo>
                  <a:lnTo>
                    <a:pt x="349396" y="253615"/>
                  </a:lnTo>
                  <a:lnTo>
                    <a:pt x="389541" y="233871"/>
                  </a:lnTo>
                  <a:lnTo>
                    <a:pt x="449732" y="226669"/>
                  </a:lnTo>
                  <a:lnTo>
                    <a:pt x="530351" y="226669"/>
                  </a:lnTo>
                  <a:lnTo>
                    <a:pt x="530351" y="221995"/>
                  </a:lnTo>
                  <a:lnTo>
                    <a:pt x="525523" y="193415"/>
                  </a:lnTo>
                  <a:lnTo>
                    <a:pt x="511000" y="172119"/>
                  </a:lnTo>
                  <a:lnTo>
                    <a:pt x="486728" y="158820"/>
                  </a:lnTo>
                  <a:lnTo>
                    <a:pt x="452653" y="154228"/>
                  </a:lnTo>
                  <a:lnTo>
                    <a:pt x="426364" y="156355"/>
                  </a:lnTo>
                  <a:lnTo>
                    <a:pt x="400951" y="162480"/>
                  </a:lnTo>
                  <a:lnTo>
                    <a:pt x="377729" y="172220"/>
                  </a:lnTo>
                  <a:lnTo>
                    <a:pt x="358012" y="185191"/>
                  </a:lnTo>
                  <a:lnTo>
                    <a:pt x="329387" y="132029"/>
                  </a:lnTo>
                  <a:lnTo>
                    <a:pt x="356999" y="115160"/>
                  </a:lnTo>
                  <a:lnTo>
                    <a:pt x="389048" y="103111"/>
                  </a:lnTo>
                  <a:lnTo>
                    <a:pt x="424274" y="95881"/>
                  </a:lnTo>
                  <a:lnTo>
                    <a:pt x="461416" y="93471"/>
                  </a:lnTo>
                  <a:close/>
                </a:path>
                <a:path w="1578609" h="526414">
                  <a:moveTo>
                    <a:pt x="0" y="0"/>
                  </a:moveTo>
                  <a:lnTo>
                    <a:pt x="75945" y="0"/>
                  </a:lnTo>
                  <a:lnTo>
                    <a:pt x="75945" y="344677"/>
                  </a:lnTo>
                  <a:lnTo>
                    <a:pt x="289763" y="344677"/>
                  </a:lnTo>
                  <a:lnTo>
                    <a:pt x="289763" y="408939"/>
                  </a:lnTo>
                  <a:lnTo>
                    <a:pt x="0" y="4089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10768" y="1536191"/>
            <a:ext cx="3538854" cy="3520440"/>
            <a:chOff x="810768" y="1536191"/>
            <a:chExt cx="3538854" cy="352044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76728" y="3483863"/>
              <a:ext cx="1572768" cy="15727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27867" y="3513667"/>
              <a:ext cx="1468755" cy="1468755"/>
            </a:xfrm>
            <a:custGeom>
              <a:avLst/>
              <a:gdLst/>
              <a:ahLst/>
              <a:cxnLst/>
              <a:rect l="l" t="t" r="r" b="b"/>
              <a:pathLst>
                <a:path w="1468754" h="1468754">
                  <a:moveTo>
                    <a:pt x="1468668" y="0"/>
                  </a:moveTo>
                  <a:lnTo>
                    <a:pt x="0" y="0"/>
                  </a:lnTo>
                  <a:lnTo>
                    <a:pt x="0" y="1468699"/>
                  </a:lnTo>
                  <a:lnTo>
                    <a:pt x="1468668" y="1468699"/>
                  </a:lnTo>
                  <a:lnTo>
                    <a:pt x="1468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0768" y="1536191"/>
              <a:ext cx="1572768" cy="15819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63600" y="1566332"/>
              <a:ext cx="1468755" cy="1477645"/>
            </a:xfrm>
            <a:custGeom>
              <a:avLst/>
              <a:gdLst/>
              <a:ahLst/>
              <a:cxnLst/>
              <a:rect l="l" t="t" r="r" b="b"/>
              <a:pathLst>
                <a:path w="1468755" h="1477645">
                  <a:moveTo>
                    <a:pt x="1468668" y="0"/>
                  </a:moveTo>
                  <a:lnTo>
                    <a:pt x="0" y="0"/>
                  </a:lnTo>
                  <a:lnTo>
                    <a:pt x="0" y="1477600"/>
                  </a:lnTo>
                  <a:lnTo>
                    <a:pt x="1468668" y="1477600"/>
                  </a:lnTo>
                  <a:lnTo>
                    <a:pt x="1468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42683" y="5278120"/>
            <a:ext cx="14954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Input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Image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07719" y="1368552"/>
            <a:ext cx="9707880" cy="4170045"/>
            <a:chOff x="807719" y="1368552"/>
            <a:chExt cx="9707880" cy="4170045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8984" y="1368552"/>
              <a:ext cx="1798319" cy="17983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00799" y="1397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00799" y="1397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6623" y="1536192"/>
              <a:ext cx="1798320" cy="17983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570132" y="1566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4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4" y="1693332"/>
                  </a:lnTo>
                  <a:lnTo>
                    <a:pt x="1693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570132" y="1566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87311" y="1706880"/>
              <a:ext cx="1798320" cy="179832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739467" y="1735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39467" y="1735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57999" y="1874520"/>
              <a:ext cx="1795272" cy="179831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908799" y="1905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908799" y="1905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5640" y="2045208"/>
              <a:ext cx="1798320" cy="17983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078134" y="2074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78134" y="2074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96328" y="2212848"/>
              <a:ext cx="1795272" cy="179832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247467" y="2243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47467" y="2243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63967" y="2383536"/>
              <a:ext cx="1798320" cy="17983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416800" y="2413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16800" y="2413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34655" y="2554224"/>
              <a:ext cx="1798320" cy="17952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586134" y="2582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86134" y="2582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02296" y="2721863"/>
              <a:ext cx="1798320" cy="179832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755467" y="2751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55467" y="2751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2984" y="2892552"/>
              <a:ext cx="1798320" cy="17983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924800" y="2921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924800" y="2921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40624" y="3060191"/>
              <a:ext cx="1798320" cy="179831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094132" y="3090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094132" y="3090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11312" y="3230880"/>
              <a:ext cx="1798320" cy="179832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8263467" y="3259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263467" y="3259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82000" y="3398519"/>
              <a:ext cx="1795272" cy="179831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432800" y="3429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432800" y="342900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49639" y="3569208"/>
              <a:ext cx="1798320" cy="179831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602134" y="3598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02134" y="359833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20327" y="3736847"/>
              <a:ext cx="1795272" cy="179832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8771467" y="3767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2"/>
                  </a:lnTo>
                  <a:lnTo>
                    <a:pt x="1693332" y="1693332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771467" y="376766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3"/>
                  </a:lnTo>
                  <a:lnTo>
                    <a:pt x="0" y="169333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20327" y="3736847"/>
              <a:ext cx="441959" cy="44500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8771467" y="376766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338667" y="0"/>
                  </a:moveTo>
                  <a:lnTo>
                    <a:pt x="0" y="0"/>
                  </a:lnTo>
                  <a:lnTo>
                    <a:pt x="0" y="338667"/>
                  </a:lnTo>
                  <a:lnTo>
                    <a:pt x="338667" y="338667"/>
                  </a:lnTo>
                  <a:lnTo>
                    <a:pt x="338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771467" y="3767667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0"/>
                  </a:moveTo>
                  <a:lnTo>
                    <a:pt x="338667" y="0"/>
                  </a:lnTo>
                  <a:lnTo>
                    <a:pt x="338667" y="338667"/>
                  </a:lnTo>
                  <a:lnTo>
                    <a:pt x="0" y="338667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73639" y="5096255"/>
              <a:ext cx="441959" cy="44195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10126132" y="512459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338667" y="0"/>
                  </a:moveTo>
                  <a:lnTo>
                    <a:pt x="0" y="0"/>
                  </a:lnTo>
                  <a:lnTo>
                    <a:pt x="0" y="338668"/>
                  </a:lnTo>
                  <a:lnTo>
                    <a:pt x="338667" y="338668"/>
                  </a:lnTo>
                  <a:lnTo>
                    <a:pt x="338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126132" y="5124594"/>
              <a:ext cx="339090" cy="339090"/>
            </a:xfrm>
            <a:custGeom>
              <a:avLst/>
              <a:gdLst/>
              <a:ahLst/>
              <a:cxnLst/>
              <a:rect l="l" t="t" r="r" b="b"/>
              <a:pathLst>
                <a:path w="339090" h="339089">
                  <a:moveTo>
                    <a:pt x="0" y="0"/>
                  </a:moveTo>
                  <a:lnTo>
                    <a:pt x="338667" y="0"/>
                  </a:lnTo>
                  <a:lnTo>
                    <a:pt x="338667" y="338668"/>
                  </a:lnTo>
                  <a:lnTo>
                    <a:pt x="0" y="338668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36719" y="4940808"/>
              <a:ext cx="6025896" cy="44195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277632" y="4966017"/>
              <a:ext cx="5939790" cy="351155"/>
            </a:xfrm>
            <a:custGeom>
              <a:avLst/>
              <a:gdLst/>
              <a:ahLst/>
              <a:cxnLst/>
              <a:rect l="l" t="t" r="r" b="b"/>
              <a:pathLst>
                <a:path w="5939790" h="351154">
                  <a:moveTo>
                    <a:pt x="0" y="0"/>
                  </a:moveTo>
                  <a:lnTo>
                    <a:pt x="5939667" y="35102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36719" y="3480816"/>
              <a:ext cx="6025896" cy="188671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76727" y="3498836"/>
              <a:ext cx="7488935" cy="186869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817320" y="3546213"/>
              <a:ext cx="7404100" cy="1756410"/>
            </a:xfrm>
            <a:custGeom>
              <a:avLst/>
              <a:gdLst/>
              <a:ahLst/>
              <a:cxnLst/>
              <a:rect l="l" t="t" r="r" b="b"/>
              <a:pathLst>
                <a:path w="7404100" h="1756410">
                  <a:moveTo>
                    <a:pt x="0" y="0"/>
                  </a:moveTo>
                  <a:lnTo>
                    <a:pt x="7403839" y="175641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776727" y="4940808"/>
              <a:ext cx="7488935" cy="441959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817322" y="4966061"/>
              <a:ext cx="7404100" cy="351155"/>
            </a:xfrm>
            <a:custGeom>
              <a:avLst/>
              <a:gdLst/>
              <a:ahLst/>
              <a:cxnLst/>
              <a:rect l="l" t="t" r="r" b="b"/>
              <a:pathLst>
                <a:path w="7404100" h="351154">
                  <a:moveTo>
                    <a:pt x="0" y="0"/>
                  </a:moveTo>
                  <a:lnTo>
                    <a:pt x="7403837" y="350933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7719" y="1578864"/>
              <a:ext cx="8156448" cy="244144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48633" y="1604083"/>
              <a:ext cx="8068945" cy="2350135"/>
            </a:xfrm>
            <a:custGeom>
              <a:avLst/>
              <a:gdLst/>
              <a:ahLst/>
              <a:cxnLst/>
              <a:rect l="l" t="t" r="r" b="b"/>
              <a:pathLst>
                <a:path w="8068945" h="2350135">
                  <a:moveTo>
                    <a:pt x="0" y="0"/>
                  </a:moveTo>
                  <a:lnTo>
                    <a:pt x="8068571" y="234962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7719" y="2993136"/>
              <a:ext cx="8156448" cy="101498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48633" y="3020155"/>
              <a:ext cx="8068945" cy="921385"/>
            </a:xfrm>
            <a:custGeom>
              <a:avLst/>
              <a:gdLst/>
              <a:ahLst/>
              <a:cxnLst/>
              <a:rect l="l" t="t" r="r" b="b"/>
              <a:pathLst>
                <a:path w="8068945" h="921385">
                  <a:moveTo>
                    <a:pt x="0" y="0"/>
                  </a:moveTo>
                  <a:lnTo>
                    <a:pt x="8068571" y="921288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270759" y="1575816"/>
              <a:ext cx="6684264" cy="244754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2313368" y="1599979"/>
              <a:ext cx="6596380" cy="2358390"/>
            </a:xfrm>
            <a:custGeom>
              <a:avLst/>
              <a:gdLst/>
              <a:ahLst/>
              <a:cxnLst/>
              <a:rect l="l" t="t" r="r" b="b"/>
              <a:pathLst>
                <a:path w="6596380" h="2358390">
                  <a:moveTo>
                    <a:pt x="0" y="0"/>
                  </a:moveTo>
                  <a:lnTo>
                    <a:pt x="6595833" y="235783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273808" y="2990088"/>
              <a:ext cx="6681216" cy="102108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2313368" y="3016051"/>
              <a:ext cx="6596380" cy="929640"/>
            </a:xfrm>
            <a:custGeom>
              <a:avLst/>
              <a:gdLst/>
              <a:ahLst/>
              <a:cxnLst/>
              <a:rect l="l" t="t" r="r" b="b"/>
              <a:pathLst>
                <a:path w="6596380" h="929639">
                  <a:moveTo>
                    <a:pt x="0" y="0"/>
                  </a:moveTo>
                  <a:lnTo>
                    <a:pt x="6595833" y="929496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9" name="object 89"/>
          <p:cNvGraphicFramePr>
            <a:graphicFrameLocks noGrp="1"/>
          </p:cNvGraphicFramePr>
          <p:nvPr/>
        </p:nvGraphicFramePr>
        <p:xfrm>
          <a:off x="854785" y="156307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0" name="object 90"/>
          <p:cNvSpPr txBox="1"/>
          <p:nvPr/>
        </p:nvSpPr>
        <p:spPr>
          <a:xfrm>
            <a:off x="4576244" y="1262888"/>
            <a:ext cx="1611630" cy="927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98200"/>
              </a:lnSpc>
              <a:spcBef>
                <a:spcPts val="130"/>
              </a:spcBef>
            </a:pPr>
            <a:r>
              <a:rPr sz="1500" spc="65" dirty="0">
                <a:latin typeface="Verdana"/>
                <a:cs typeface="Verdana"/>
              </a:rPr>
              <a:t>We</a:t>
            </a:r>
            <a:r>
              <a:rPr sz="1500" spc="-155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create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many </a:t>
            </a:r>
            <a:r>
              <a:rPr sz="1500" spc="-30" dirty="0">
                <a:latin typeface="Verdana"/>
                <a:cs typeface="Verdana"/>
              </a:rPr>
              <a:t>feature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dirty="0">
                <a:latin typeface="Verdana"/>
                <a:cs typeface="Verdana"/>
              </a:rPr>
              <a:t>maps</a:t>
            </a:r>
            <a:r>
              <a:rPr sz="1500" spc="-135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to </a:t>
            </a:r>
            <a:r>
              <a:rPr sz="1500" dirty="0">
                <a:latin typeface="Verdana"/>
                <a:cs typeface="Verdana"/>
              </a:rPr>
              <a:t>obtain</a:t>
            </a:r>
            <a:r>
              <a:rPr sz="1500" spc="-16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our</a:t>
            </a:r>
            <a:r>
              <a:rPr sz="1500" spc="-150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first </a:t>
            </a:r>
            <a:r>
              <a:rPr sz="1500" spc="-10" dirty="0">
                <a:latin typeface="Verdana"/>
                <a:cs typeface="Verdana"/>
              </a:rPr>
              <a:t>convolution</a:t>
            </a:r>
            <a:r>
              <a:rPr sz="1500" spc="-145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layer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184391" y="1533144"/>
            <a:ext cx="4505325" cy="4267200"/>
            <a:chOff x="6184391" y="1533144"/>
            <a:chExt cx="4505325" cy="4267200"/>
          </a:xfrm>
        </p:grpSpPr>
        <p:pic>
          <p:nvPicPr>
            <p:cNvPr id="92" name="object 9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84391" y="5708903"/>
              <a:ext cx="4504944" cy="9144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223001" y="5734505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588751" y="5370576"/>
              <a:ext cx="91440" cy="42367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0634134" y="538875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184391" y="5370576"/>
              <a:ext cx="94487" cy="423672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231466" y="538875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80831" y="1533144"/>
              <a:ext cx="2267712" cy="23164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8296649" y="1590658"/>
              <a:ext cx="2113280" cy="76200"/>
            </a:xfrm>
            <a:custGeom>
              <a:avLst/>
              <a:gdLst/>
              <a:ahLst/>
              <a:cxnLst/>
              <a:rect l="l" t="t" r="r" b="b"/>
              <a:pathLst>
                <a:path w="21132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2113279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2113279" h="76200">
                  <a:moveTo>
                    <a:pt x="211302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2113020" y="44450"/>
                  </a:lnTo>
                  <a:lnTo>
                    <a:pt x="2113020" y="317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05543" y="1609344"/>
              <a:ext cx="1146048" cy="114604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9422689" y="1629241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29" h="989330">
                  <a:moveTo>
                    <a:pt x="26940" y="908282"/>
                  </a:moveTo>
                  <a:lnTo>
                    <a:pt x="0" y="989105"/>
                  </a:lnTo>
                  <a:lnTo>
                    <a:pt x="80822" y="962164"/>
                  </a:lnTo>
                  <a:lnTo>
                    <a:pt x="67351" y="948693"/>
                  </a:lnTo>
                  <a:lnTo>
                    <a:pt x="49391" y="948693"/>
                  </a:lnTo>
                  <a:lnTo>
                    <a:pt x="40411" y="939713"/>
                  </a:lnTo>
                  <a:lnTo>
                    <a:pt x="49391" y="930733"/>
                  </a:lnTo>
                  <a:lnTo>
                    <a:pt x="26940" y="908282"/>
                  </a:lnTo>
                  <a:close/>
                </a:path>
                <a:path w="989329" h="989330">
                  <a:moveTo>
                    <a:pt x="49391" y="930733"/>
                  </a:moveTo>
                  <a:lnTo>
                    <a:pt x="40411" y="939713"/>
                  </a:lnTo>
                  <a:lnTo>
                    <a:pt x="49391" y="948693"/>
                  </a:lnTo>
                  <a:lnTo>
                    <a:pt x="58371" y="939713"/>
                  </a:lnTo>
                  <a:lnTo>
                    <a:pt x="49391" y="930733"/>
                  </a:lnTo>
                  <a:close/>
                </a:path>
                <a:path w="989329" h="989330">
                  <a:moveTo>
                    <a:pt x="58371" y="939713"/>
                  </a:moveTo>
                  <a:lnTo>
                    <a:pt x="49391" y="948693"/>
                  </a:lnTo>
                  <a:lnTo>
                    <a:pt x="67351" y="948693"/>
                  </a:lnTo>
                  <a:lnTo>
                    <a:pt x="58371" y="939713"/>
                  </a:lnTo>
                  <a:close/>
                </a:path>
                <a:path w="989329" h="989330">
                  <a:moveTo>
                    <a:pt x="980125" y="0"/>
                  </a:moveTo>
                  <a:lnTo>
                    <a:pt x="49391" y="930733"/>
                  </a:lnTo>
                  <a:lnTo>
                    <a:pt x="58371" y="939713"/>
                  </a:lnTo>
                  <a:lnTo>
                    <a:pt x="989105" y="8980"/>
                  </a:lnTo>
                  <a:lnTo>
                    <a:pt x="98012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299191" y="1609344"/>
              <a:ext cx="231648" cy="224637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0375901" y="1628758"/>
              <a:ext cx="76200" cy="2089785"/>
            </a:xfrm>
            <a:custGeom>
              <a:avLst/>
              <a:gdLst/>
              <a:ahLst/>
              <a:cxnLst/>
              <a:rect l="l" t="t" r="r" b="b"/>
              <a:pathLst>
                <a:path w="76200" h="2089785">
                  <a:moveTo>
                    <a:pt x="31749" y="2013063"/>
                  </a:moveTo>
                  <a:lnTo>
                    <a:pt x="0" y="2013063"/>
                  </a:lnTo>
                  <a:lnTo>
                    <a:pt x="38100" y="2089263"/>
                  </a:lnTo>
                  <a:lnTo>
                    <a:pt x="69850" y="2025761"/>
                  </a:lnTo>
                  <a:lnTo>
                    <a:pt x="31750" y="2025761"/>
                  </a:lnTo>
                  <a:lnTo>
                    <a:pt x="31749" y="2013063"/>
                  </a:lnTo>
                  <a:close/>
                </a:path>
                <a:path w="76200" h="2089785">
                  <a:moveTo>
                    <a:pt x="44448" y="0"/>
                  </a:moveTo>
                  <a:lnTo>
                    <a:pt x="31748" y="0"/>
                  </a:lnTo>
                  <a:lnTo>
                    <a:pt x="31750" y="2025761"/>
                  </a:lnTo>
                  <a:lnTo>
                    <a:pt x="44450" y="2025761"/>
                  </a:lnTo>
                  <a:lnTo>
                    <a:pt x="44448" y="0"/>
                  </a:lnTo>
                  <a:close/>
                </a:path>
                <a:path w="76200" h="2089785">
                  <a:moveTo>
                    <a:pt x="76200" y="2013063"/>
                  </a:moveTo>
                  <a:lnTo>
                    <a:pt x="44449" y="2013063"/>
                  </a:lnTo>
                  <a:lnTo>
                    <a:pt x="44450" y="2025761"/>
                  </a:lnTo>
                  <a:lnTo>
                    <a:pt x="69850" y="2025761"/>
                  </a:lnTo>
                  <a:lnTo>
                    <a:pt x="76200" y="201306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7425620" y="5906008"/>
            <a:ext cx="1662430" cy="592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254"/>
              </a:spcBef>
            </a:pPr>
            <a:r>
              <a:rPr sz="1900" spc="-10" dirty="0">
                <a:latin typeface="Verdana"/>
                <a:cs typeface="Verdana"/>
              </a:rPr>
              <a:t>Convolutional Layer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0411459" y="1339088"/>
            <a:ext cx="7493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Feature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0411459" y="1567688"/>
            <a:ext cx="527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Maps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527304" y="2289048"/>
            <a:ext cx="2295525" cy="2283460"/>
            <a:chOff x="527304" y="2289048"/>
            <a:chExt cx="2295525" cy="228346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80031" y="3532632"/>
              <a:ext cx="1042416" cy="10393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832672" y="3560925"/>
              <a:ext cx="937260" cy="937260"/>
            </a:xfrm>
            <a:custGeom>
              <a:avLst/>
              <a:gdLst/>
              <a:ahLst/>
              <a:cxnLst/>
              <a:rect l="l" t="t" r="r" b="b"/>
              <a:pathLst>
                <a:path w="937260" h="937260">
                  <a:moveTo>
                    <a:pt x="937200" y="0"/>
                  </a:moveTo>
                  <a:lnTo>
                    <a:pt x="0" y="0"/>
                  </a:lnTo>
                  <a:lnTo>
                    <a:pt x="0" y="937219"/>
                  </a:lnTo>
                  <a:lnTo>
                    <a:pt x="937200" y="937219"/>
                  </a:lnTo>
                  <a:lnTo>
                    <a:pt x="93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7304" y="2289048"/>
              <a:ext cx="1042415" cy="104851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79216" y="2318274"/>
              <a:ext cx="937260" cy="942975"/>
            </a:xfrm>
            <a:custGeom>
              <a:avLst/>
              <a:gdLst/>
              <a:ahLst/>
              <a:cxnLst/>
              <a:rect l="l" t="t" r="r" b="b"/>
              <a:pathLst>
                <a:path w="937260" h="942975">
                  <a:moveTo>
                    <a:pt x="937200" y="0"/>
                  </a:moveTo>
                  <a:lnTo>
                    <a:pt x="0" y="0"/>
                  </a:lnTo>
                  <a:lnTo>
                    <a:pt x="0" y="942898"/>
                  </a:lnTo>
                  <a:lnTo>
                    <a:pt x="937200" y="942898"/>
                  </a:lnTo>
                  <a:lnTo>
                    <a:pt x="93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88644" y="4682235"/>
            <a:ext cx="12839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3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Image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27304" y="2182367"/>
            <a:ext cx="6230620" cy="2697480"/>
            <a:chOff x="527304" y="2182367"/>
            <a:chExt cx="6230620" cy="2697480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9936" y="2182367"/>
              <a:ext cx="1185672" cy="118262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112666" y="2210217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12666" y="2210217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9663" y="2289047"/>
              <a:ext cx="1182624" cy="11856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220721" y="231827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4"/>
                  </a:lnTo>
                  <a:lnTo>
                    <a:pt x="1080565" y="1080564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20721" y="231827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6344" y="2395727"/>
              <a:ext cx="1185672" cy="11856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28778" y="242632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5" y="1080565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328778" y="242632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83024" y="2505455"/>
              <a:ext cx="1185672" cy="118567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436835" y="2534386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36835" y="2534386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2751" y="2612135"/>
              <a:ext cx="1185672" cy="11856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544891" y="2642443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4"/>
                  </a:lnTo>
                  <a:lnTo>
                    <a:pt x="1080565" y="1080564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44891" y="2642443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99432" y="2721863"/>
              <a:ext cx="1185672" cy="118567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652947" y="275049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5" y="1080565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52947" y="275049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9159" y="2828543"/>
              <a:ext cx="1185672" cy="11856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761006" y="2858555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61006" y="2858555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815839" y="2938271"/>
              <a:ext cx="1185672" cy="118567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869061" y="296661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4"/>
                  </a:lnTo>
                  <a:lnTo>
                    <a:pt x="1080565" y="1080564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869061" y="2966614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25568" y="3044951"/>
              <a:ext cx="1185672" cy="118567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977117" y="307466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5" y="1080565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77117" y="3074669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32248" y="3154679"/>
              <a:ext cx="1185672" cy="11826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085175" y="3182726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85175" y="3182726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41975" y="3261359"/>
              <a:ext cx="1182624" cy="118567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193230" y="3290783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4"/>
                  </a:lnTo>
                  <a:lnTo>
                    <a:pt x="1080565" y="1080564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193230" y="3290783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48656" y="3368039"/>
              <a:ext cx="1185672" cy="118567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01287" y="3398838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5" y="1080565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301287" y="3398838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58383" y="3477767"/>
              <a:ext cx="1182623" cy="11856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409343" y="3506895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409343" y="3506895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5063" y="3584447"/>
              <a:ext cx="1185671" cy="118567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517402" y="3614952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4" y="0"/>
                  </a:moveTo>
                  <a:lnTo>
                    <a:pt x="0" y="0"/>
                  </a:lnTo>
                  <a:lnTo>
                    <a:pt x="0" y="1080565"/>
                  </a:lnTo>
                  <a:lnTo>
                    <a:pt x="1080564" y="1080565"/>
                  </a:lnTo>
                  <a:lnTo>
                    <a:pt x="1080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517402" y="3614952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571744" y="3694175"/>
              <a:ext cx="1185672" cy="118567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625457" y="3723010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1080565" y="0"/>
                  </a:moveTo>
                  <a:lnTo>
                    <a:pt x="0" y="0"/>
                  </a:lnTo>
                  <a:lnTo>
                    <a:pt x="0" y="1080564"/>
                  </a:lnTo>
                  <a:lnTo>
                    <a:pt x="1080565" y="1080564"/>
                  </a:lnTo>
                  <a:lnTo>
                    <a:pt x="10805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625457" y="3723010"/>
              <a:ext cx="1080770" cy="1080770"/>
            </a:xfrm>
            <a:custGeom>
              <a:avLst/>
              <a:gdLst/>
              <a:ahLst/>
              <a:cxnLst/>
              <a:rect l="l" t="t" r="r" b="b"/>
              <a:pathLst>
                <a:path w="1080770" h="1080770">
                  <a:moveTo>
                    <a:pt x="0" y="0"/>
                  </a:moveTo>
                  <a:lnTo>
                    <a:pt x="1080565" y="0"/>
                  </a:lnTo>
                  <a:lnTo>
                    <a:pt x="1080565" y="1080565"/>
                  </a:lnTo>
                  <a:lnTo>
                    <a:pt x="0" y="108056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571744" y="3694175"/>
              <a:ext cx="323088" cy="32003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625457" y="372301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5">
                  <a:moveTo>
                    <a:pt x="216113" y="0"/>
                  </a:moveTo>
                  <a:lnTo>
                    <a:pt x="0" y="0"/>
                  </a:lnTo>
                  <a:lnTo>
                    <a:pt x="0" y="216113"/>
                  </a:lnTo>
                  <a:lnTo>
                    <a:pt x="216113" y="216113"/>
                  </a:lnTo>
                  <a:lnTo>
                    <a:pt x="216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625457" y="3723010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5" h="216535">
                  <a:moveTo>
                    <a:pt x="0" y="0"/>
                  </a:moveTo>
                  <a:lnTo>
                    <a:pt x="216113" y="0"/>
                  </a:lnTo>
                  <a:lnTo>
                    <a:pt x="216113" y="216113"/>
                  </a:lnTo>
                  <a:lnTo>
                    <a:pt x="0" y="21611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37375" y="4559807"/>
              <a:ext cx="320040" cy="32003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489912" y="4588904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113" y="0"/>
                  </a:moveTo>
                  <a:lnTo>
                    <a:pt x="0" y="0"/>
                  </a:lnTo>
                  <a:lnTo>
                    <a:pt x="0" y="216114"/>
                  </a:lnTo>
                  <a:lnTo>
                    <a:pt x="216113" y="216114"/>
                  </a:lnTo>
                  <a:lnTo>
                    <a:pt x="216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89912" y="4588904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0"/>
                  </a:moveTo>
                  <a:lnTo>
                    <a:pt x="216113" y="0"/>
                  </a:lnTo>
                  <a:lnTo>
                    <a:pt x="216113" y="216115"/>
                  </a:lnTo>
                  <a:lnTo>
                    <a:pt x="0" y="21611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718815" y="4462272"/>
              <a:ext cx="3874007" cy="31394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757810" y="4487711"/>
              <a:ext cx="3790315" cy="224154"/>
            </a:xfrm>
            <a:custGeom>
              <a:avLst/>
              <a:gdLst/>
              <a:ahLst/>
              <a:cxnLst/>
              <a:rect l="l" t="t" r="r" b="b"/>
              <a:pathLst>
                <a:path w="3790315" h="224154">
                  <a:moveTo>
                    <a:pt x="0" y="0"/>
                  </a:moveTo>
                  <a:lnTo>
                    <a:pt x="3790276" y="22399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15768" y="3529583"/>
              <a:ext cx="3877055" cy="1237488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86128" y="3549162"/>
              <a:ext cx="4809744" cy="121790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825941" y="3581693"/>
              <a:ext cx="4725035" cy="1121410"/>
            </a:xfrm>
            <a:custGeom>
              <a:avLst/>
              <a:gdLst/>
              <a:ahLst/>
              <a:cxnLst/>
              <a:rect l="l" t="t" r="r" b="b"/>
              <a:pathLst>
                <a:path w="4725034" h="1121410">
                  <a:moveTo>
                    <a:pt x="0" y="0"/>
                  </a:moveTo>
                  <a:lnTo>
                    <a:pt x="4724608" y="112081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86128" y="4462272"/>
              <a:ext cx="4809744" cy="31394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825942" y="4487739"/>
              <a:ext cx="4725035" cy="224154"/>
            </a:xfrm>
            <a:custGeom>
              <a:avLst/>
              <a:gdLst/>
              <a:ahLst/>
              <a:cxnLst/>
              <a:rect l="l" t="t" r="r" b="b"/>
              <a:pathLst>
                <a:path w="4725034" h="224154">
                  <a:moveTo>
                    <a:pt x="0" y="0"/>
                  </a:moveTo>
                  <a:lnTo>
                    <a:pt x="4724607" y="22394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27304" y="2316479"/>
              <a:ext cx="5236464" cy="159105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69664" y="2342362"/>
              <a:ext cx="5149215" cy="1499870"/>
            </a:xfrm>
            <a:custGeom>
              <a:avLst/>
              <a:gdLst/>
              <a:ahLst/>
              <a:cxnLst/>
              <a:rect l="l" t="t" r="r" b="b"/>
              <a:pathLst>
                <a:path w="5149215" h="1499870">
                  <a:moveTo>
                    <a:pt x="0" y="0"/>
                  </a:moveTo>
                  <a:lnTo>
                    <a:pt x="5148793" y="1499367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0352" y="3218687"/>
              <a:ext cx="5233416" cy="679704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69664" y="3245999"/>
              <a:ext cx="5149215" cy="588010"/>
            </a:xfrm>
            <a:custGeom>
              <a:avLst/>
              <a:gdLst/>
              <a:ahLst/>
              <a:cxnLst/>
              <a:rect l="l" t="t" r="r" b="b"/>
              <a:pathLst>
                <a:path w="5149215" h="588010">
                  <a:moveTo>
                    <a:pt x="0" y="0"/>
                  </a:moveTo>
                  <a:lnTo>
                    <a:pt x="5148793" y="587901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63040" y="2313431"/>
              <a:ext cx="4297680" cy="1597152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504354" y="2339743"/>
              <a:ext cx="4209415" cy="1504950"/>
            </a:xfrm>
            <a:custGeom>
              <a:avLst/>
              <a:gdLst/>
              <a:ahLst/>
              <a:cxnLst/>
              <a:rect l="l" t="t" r="r" b="b"/>
              <a:pathLst>
                <a:path w="4209415" h="1504950">
                  <a:moveTo>
                    <a:pt x="0" y="0"/>
                  </a:moveTo>
                  <a:lnTo>
                    <a:pt x="4208996" y="1504605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63040" y="3218687"/>
              <a:ext cx="4297680" cy="68275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1504354" y="3243380"/>
              <a:ext cx="4209415" cy="593725"/>
            </a:xfrm>
            <a:custGeom>
              <a:avLst/>
              <a:gdLst/>
              <a:ahLst/>
              <a:cxnLst/>
              <a:rect l="l" t="t" r="r" b="b"/>
              <a:pathLst>
                <a:path w="4209415" h="593725">
                  <a:moveTo>
                    <a:pt x="0" y="0"/>
                  </a:moveTo>
                  <a:lnTo>
                    <a:pt x="4208996" y="593139"/>
                  </a:lnTo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2" name="object 92"/>
          <p:cNvGraphicFramePr>
            <a:graphicFrameLocks noGrp="1"/>
          </p:cNvGraphicFramePr>
          <p:nvPr/>
        </p:nvGraphicFramePr>
        <p:xfrm>
          <a:off x="568995" y="2316192"/>
          <a:ext cx="2186936" cy="217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2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24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24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2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70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5"/>
                        </a:lnSpc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93" name="object 93"/>
          <p:cNvGrpSpPr/>
          <p:nvPr/>
        </p:nvGrpSpPr>
        <p:grpSpPr>
          <a:xfrm>
            <a:off x="3959352" y="2261616"/>
            <a:ext cx="2905125" cy="2783205"/>
            <a:chOff x="3959352" y="2261616"/>
            <a:chExt cx="2905125" cy="2783205"/>
          </a:xfrm>
        </p:grpSpPr>
        <p:pic>
          <p:nvPicPr>
            <p:cNvPr id="94" name="object 9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59352" y="4953000"/>
              <a:ext cx="2904744" cy="91439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999205" y="4978105"/>
              <a:ext cx="2820670" cy="0"/>
            </a:xfrm>
            <a:custGeom>
              <a:avLst/>
              <a:gdLst/>
              <a:ahLst/>
              <a:cxnLst/>
              <a:rect l="l" t="t" r="r" b="b"/>
              <a:pathLst>
                <a:path w="2820670">
                  <a:moveTo>
                    <a:pt x="0" y="0"/>
                  </a:moveTo>
                  <a:lnTo>
                    <a:pt x="2820277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769608" y="4736592"/>
              <a:ext cx="91440" cy="30175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6814080" y="4757473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1" y="2161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59352" y="4736592"/>
              <a:ext cx="91439" cy="30175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4004608" y="4757473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h="216535">
                  <a:moveTo>
                    <a:pt x="0" y="0"/>
                  </a:moveTo>
                  <a:lnTo>
                    <a:pt x="1" y="2161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205984" y="2261616"/>
              <a:ext cx="1505712" cy="23164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322463" y="2320009"/>
              <a:ext cx="1348740" cy="76200"/>
            </a:xfrm>
            <a:custGeom>
              <a:avLst/>
              <a:gdLst/>
              <a:ahLst/>
              <a:cxnLst/>
              <a:rect l="l" t="t" r="r" b="b"/>
              <a:pathLst>
                <a:path w="134874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1348740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1348740" h="76200">
                  <a:moveTo>
                    <a:pt x="134838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348380" y="44450"/>
                  </a:lnTo>
                  <a:lnTo>
                    <a:pt x="1348380" y="317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925312" y="2337816"/>
              <a:ext cx="789432" cy="789431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6041020" y="2356791"/>
              <a:ext cx="633095" cy="633095"/>
            </a:xfrm>
            <a:custGeom>
              <a:avLst/>
              <a:gdLst/>
              <a:ahLst/>
              <a:cxnLst/>
              <a:rect l="l" t="t" r="r" b="b"/>
              <a:pathLst>
                <a:path w="633095" h="633094">
                  <a:moveTo>
                    <a:pt x="26940" y="551980"/>
                  </a:moveTo>
                  <a:lnTo>
                    <a:pt x="0" y="632801"/>
                  </a:lnTo>
                  <a:lnTo>
                    <a:pt x="80822" y="605861"/>
                  </a:lnTo>
                  <a:lnTo>
                    <a:pt x="67351" y="592390"/>
                  </a:lnTo>
                  <a:lnTo>
                    <a:pt x="49392" y="592390"/>
                  </a:lnTo>
                  <a:lnTo>
                    <a:pt x="40411" y="583410"/>
                  </a:lnTo>
                  <a:lnTo>
                    <a:pt x="49391" y="574430"/>
                  </a:lnTo>
                  <a:lnTo>
                    <a:pt x="26940" y="551980"/>
                  </a:lnTo>
                  <a:close/>
                </a:path>
                <a:path w="633095" h="633094">
                  <a:moveTo>
                    <a:pt x="49391" y="574430"/>
                  </a:moveTo>
                  <a:lnTo>
                    <a:pt x="40412" y="583410"/>
                  </a:lnTo>
                  <a:lnTo>
                    <a:pt x="49392" y="592390"/>
                  </a:lnTo>
                  <a:lnTo>
                    <a:pt x="58371" y="583410"/>
                  </a:lnTo>
                  <a:lnTo>
                    <a:pt x="49391" y="574430"/>
                  </a:lnTo>
                  <a:close/>
                </a:path>
                <a:path w="633095" h="633094">
                  <a:moveTo>
                    <a:pt x="58372" y="583410"/>
                  </a:moveTo>
                  <a:lnTo>
                    <a:pt x="49392" y="592390"/>
                  </a:lnTo>
                  <a:lnTo>
                    <a:pt x="67351" y="592390"/>
                  </a:lnTo>
                  <a:lnTo>
                    <a:pt x="58372" y="583410"/>
                  </a:lnTo>
                  <a:close/>
                </a:path>
                <a:path w="633095" h="633094">
                  <a:moveTo>
                    <a:pt x="623822" y="0"/>
                  </a:moveTo>
                  <a:lnTo>
                    <a:pt x="49391" y="574430"/>
                  </a:lnTo>
                  <a:lnTo>
                    <a:pt x="58373" y="583410"/>
                  </a:lnTo>
                  <a:lnTo>
                    <a:pt x="632802" y="8980"/>
                  </a:lnTo>
                  <a:lnTo>
                    <a:pt x="6238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56248" y="2337816"/>
              <a:ext cx="234696" cy="149047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6635506" y="2358109"/>
              <a:ext cx="76200" cy="1333500"/>
            </a:xfrm>
            <a:custGeom>
              <a:avLst/>
              <a:gdLst/>
              <a:ahLst/>
              <a:cxnLst/>
              <a:rect l="l" t="t" r="r" b="b"/>
              <a:pathLst>
                <a:path w="76200" h="1333500">
                  <a:moveTo>
                    <a:pt x="31749" y="1257019"/>
                  </a:moveTo>
                  <a:lnTo>
                    <a:pt x="0" y="1257019"/>
                  </a:lnTo>
                  <a:lnTo>
                    <a:pt x="38100" y="1333219"/>
                  </a:lnTo>
                  <a:lnTo>
                    <a:pt x="69850" y="1269719"/>
                  </a:lnTo>
                  <a:lnTo>
                    <a:pt x="31750" y="1269719"/>
                  </a:lnTo>
                  <a:lnTo>
                    <a:pt x="31749" y="1257019"/>
                  </a:lnTo>
                  <a:close/>
                </a:path>
                <a:path w="76200" h="1333500">
                  <a:moveTo>
                    <a:pt x="44448" y="0"/>
                  </a:moveTo>
                  <a:lnTo>
                    <a:pt x="31748" y="0"/>
                  </a:lnTo>
                  <a:lnTo>
                    <a:pt x="31750" y="1269719"/>
                  </a:lnTo>
                  <a:lnTo>
                    <a:pt x="44450" y="1269719"/>
                  </a:lnTo>
                  <a:lnTo>
                    <a:pt x="44448" y="0"/>
                  </a:lnTo>
                  <a:close/>
                </a:path>
                <a:path w="76200" h="1333500">
                  <a:moveTo>
                    <a:pt x="76200" y="1257019"/>
                  </a:moveTo>
                  <a:lnTo>
                    <a:pt x="44449" y="1257019"/>
                  </a:lnTo>
                  <a:lnTo>
                    <a:pt x="44450" y="1269719"/>
                  </a:lnTo>
                  <a:lnTo>
                    <a:pt x="69850" y="1269719"/>
                  </a:lnTo>
                  <a:lnTo>
                    <a:pt x="76200" y="125701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4784096" y="5093716"/>
            <a:ext cx="20212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Convolutional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Layer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6689448" y="2180844"/>
            <a:ext cx="12388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Feature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Maps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7101840" y="3593591"/>
            <a:ext cx="942340" cy="234950"/>
            <a:chOff x="7101840" y="3593591"/>
            <a:chExt cx="942340" cy="234950"/>
          </a:xfrm>
        </p:grpSpPr>
        <p:pic>
          <p:nvPicPr>
            <p:cNvPr id="109" name="object 10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101840" y="3593591"/>
              <a:ext cx="941831" cy="234696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7140970" y="3653228"/>
              <a:ext cx="788035" cy="76200"/>
            </a:xfrm>
            <a:custGeom>
              <a:avLst/>
              <a:gdLst/>
              <a:ahLst/>
              <a:cxnLst/>
              <a:rect l="l" t="t" r="r" b="b"/>
              <a:pathLst>
                <a:path w="788034" h="76200">
                  <a:moveTo>
                    <a:pt x="711239" y="0"/>
                  </a:moveTo>
                  <a:lnTo>
                    <a:pt x="711238" y="76200"/>
                  </a:lnTo>
                  <a:lnTo>
                    <a:pt x="774739" y="44450"/>
                  </a:lnTo>
                  <a:lnTo>
                    <a:pt x="723939" y="44450"/>
                  </a:lnTo>
                  <a:lnTo>
                    <a:pt x="723939" y="31750"/>
                  </a:lnTo>
                  <a:lnTo>
                    <a:pt x="774739" y="31750"/>
                  </a:lnTo>
                  <a:lnTo>
                    <a:pt x="711239" y="0"/>
                  </a:lnTo>
                  <a:close/>
                </a:path>
                <a:path w="788034" h="76200">
                  <a:moveTo>
                    <a:pt x="711238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11238" y="44450"/>
                  </a:lnTo>
                  <a:lnTo>
                    <a:pt x="711238" y="31750"/>
                  </a:lnTo>
                  <a:close/>
                </a:path>
                <a:path w="788034" h="76200">
                  <a:moveTo>
                    <a:pt x="774739" y="31750"/>
                  </a:moveTo>
                  <a:lnTo>
                    <a:pt x="723939" y="31750"/>
                  </a:lnTo>
                  <a:lnTo>
                    <a:pt x="723939" y="44450"/>
                  </a:lnTo>
                  <a:lnTo>
                    <a:pt x="774739" y="44450"/>
                  </a:lnTo>
                  <a:lnTo>
                    <a:pt x="787439" y="38100"/>
                  </a:lnTo>
                  <a:lnTo>
                    <a:pt x="77473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 txBox="1"/>
          <p:nvPr/>
        </p:nvSpPr>
        <p:spPr>
          <a:xfrm>
            <a:off x="9602744" y="4453635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8171688" y="2919045"/>
            <a:ext cx="3361690" cy="1990089"/>
            <a:chOff x="8171688" y="2919045"/>
            <a:chExt cx="3361690" cy="1990089"/>
          </a:xfrm>
        </p:grpSpPr>
        <p:pic>
          <p:nvPicPr>
            <p:cNvPr id="114" name="object 11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561576" y="4367783"/>
              <a:ext cx="94488" cy="131063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9609065" y="4393695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1" y="4550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75056" y="2919045"/>
              <a:ext cx="85725" cy="1593215"/>
            </a:xfrm>
            <a:custGeom>
              <a:avLst/>
              <a:gdLst/>
              <a:ahLst/>
              <a:cxnLst/>
              <a:rect l="l" t="t" r="r" b="b"/>
              <a:pathLst>
                <a:path w="85725" h="1593214">
                  <a:moveTo>
                    <a:pt x="57150" y="71437"/>
                  </a:moveTo>
                  <a:lnTo>
                    <a:pt x="28575" y="71437"/>
                  </a:lnTo>
                  <a:lnTo>
                    <a:pt x="28573" y="1592743"/>
                  </a:lnTo>
                  <a:lnTo>
                    <a:pt x="57148" y="1592743"/>
                  </a:lnTo>
                  <a:lnTo>
                    <a:pt x="57150" y="71437"/>
                  </a:lnTo>
                  <a:close/>
                </a:path>
                <a:path w="85725" h="1593214">
                  <a:moveTo>
                    <a:pt x="42862" y="0"/>
                  </a:moveTo>
                  <a:lnTo>
                    <a:pt x="0" y="85725"/>
                  </a:lnTo>
                  <a:lnTo>
                    <a:pt x="28574" y="85725"/>
                  </a:lnTo>
                  <a:lnTo>
                    <a:pt x="28575" y="71437"/>
                  </a:lnTo>
                  <a:lnTo>
                    <a:pt x="78581" y="71437"/>
                  </a:lnTo>
                  <a:lnTo>
                    <a:pt x="42862" y="0"/>
                  </a:lnTo>
                  <a:close/>
                </a:path>
                <a:path w="85725" h="1593214">
                  <a:moveTo>
                    <a:pt x="78581" y="71437"/>
                  </a:moveTo>
                  <a:lnTo>
                    <a:pt x="57150" y="71437"/>
                  </a:lnTo>
                  <a:lnTo>
                    <a:pt x="57149" y="85725"/>
                  </a:lnTo>
                  <a:lnTo>
                    <a:pt x="85725" y="85725"/>
                  </a:lnTo>
                  <a:lnTo>
                    <a:pt x="78581" y="71437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71688" y="4361688"/>
              <a:ext cx="1499616" cy="140207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211116" y="4409652"/>
              <a:ext cx="1392555" cy="3810"/>
            </a:xfrm>
            <a:custGeom>
              <a:avLst/>
              <a:gdLst/>
              <a:ahLst/>
              <a:cxnLst/>
              <a:rect l="l" t="t" r="r" b="b"/>
              <a:pathLst>
                <a:path w="1392554" h="3810">
                  <a:moveTo>
                    <a:pt x="0" y="0"/>
                  </a:moveTo>
                  <a:lnTo>
                    <a:pt x="1392542" y="3792"/>
                  </a:lnTo>
                </a:path>
              </a:pathLst>
            </a:custGeom>
            <a:ln w="571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34144" y="3404615"/>
              <a:ext cx="1100327" cy="1097280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9603658" y="3443715"/>
              <a:ext cx="970280" cy="970280"/>
            </a:xfrm>
            <a:custGeom>
              <a:avLst/>
              <a:gdLst/>
              <a:ahLst/>
              <a:cxnLst/>
              <a:rect l="l" t="t" r="r" b="b"/>
              <a:pathLst>
                <a:path w="970279" h="970279">
                  <a:moveTo>
                    <a:pt x="969729" y="0"/>
                  </a:moveTo>
                  <a:lnTo>
                    <a:pt x="0" y="969729"/>
                  </a:lnTo>
                </a:path>
              </a:pathLst>
            </a:custGeom>
            <a:ln w="571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960947" y="4413546"/>
              <a:ext cx="572299" cy="495229"/>
            </a:xfrm>
            <a:prstGeom prst="rect">
              <a:avLst/>
            </a:prstGeom>
          </p:spPr>
        </p:pic>
      </p:grpSp>
      <p:sp>
        <p:nvSpPr>
          <p:cNvPr id="122" name="object 122"/>
          <p:cNvSpPr txBox="1"/>
          <p:nvPr/>
        </p:nvSpPr>
        <p:spPr>
          <a:xfrm>
            <a:off x="7989013" y="2718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23" name="object 123"/>
          <p:cNvGrpSpPr/>
          <p:nvPr/>
        </p:nvGrpSpPr>
        <p:grpSpPr>
          <a:xfrm>
            <a:off x="8764845" y="2587059"/>
            <a:ext cx="2771775" cy="808355"/>
            <a:chOff x="8764845" y="2587059"/>
            <a:chExt cx="2771775" cy="808355"/>
          </a:xfrm>
        </p:grpSpPr>
        <p:pic>
          <p:nvPicPr>
            <p:cNvPr id="124" name="object 12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0184769" y="3186012"/>
              <a:ext cx="1351351" cy="208971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68020" y="2590234"/>
              <a:ext cx="1628192" cy="381778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8768020" y="2590234"/>
              <a:ext cx="1628775" cy="382270"/>
            </a:xfrm>
            <a:custGeom>
              <a:avLst/>
              <a:gdLst/>
              <a:ahLst/>
              <a:cxnLst/>
              <a:rect l="l" t="t" r="r" b="b"/>
              <a:pathLst>
                <a:path w="1628775" h="382269">
                  <a:moveTo>
                    <a:pt x="0" y="63630"/>
                  </a:moveTo>
                  <a:lnTo>
                    <a:pt x="5000" y="38862"/>
                  </a:lnTo>
                  <a:lnTo>
                    <a:pt x="18636" y="18636"/>
                  </a:lnTo>
                  <a:lnTo>
                    <a:pt x="38862" y="5000"/>
                  </a:lnTo>
                  <a:lnTo>
                    <a:pt x="63630" y="0"/>
                  </a:lnTo>
                  <a:lnTo>
                    <a:pt x="1564562" y="0"/>
                  </a:lnTo>
                  <a:lnTo>
                    <a:pt x="1589329" y="5000"/>
                  </a:lnTo>
                  <a:lnTo>
                    <a:pt x="1609555" y="18636"/>
                  </a:lnTo>
                  <a:lnTo>
                    <a:pt x="1623191" y="38862"/>
                  </a:lnTo>
                  <a:lnTo>
                    <a:pt x="1628192" y="63630"/>
                  </a:lnTo>
                  <a:lnTo>
                    <a:pt x="1628192" y="318148"/>
                  </a:lnTo>
                  <a:lnTo>
                    <a:pt x="1623191" y="342916"/>
                  </a:lnTo>
                  <a:lnTo>
                    <a:pt x="1609555" y="363142"/>
                  </a:lnTo>
                  <a:lnTo>
                    <a:pt x="1589329" y="376778"/>
                  </a:lnTo>
                  <a:lnTo>
                    <a:pt x="1564562" y="381779"/>
                  </a:lnTo>
                  <a:lnTo>
                    <a:pt x="63630" y="381779"/>
                  </a:lnTo>
                  <a:lnTo>
                    <a:pt x="38862" y="376778"/>
                  </a:lnTo>
                  <a:lnTo>
                    <a:pt x="18636" y="363142"/>
                  </a:lnTo>
                  <a:lnTo>
                    <a:pt x="5000" y="342916"/>
                  </a:lnTo>
                  <a:lnTo>
                    <a:pt x="0" y="318148"/>
                  </a:lnTo>
                  <a:lnTo>
                    <a:pt x="0" y="6363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 txBox="1">
            <a:spLocks noGrp="1"/>
          </p:cNvSpPr>
          <p:nvPr>
            <p:ph type="title"/>
          </p:nvPr>
        </p:nvSpPr>
        <p:spPr>
          <a:xfrm>
            <a:off x="9082051" y="2614167"/>
            <a:ext cx="10020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solidFill>
                  <a:srgbClr val="000000"/>
                </a:solidFill>
                <a:latin typeface="Verdana"/>
                <a:cs typeface="Verdana"/>
              </a:rPr>
              <a:t>Rectifier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3255264" y="3276600"/>
            <a:ext cx="8876030" cy="798830"/>
            <a:chOff x="3255264" y="3276600"/>
            <a:chExt cx="8876030" cy="798830"/>
          </a:xfrm>
        </p:grpSpPr>
        <p:pic>
          <p:nvPicPr>
            <p:cNvPr id="129" name="object 12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55264" y="3276600"/>
              <a:ext cx="8875776" cy="798576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306305" y="3306202"/>
              <a:ext cx="8772525" cy="692785"/>
            </a:xfrm>
            <a:custGeom>
              <a:avLst/>
              <a:gdLst/>
              <a:ahLst/>
              <a:cxnLst/>
              <a:rect l="l" t="t" r="r" b="b"/>
              <a:pathLst>
                <a:path w="8772525" h="692785">
                  <a:moveTo>
                    <a:pt x="0" y="346232"/>
                  </a:moveTo>
                  <a:lnTo>
                    <a:pt x="25736" y="308506"/>
                  </a:lnTo>
                  <a:lnTo>
                    <a:pt x="70664" y="283996"/>
                  </a:lnTo>
                  <a:lnTo>
                    <a:pt x="118376" y="265995"/>
                  </a:lnTo>
                  <a:lnTo>
                    <a:pt x="156672" y="254190"/>
                  </a:lnTo>
                  <a:lnTo>
                    <a:pt x="200044" y="242551"/>
                  </a:lnTo>
                  <a:lnTo>
                    <a:pt x="248391" y="231085"/>
                  </a:lnTo>
                  <a:lnTo>
                    <a:pt x="301616" y="219802"/>
                  </a:lnTo>
                  <a:lnTo>
                    <a:pt x="359618" y="208707"/>
                  </a:lnTo>
                  <a:lnTo>
                    <a:pt x="422299" y="197810"/>
                  </a:lnTo>
                  <a:lnTo>
                    <a:pt x="489559" y="187118"/>
                  </a:lnTo>
                  <a:lnTo>
                    <a:pt x="561300" y="176639"/>
                  </a:lnTo>
                  <a:lnTo>
                    <a:pt x="637422" y="166381"/>
                  </a:lnTo>
                  <a:lnTo>
                    <a:pt x="677096" y="161337"/>
                  </a:lnTo>
                  <a:lnTo>
                    <a:pt x="717827" y="156351"/>
                  </a:lnTo>
                  <a:lnTo>
                    <a:pt x="759605" y="151424"/>
                  </a:lnTo>
                  <a:lnTo>
                    <a:pt x="802415" y="146557"/>
                  </a:lnTo>
                  <a:lnTo>
                    <a:pt x="846247" y="141752"/>
                  </a:lnTo>
                  <a:lnTo>
                    <a:pt x="891087" y="137008"/>
                  </a:lnTo>
                  <a:lnTo>
                    <a:pt x="936924" y="132327"/>
                  </a:lnTo>
                  <a:lnTo>
                    <a:pt x="983744" y="127711"/>
                  </a:lnTo>
                  <a:lnTo>
                    <a:pt x="1031536" y="123159"/>
                  </a:lnTo>
                  <a:lnTo>
                    <a:pt x="1080287" y="118673"/>
                  </a:lnTo>
                  <a:lnTo>
                    <a:pt x="1129985" y="114254"/>
                  </a:lnTo>
                  <a:lnTo>
                    <a:pt x="1180617" y="109903"/>
                  </a:lnTo>
                  <a:lnTo>
                    <a:pt x="1232171" y="105621"/>
                  </a:lnTo>
                  <a:lnTo>
                    <a:pt x="1284635" y="101409"/>
                  </a:lnTo>
                  <a:lnTo>
                    <a:pt x="1337996" y="97267"/>
                  </a:lnTo>
                  <a:lnTo>
                    <a:pt x="1392241" y="93198"/>
                  </a:lnTo>
                  <a:lnTo>
                    <a:pt x="1447359" y="89201"/>
                  </a:lnTo>
                  <a:lnTo>
                    <a:pt x="1503337" y="85277"/>
                  </a:lnTo>
                  <a:lnTo>
                    <a:pt x="1560163" y="81429"/>
                  </a:lnTo>
                  <a:lnTo>
                    <a:pt x="1617823" y="77656"/>
                  </a:lnTo>
                  <a:lnTo>
                    <a:pt x="1676307" y="73960"/>
                  </a:lnTo>
                  <a:lnTo>
                    <a:pt x="1735601" y="70342"/>
                  </a:lnTo>
                  <a:lnTo>
                    <a:pt x="1795693" y="66802"/>
                  </a:lnTo>
                  <a:lnTo>
                    <a:pt x="1856571" y="63342"/>
                  </a:lnTo>
                  <a:lnTo>
                    <a:pt x="1918222" y="59963"/>
                  </a:lnTo>
                  <a:lnTo>
                    <a:pt x="1980634" y="56665"/>
                  </a:lnTo>
                  <a:lnTo>
                    <a:pt x="2043794" y="53450"/>
                  </a:lnTo>
                  <a:lnTo>
                    <a:pt x="2107691" y="50318"/>
                  </a:lnTo>
                  <a:lnTo>
                    <a:pt x="2172311" y="47270"/>
                  </a:lnTo>
                  <a:lnTo>
                    <a:pt x="2237643" y="44309"/>
                  </a:lnTo>
                  <a:lnTo>
                    <a:pt x="2303674" y="41433"/>
                  </a:lnTo>
                  <a:lnTo>
                    <a:pt x="2370391" y="38645"/>
                  </a:lnTo>
                  <a:lnTo>
                    <a:pt x="2437782" y="35946"/>
                  </a:lnTo>
                  <a:lnTo>
                    <a:pt x="2505835" y="33336"/>
                  </a:lnTo>
                  <a:lnTo>
                    <a:pt x="2574538" y="30816"/>
                  </a:lnTo>
                  <a:lnTo>
                    <a:pt x="2643878" y="28388"/>
                  </a:lnTo>
                  <a:lnTo>
                    <a:pt x="2713842" y="26052"/>
                  </a:lnTo>
                  <a:lnTo>
                    <a:pt x="2784419" y="23809"/>
                  </a:lnTo>
                  <a:lnTo>
                    <a:pt x="2855595" y="21661"/>
                  </a:lnTo>
                  <a:lnTo>
                    <a:pt x="2927359" y="19608"/>
                  </a:lnTo>
                  <a:lnTo>
                    <a:pt x="2999698" y="17651"/>
                  </a:lnTo>
                  <a:lnTo>
                    <a:pt x="3072600" y="15791"/>
                  </a:lnTo>
                  <a:lnTo>
                    <a:pt x="3146052" y="14030"/>
                  </a:lnTo>
                  <a:lnTo>
                    <a:pt x="3220042" y="12367"/>
                  </a:lnTo>
                  <a:lnTo>
                    <a:pt x="3294557" y="10805"/>
                  </a:lnTo>
                  <a:lnTo>
                    <a:pt x="3369586" y="9344"/>
                  </a:lnTo>
                  <a:lnTo>
                    <a:pt x="3445115" y="7985"/>
                  </a:lnTo>
                  <a:lnTo>
                    <a:pt x="3521133" y="6729"/>
                  </a:lnTo>
                  <a:lnTo>
                    <a:pt x="3597627" y="5578"/>
                  </a:lnTo>
                  <a:lnTo>
                    <a:pt x="3674584" y="4531"/>
                  </a:lnTo>
                  <a:lnTo>
                    <a:pt x="3751993" y="3590"/>
                  </a:lnTo>
                  <a:lnTo>
                    <a:pt x="3829840" y="2757"/>
                  </a:lnTo>
                  <a:lnTo>
                    <a:pt x="3908114" y="2031"/>
                  </a:lnTo>
                  <a:lnTo>
                    <a:pt x="3986802" y="1414"/>
                  </a:lnTo>
                  <a:lnTo>
                    <a:pt x="4065892" y="908"/>
                  </a:lnTo>
                  <a:lnTo>
                    <a:pt x="4145371" y="512"/>
                  </a:lnTo>
                  <a:lnTo>
                    <a:pt x="4225227" y="228"/>
                  </a:lnTo>
                  <a:lnTo>
                    <a:pt x="4305447" y="57"/>
                  </a:lnTo>
                  <a:lnTo>
                    <a:pt x="4386020" y="0"/>
                  </a:lnTo>
                  <a:lnTo>
                    <a:pt x="4466592" y="57"/>
                  </a:lnTo>
                  <a:lnTo>
                    <a:pt x="4546812" y="228"/>
                  </a:lnTo>
                  <a:lnTo>
                    <a:pt x="4626668" y="512"/>
                  </a:lnTo>
                  <a:lnTo>
                    <a:pt x="4706147" y="908"/>
                  </a:lnTo>
                  <a:lnTo>
                    <a:pt x="4785237" y="1414"/>
                  </a:lnTo>
                  <a:lnTo>
                    <a:pt x="4863925" y="2031"/>
                  </a:lnTo>
                  <a:lnTo>
                    <a:pt x="4942199" y="2757"/>
                  </a:lnTo>
                  <a:lnTo>
                    <a:pt x="5020046" y="3590"/>
                  </a:lnTo>
                  <a:lnTo>
                    <a:pt x="5097455" y="4531"/>
                  </a:lnTo>
                  <a:lnTo>
                    <a:pt x="5174412" y="5578"/>
                  </a:lnTo>
                  <a:lnTo>
                    <a:pt x="5250906" y="6729"/>
                  </a:lnTo>
                  <a:lnTo>
                    <a:pt x="5326924" y="7985"/>
                  </a:lnTo>
                  <a:lnTo>
                    <a:pt x="5402453" y="9344"/>
                  </a:lnTo>
                  <a:lnTo>
                    <a:pt x="5477482" y="10805"/>
                  </a:lnTo>
                  <a:lnTo>
                    <a:pt x="5551997" y="12367"/>
                  </a:lnTo>
                  <a:lnTo>
                    <a:pt x="5625987" y="14030"/>
                  </a:lnTo>
                  <a:lnTo>
                    <a:pt x="5699439" y="15791"/>
                  </a:lnTo>
                  <a:lnTo>
                    <a:pt x="5772341" y="17651"/>
                  </a:lnTo>
                  <a:lnTo>
                    <a:pt x="5844680" y="19608"/>
                  </a:lnTo>
                  <a:lnTo>
                    <a:pt x="5916444" y="21661"/>
                  </a:lnTo>
                  <a:lnTo>
                    <a:pt x="5987621" y="23809"/>
                  </a:lnTo>
                  <a:lnTo>
                    <a:pt x="6058197" y="26052"/>
                  </a:lnTo>
                  <a:lnTo>
                    <a:pt x="6128161" y="28388"/>
                  </a:lnTo>
                  <a:lnTo>
                    <a:pt x="6197501" y="30816"/>
                  </a:lnTo>
                  <a:lnTo>
                    <a:pt x="6266204" y="33336"/>
                  </a:lnTo>
                  <a:lnTo>
                    <a:pt x="6334257" y="35946"/>
                  </a:lnTo>
                  <a:lnTo>
                    <a:pt x="6401648" y="38645"/>
                  </a:lnTo>
                  <a:lnTo>
                    <a:pt x="6468366" y="41433"/>
                  </a:lnTo>
                  <a:lnTo>
                    <a:pt x="6534396" y="44309"/>
                  </a:lnTo>
                  <a:lnTo>
                    <a:pt x="6599728" y="47270"/>
                  </a:lnTo>
                  <a:lnTo>
                    <a:pt x="6664348" y="50318"/>
                  </a:lnTo>
                  <a:lnTo>
                    <a:pt x="6728245" y="53450"/>
                  </a:lnTo>
                  <a:lnTo>
                    <a:pt x="6791405" y="56665"/>
                  </a:lnTo>
                  <a:lnTo>
                    <a:pt x="6853817" y="59963"/>
                  </a:lnTo>
                  <a:lnTo>
                    <a:pt x="6915468" y="63342"/>
                  </a:lnTo>
                  <a:lnTo>
                    <a:pt x="6976346" y="66802"/>
                  </a:lnTo>
                  <a:lnTo>
                    <a:pt x="7036438" y="70342"/>
                  </a:lnTo>
                  <a:lnTo>
                    <a:pt x="7095732" y="73960"/>
                  </a:lnTo>
                  <a:lnTo>
                    <a:pt x="7154216" y="77656"/>
                  </a:lnTo>
                  <a:lnTo>
                    <a:pt x="7211877" y="81429"/>
                  </a:lnTo>
                  <a:lnTo>
                    <a:pt x="7268702" y="85277"/>
                  </a:lnTo>
                  <a:lnTo>
                    <a:pt x="7324680" y="89201"/>
                  </a:lnTo>
                  <a:lnTo>
                    <a:pt x="7379798" y="93198"/>
                  </a:lnTo>
                  <a:lnTo>
                    <a:pt x="7434043" y="97267"/>
                  </a:lnTo>
                  <a:lnTo>
                    <a:pt x="7487404" y="101409"/>
                  </a:lnTo>
                  <a:lnTo>
                    <a:pt x="7539868" y="105621"/>
                  </a:lnTo>
                  <a:lnTo>
                    <a:pt x="7591422" y="109903"/>
                  </a:lnTo>
                  <a:lnTo>
                    <a:pt x="7642054" y="114254"/>
                  </a:lnTo>
                  <a:lnTo>
                    <a:pt x="7691752" y="118673"/>
                  </a:lnTo>
                  <a:lnTo>
                    <a:pt x="7740503" y="123159"/>
                  </a:lnTo>
                  <a:lnTo>
                    <a:pt x="7788295" y="127711"/>
                  </a:lnTo>
                  <a:lnTo>
                    <a:pt x="7835115" y="132327"/>
                  </a:lnTo>
                  <a:lnTo>
                    <a:pt x="7880952" y="137008"/>
                  </a:lnTo>
                  <a:lnTo>
                    <a:pt x="7925792" y="141752"/>
                  </a:lnTo>
                  <a:lnTo>
                    <a:pt x="7969624" y="146557"/>
                  </a:lnTo>
                  <a:lnTo>
                    <a:pt x="8012435" y="151424"/>
                  </a:lnTo>
                  <a:lnTo>
                    <a:pt x="8054212" y="156351"/>
                  </a:lnTo>
                  <a:lnTo>
                    <a:pt x="8094943" y="161337"/>
                  </a:lnTo>
                  <a:lnTo>
                    <a:pt x="8134617" y="166381"/>
                  </a:lnTo>
                  <a:lnTo>
                    <a:pt x="8173219" y="171482"/>
                  </a:lnTo>
                  <a:lnTo>
                    <a:pt x="8247163" y="181852"/>
                  </a:lnTo>
                  <a:lnTo>
                    <a:pt x="8316677" y="192438"/>
                  </a:lnTo>
                  <a:lnTo>
                    <a:pt x="8381660" y="203234"/>
                  </a:lnTo>
                  <a:lnTo>
                    <a:pt x="8442014" y="214230"/>
                  </a:lnTo>
                  <a:lnTo>
                    <a:pt x="8497639" y="225420"/>
                  </a:lnTo>
                  <a:lnTo>
                    <a:pt x="8548437" y="236796"/>
                  </a:lnTo>
                  <a:lnTo>
                    <a:pt x="8594309" y="248349"/>
                  </a:lnTo>
                  <a:lnTo>
                    <a:pt x="8635156" y="260072"/>
                  </a:lnTo>
                  <a:lnTo>
                    <a:pt x="8686785" y="277958"/>
                  </a:lnTo>
                  <a:lnTo>
                    <a:pt x="8726550" y="296182"/>
                  </a:lnTo>
                  <a:lnTo>
                    <a:pt x="8760535" y="320961"/>
                  </a:lnTo>
                  <a:lnTo>
                    <a:pt x="8772040" y="346232"/>
                  </a:lnTo>
                  <a:lnTo>
                    <a:pt x="8771314" y="352592"/>
                  </a:lnTo>
                  <a:lnTo>
                    <a:pt x="8746303" y="383958"/>
                  </a:lnTo>
                  <a:lnTo>
                    <a:pt x="8701375" y="408468"/>
                  </a:lnTo>
                  <a:lnTo>
                    <a:pt x="8653663" y="426469"/>
                  </a:lnTo>
                  <a:lnTo>
                    <a:pt x="8615367" y="438274"/>
                  </a:lnTo>
                  <a:lnTo>
                    <a:pt x="8571995" y="449913"/>
                  </a:lnTo>
                  <a:lnTo>
                    <a:pt x="8523648" y="461379"/>
                  </a:lnTo>
                  <a:lnTo>
                    <a:pt x="8470424" y="472662"/>
                  </a:lnTo>
                  <a:lnTo>
                    <a:pt x="8412421" y="483757"/>
                  </a:lnTo>
                  <a:lnTo>
                    <a:pt x="8349741" y="494654"/>
                  </a:lnTo>
                  <a:lnTo>
                    <a:pt x="8282480" y="505346"/>
                  </a:lnTo>
                  <a:lnTo>
                    <a:pt x="8210739" y="515825"/>
                  </a:lnTo>
                  <a:lnTo>
                    <a:pt x="8134617" y="526083"/>
                  </a:lnTo>
                  <a:lnTo>
                    <a:pt x="8094943" y="531127"/>
                  </a:lnTo>
                  <a:lnTo>
                    <a:pt x="8054212" y="536113"/>
                  </a:lnTo>
                  <a:lnTo>
                    <a:pt x="8012435" y="541040"/>
                  </a:lnTo>
                  <a:lnTo>
                    <a:pt x="7969624" y="545907"/>
                  </a:lnTo>
                  <a:lnTo>
                    <a:pt x="7925792" y="550712"/>
                  </a:lnTo>
                  <a:lnTo>
                    <a:pt x="7880952" y="555456"/>
                  </a:lnTo>
                  <a:lnTo>
                    <a:pt x="7835115" y="560137"/>
                  </a:lnTo>
                  <a:lnTo>
                    <a:pt x="7788295" y="564753"/>
                  </a:lnTo>
                  <a:lnTo>
                    <a:pt x="7740503" y="569305"/>
                  </a:lnTo>
                  <a:lnTo>
                    <a:pt x="7691752" y="573791"/>
                  </a:lnTo>
                  <a:lnTo>
                    <a:pt x="7642054" y="578210"/>
                  </a:lnTo>
                  <a:lnTo>
                    <a:pt x="7591422" y="582561"/>
                  </a:lnTo>
                  <a:lnTo>
                    <a:pt x="7539868" y="586843"/>
                  </a:lnTo>
                  <a:lnTo>
                    <a:pt x="7487404" y="591055"/>
                  </a:lnTo>
                  <a:lnTo>
                    <a:pt x="7434043" y="595197"/>
                  </a:lnTo>
                  <a:lnTo>
                    <a:pt x="7379798" y="599267"/>
                  </a:lnTo>
                  <a:lnTo>
                    <a:pt x="7324680" y="603263"/>
                  </a:lnTo>
                  <a:lnTo>
                    <a:pt x="7268702" y="607187"/>
                  </a:lnTo>
                  <a:lnTo>
                    <a:pt x="7211877" y="611035"/>
                  </a:lnTo>
                  <a:lnTo>
                    <a:pt x="7154216" y="614808"/>
                  </a:lnTo>
                  <a:lnTo>
                    <a:pt x="7095732" y="618504"/>
                  </a:lnTo>
                  <a:lnTo>
                    <a:pt x="7036438" y="622122"/>
                  </a:lnTo>
                  <a:lnTo>
                    <a:pt x="6976346" y="625662"/>
                  </a:lnTo>
                  <a:lnTo>
                    <a:pt x="6915468" y="629122"/>
                  </a:lnTo>
                  <a:lnTo>
                    <a:pt x="6853817" y="632501"/>
                  </a:lnTo>
                  <a:lnTo>
                    <a:pt x="6791405" y="635799"/>
                  </a:lnTo>
                  <a:lnTo>
                    <a:pt x="6728245" y="639015"/>
                  </a:lnTo>
                  <a:lnTo>
                    <a:pt x="6664348" y="642146"/>
                  </a:lnTo>
                  <a:lnTo>
                    <a:pt x="6599728" y="645194"/>
                  </a:lnTo>
                  <a:lnTo>
                    <a:pt x="6534396" y="648155"/>
                  </a:lnTo>
                  <a:lnTo>
                    <a:pt x="6468366" y="651031"/>
                  </a:lnTo>
                  <a:lnTo>
                    <a:pt x="6401648" y="653819"/>
                  </a:lnTo>
                  <a:lnTo>
                    <a:pt x="6334257" y="656518"/>
                  </a:lnTo>
                  <a:lnTo>
                    <a:pt x="6266204" y="659128"/>
                  </a:lnTo>
                  <a:lnTo>
                    <a:pt x="6197501" y="661648"/>
                  </a:lnTo>
                  <a:lnTo>
                    <a:pt x="6128161" y="664076"/>
                  </a:lnTo>
                  <a:lnTo>
                    <a:pt x="6058197" y="666412"/>
                  </a:lnTo>
                  <a:lnTo>
                    <a:pt x="5987621" y="668655"/>
                  </a:lnTo>
                  <a:lnTo>
                    <a:pt x="5916444" y="670803"/>
                  </a:lnTo>
                  <a:lnTo>
                    <a:pt x="5844680" y="672856"/>
                  </a:lnTo>
                  <a:lnTo>
                    <a:pt x="5772341" y="674813"/>
                  </a:lnTo>
                  <a:lnTo>
                    <a:pt x="5699439" y="676673"/>
                  </a:lnTo>
                  <a:lnTo>
                    <a:pt x="5625987" y="678434"/>
                  </a:lnTo>
                  <a:lnTo>
                    <a:pt x="5551997" y="680097"/>
                  </a:lnTo>
                  <a:lnTo>
                    <a:pt x="5477482" y="681659"/>
                  </a:lnTo>
                  <a:lnTo>
                    <a:pt x="5402453" y="683120"/>
                  </a:lnTo>
                  <a:lnTo>
                    <a:pt x="5326924" y="684479"/>
                  </a:lnTo>
                  <a:lnTo>
                    <a:pt x="5250906" y="685735"/>
                  </a:lnTo>
                  <a:lnTo>
                    <a:pt x="5174412" y="686886"/>
                  </a:lnTo>
                  <a:lnTo>
                    <a:pt x="5097455" y="687933"/>
                  </a:lnTo>
                  <a:lnTo>
                    <a:pt x="5020046" y="688874"/>
                  </a:lnTo>
                  <a:lnTo>
                    <a:pt x="4942199" y="689707"/>
                  </a:lnTo>
                  <a:lnTo>
                    <a:pt x="4863925" y="690433"/>
                  </a:lnTo>
                  <a:lnTo>
                    <a:pt x="4785237" y="691050"/>
                  </a:lnTo>
                  <a:lnTo>
                    <a:pt x="4706147" y="691556"/>
                  </a:lnTo>
                  <a:lnTo>
                    <a:pt x="4626668" y="691952"/>
                  </a:lnTo>
                  <a:lnTo>
                    <a:pt x="4546812" y="692236"/>
                  </a:lnTo>
                  <a:lnTo>
                    <a:pt x="4466592" y="692407"/>
                  </a:lnTo>
                  <a:lnTo>
                    <a:pt x="4386020" y="692465"/>
                  </a:lnTo>
                  <a:lnTo>
                    <a:pt x="4305447" y="692407"/>
                  </a:lnTo>
                  <a:lnTo>
                    <a:pt x="4225227" y="692236"/>
                  </a:lnTo>
                  <a:lnTo>
                    <a:pt x="4145371" y="691952"/>
                  </a:lnTo>
                  <a:lnTo>
                    <a:pt x="4065892" y="691556"/>
                  </a:lnTo>
                  <a:lnTo>
                    <a:pt x="3986802" y="691050"/>
                  </a:lnTo>
                  <a:lnTo>
                    <a:pt x="3908114" y="690433"/>
                  </a:lnTo>
                  <a:lnTo>
                    <a:pt x="3829840" y="689707"/>
                  </a:lnTo>
                  <a:lnTo>
                    <a:pt x="3751993" y="688874"/>
                  </a:lnTo>
                  <a:lnTo>
                    <a:pt x="3674584" y="687933"/>
                  </a:lnTo>
                  <a:lnTo>
                    <a:pt x="3597627" y="686886"/>
                  </a:lnTo>
                  <a:lnTo>
                    <a:pt x="3521133" y="685735"/>
                  </a:lnTo>
                  <a:lnTo>
                    <a:pt x="3445115" y="684479"/>
                  </a:lnTo>
                  <a:lnTo>
                    <a:pt x="3369586" y="683120"/>
                  </a:lnTo>
                  <a:lnTo>
                    <a:pt x="3294557" y="681659"/>
                  </a:lnTo>
                  <a:lnTo>
                    <a:pt x="3220042" y="680097"/>
                  </a:lnTo>
                  <a:lnTo>
                    <a:pt x="3146052" y="678434"/>
                  </a:lnTo>
                  <a:lnTo>
                    <a:pt x="3072600" y="676673"/>
                  </a:lnTo>
                  <a:lnTo>
                    <a:pt x="2999698" y="674813"/>
                  </a:lnTo>
                  <a:lnTo>
                    <a:pt x="2927359" y="672856"/>
                  </a:lnTo>
                  <a:lnTo>
                    <a:pt x="2855595" y="670803"/>
                  </a:lnTo>
                  <a:lnTo>
                    <a:pt x="2784419" y="668655"/>
                  </a:lnTo>
                  <a:lnTo>
                    <a:pt x="2713842" y="666412"/>
                  </a:lnTo>
                  <a:lnTo>
                    <a:pt x="2643878" y="664076"/>
                  </a:lnTo>
                  <a:lnTo>
                    <a:pt x="2574538" y="661648"/>
                  </a:lnTo>
                  <a:lnTo>
                    <a:pt x="2505835" y="659128"/>
                  </a:lnTo>
                  <a:lnTo>
                    <a:pt x="2437782" y="656518"/>
                  </a:lnTo>
                  <a:lnTo>
                    <a:pt x="2370391" y="653819"/>
                  </a:lnTo>
                  <a:lnTo>
                    <a:pt x="2303674" y="651031"/>
                  </a:lnTo>
                  <a:lnTo>
                    <a:pt x="2237643" y="648155"/>
                  </a:lnTo>
                  <a:lnTo>
                    <a:pt x="2172311" y="645194"/>
                  </a:lnTo>
                  <a:lnTo>
                    <a:pt x="2107691" y="642146"/>
                  </a:lnTo>
                  <a:lnTo>
                    <a:pt x="2043794" y="639015"/>
                  </a:lnTo>
                  <a:lnTo>
                    <a:pt x="1980634" y="635799"/>
                  </a:lnTo>
                  <a:lnTo>
                    <a:pt x="1918222" y="632501"/>
                  </a:lnTo>
                  <a:lnTo>
                    <a:pt x="1856571" y="629122"/>
                  </a:lnTo>
                  <a:lnTo>
                    <a:pt x="1795693" y="625662"/>
                  </a:lnTo>
                  <a:lnTo>
                    <a:pt x="1735601" y="622122"/>
                  </a:lnTo>
                  <a:lnTo>
                    <a:pt x="1676307" y="618504"/>
                  </a:lnTo>
                  <a:lnTo>
                    <a:pt x="1617823" y="614808"/>
                  </a:lnTo>
                  <a:lnTo>
                    <a:pt x="1560163" y="611035"/>
                  </a:lnTo>
                  <a:lnTo>
                    <a:pt x="1503337" y="607187"/>
                  </a:lnTo>
                  <a:lnTo>
                    <a:pt x="1447359" y="603263"/>
                  </a:lnTo>
                  <a:lnTo>
                    <a:pt x="1392241" y="599267"/>
                  </a:lnTo>
                  <a:lnTo>
                    <a:pt x="1337996" y="595197"/>
                  </a:lnTo>
                  <a:lnTo>
                    <a:pt x="1284635" y="591055"/>
                  </a:lnTo>
                  <a:lnTo>
                    <a:pt x="1232171" y="586843"/>
                  </a:lnTo>
                  <a:lnTo>
                    <a:pt x="1180617" y="582561"/>
                  </a:lnTo>
                  <a:lnTo>
                    <a:pt x="1129985" y="578210"/>
                  </a:lnTo>
                  <a:lnTo>
                    <a:pt x="1080287" y="573791"/>
                  </a:lnTo>
                  <a:lnTo>
                    <a:pt x="1031536" y="569305"/>
                  </a:lnTo>
                  <a:lnTo>
                    <a:pt x="983744" y="564753"/>
                  </a:lnTo>
                  <a:lnTo>
                    <a:pt x="936924" y="560137"/>
                  </a:lnTo>
                  <a:lnTo>
                    <a:pt x="891087" y="555456"/>
                  </a:lnTo>
                  <a:lnTo>
                    <a:pt x="846247" y="550712"/>
                  </a:lnTo>
                  <a:lnTo>
                    <a:pt x="802415" y="545907"/>
                  </a:lnTo>
                  <a:lnTo>
                    <a:pt x="759605" y="541040"/>
                  </a:lnTo>
                  <a:lnTo>
                    <a:pt x="717827" y="536113"/>
                  </a:lnTo>
                  <a:lnTo>
                    <a:pt x="677096" y="531127"/>
                  </a:lnTo>
                  <a:lnTo>
                    <a:pt x="637422" y="526083"/>
                  </a:lnTo>
                  <a:lnTo>
                    <a:pt x="598820" y="520982"/>
                  </a:lnTo>
                  <a:lnTo>
                    <a:pt x="524876" y="510612"/>
                  </a:lnTo>
                  <a:lnTo>
                    <a:pt x="455363" y="500026"/>
                  </a:lnTo>
                  <a:lnTo>
                    <a:pt x="390380" y="489230"/>
                  </a:lnTo>
                  <a:lnTo>
                    <a:pt x="330026" y="478234"/>
                  </a:lnTo>
                  <a:lnTo>
                    <a:pt x="274400" y="467044"/>
                  </a:lnTo>
                  <a:lnTo>
                    <a:pt x="223602" y="455668"/>
                  </a:lnTo>
                  <a:lnTo>
                    <a:pt x="177730" y="444115"/>
                  </a:lnTo>
                  <a:lnTo>
                    <a:pt x="136884" y="432392"/>
                  </a:lnTo>
                  <a:lnTo>
                    <a:pt x="85254" y="414506"/>
                  </a:lnTo>
                  <a:lnTo>
                    <a:pt x="45489" y="396282"/>
                  </a:lnTo>
                  <a:lnTo>
                    <a:pt x="11504" y="371503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0055" y="1097280"/>
            <a:ext cx="6852284" cy="2633980"/>
            <a:chOff x="1210055" y="1097280"/>
            <a:chExt cx="6852284" cy="26339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0055" y="1277112"/>
              <a:ext cx="2584704" cy="22707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61103" y="1307561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2480073" y="0"/>
                  </a:moveTo>
                  <a:lnTo>
                    <a:pt x="0" y="0"/>
                  </a:lnTo>
                  <a:lnTo>
                    <a:pt x="0" y="2164755"/>
                  </a:lnTo>
                  <a:lnTo>
                    <a:pt x="2480073" y="2164755"/>
                  </a:lnTo>
                  <a:lnTo>
                    <a:pt x="2480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61103" y="1307561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0" y="0"/>
                  </a:moveTo>
                  <a:lnTo>
                    <a:pt x="2480073" y="0"/>
                  </a:lnTo>
                  <a:lnTo>
                    <a:pt x="2480073" y="2164756"/>
                  </a:lnTo>
                  <a:lnTo>
                    <a:pt x="0" y="216475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72455" y="1097280"/>
              <a:ext cx="2889504" cy="26334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23668" y="1125334"/>
              <a:ext cx="2785110" cy="2529205"/>
            </a:xfrm>
            <a:custGeom>
              <a:avLst/>
              <a:gdLst/>
              <a:ahLst/>
              <a:cxnLst/>
              <a:rect l="l" t="t" r="r" b="b"/>
              <a:pathLst>
                <a:path w="2785109" h="2529204">
                  <a:moveTo>
                    <a:pt x="2394992" y="0"/>
                  </a:moveTo>
                  <a:lnTo>
                    <a:pt x="389549" y="0"/>
                  </a:lnTo>
                  <a:lnTo>
                    <a:pt x="340685" y="3035"/>
                  </a:lnTo>
                  <a:lnTo>
                    <a:pt x="293632" y="11897"/>
                  </a:lnTo>
                  <a:lnTo>
                    <a:pt x="248755" y="26221"/>
                  </a:lnTo>
                  <a:lnTo>
                    <a:pt x="206420" y="45641"/>
                  </a:lnTo>
                  <a:lnTo>
                    <a:pt x="166991" y="69794"/>
                  </a:lnTo>
                  <a:lnTo>
                    <a:pt x="130834" y="98313"/>
                  </a:lnTo>
                  <a:lnTo>
                    <a:pt x="98313" y="130833"/>
                  </a:lnTo>
                  <a:lnTo>
                    <a:pt x="69794" y="166991"/>
                  </a:lnTo>
                  <a:lnTo>
                    <a:pt x="45641" y="206420"/>
                  </a:lnTo>
                  <a:lnTo>
                    <a:pt x="26221" y="248755"/>
                  </a:lnTo>
                  <a:lnTo>
                    <a:pt x="11897" y="293632"/>
                  </a:lnTo>
                  <a:lnTo>
                    <a:pt x="3035" y="340685"/>
                  </a:lnTo>
                  <a:lnTo>
                    <a:pt x="0" y="389549"/>
                  </a:lnTo>
                  <a:lnTo>
                    <a:pt x="0" y="2139659"/>
                  </a:lnTo>
                  <a:lnTo>
                    <a:pt x="3035" y="2188523"/>
                  </a:lnTo>
                  <a:lnTo>
                    <a:pt x="11897" y="2235576"/>
                  </a:lnTo>
                  <a:lnTo>
                    <a:pt x="26221" y="2280452"/>
                  </a:lnTo>
                  <a:lnTo>
                    <a:pt x="45641" y="2322788"/>
                  </a:lnTo>
                  <a:lnTo>
                    <a:pt x="69794" y="2362217"/>
                  </a:lnTo>
                  <a:lnTo>
                    <a:pt x="98313" y="2398374"/>
                  </a:lnTo>
                  <a:lnTo>
                    <a:pt x="130834" y="2430895"/>
                  </a:lnTo>
                  <a:lnTo>
                    <a:pt x="166991" y="2459414"/>
                  </a:lnTo>
                  <a:lnTo>
                    <a:pt x="206420" y="2483566"/>
                  </a:lnTo>
                  <a:lnTo>
                    <a:pt x="248755" y="2502987"/>
                  </a:lnTo>
                  <a:lnTo>
                    <a:pt x="293632" y="2517311"/>
                  </a:lnTo>
                  <a:lnTo>
                    <a:pt x="340685" y="2526173"/>
                  </a:lnTo>
                  <a:lnTo>
                    <a:pt x="389549" y="2529208"/>
                  </a:lnTo>
                  <a:lnTo>
                    <a:pt x="2394992" y="2529208"/>
                  </a:lnTo>
                  <a:lnTo>
                    <a:pt x="2443857" y="2526173"/>
                  </a:lnTo>
                  <a:lnTo>
                    <a:pt x="2490910" y="2517311"/>
                  </a:lnTo>
                  <a:lnTo>
                    <a:pt x="2535786" y="2502987"/>
                  </a:lnTo>
                  <a:lnTo>
                    <a:pt x="2578122" y="2483566"/>
                  </a:lnTo>
                  <a:lnTo>
                    <a:pt x="2617551" y="2459414"/>
                  </a:lnTo>
                  <a:lnTo>
                    <a:pt x="2653708" y="2430895"/>
                  </a:lnTo>
                  <a:lnTo>
                    <a:pt x="2686229" y="2398374"/>
                  </a:lnTo>
                  <a:lnTo>
                    <a:pt x="2714748" y="2362217"/>
                  </a:lnTo>
                  <a:lnTo>
                    <a:pt x="2738900" y="2322788"/>
                  </a:lnTo>
                  <a:lnTo>
                    <a:pt x="2758321" y="2280452"/>
                  </a:lnTo>
                  <a:lnTo>
                    <a:pt x="2772645" y="2235576"/>
                  </a:lnTo>
                  <a:lnTo>
                    <a:pt x="2781507" y="2188523"/>
                  </a:lnTo>
                  <a:lnTo>
                    <a:pt x="2784542" y="2139659"/>
                  </a:lnTo>
                  <a:lnTo>
                    <a:pt x="2784542" y="389549"/>
                  </a:lnTo>
                  <a:lnTo>
                    <a:pt x="2781507" y="340685"/>
                  </a:lnTo>
                  <a:lnTo>
                    <a:pt x="2772645" y="293632"/>
                  </a:lnTo>
                  <a:lnTo>
                    <a:pt x="2758321" y="248755"/>
                  </a:lnTo>
                  <a:lnTo>
                    <a:pt x="2738900" y="206420"/>
                  </a:lnTo>
                  <a:lnTo>
                    <a:pt x="2714748" y="166991"/>
                  </a:lnTo>
                  <a:lnTo>
                    <a:pt x="2686229" y="130833"/>
                  </a:lnTo>
                  <a:lnTo>
                    <a:pt x="2653708" y="98313"/>
                  </a:lnTo>
                  <a:lnTo>
                    <a:pt x="2617551" y="69794"/>
                  </a:lnTo>
                  <a:lnTo>
                    <a:pt x="2578122" y="45641"/>
                  </a:lnTo>
                  <a:lnTo>
                    <a:pt x="2535786" y="26221"/>
                  </a:lnTo>
                  <a:lnTo>
                    <a:pt x="2490910" y="11897"/>
                  </a:lnTo>
                  <a:lnTo>
                    <a:pt x="2443857" y="3035"/>
                  </a:lnTo>
                  <a:lnTo>
                    <a:pt x="2394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23668" y="1125334"/>
              <a:ext cx="2785110" cy="2529205"/>
            </a:xfrm>
            <a:custGeom>
              <a:avLst/>
              <a:gdLst/>
              <a:ahLst/>
              <a:cxnLst/>
              <a:rect l="l" t="t" r="r" b="b"/>
              <a:pathLst>
                <a:path w="2785109" h="2529204">
                  <a:moveTo>
                    <a:pt x="0" y="389549"/>
                  </a:moveTo>
                  <a:lnTo>
                    <a:pt x="3035" y="340685"/>
                  </a:lnTo>
                  <a:lnTo>
                    <a:pt x="11897" y="293632"/>
                  </a:lnTo>
                  <a:lnTo>
                    <a:pt x="26221" y="248755"/>
                  </a:lnTo>
                  <a:lnTo>
                    <a:pt x="45641" y="206420"/>
                  </a:lnTo>
                  <a:lnTo>
                    <a:pt x="69794" y="166991"/>
                  </a:lnTo>
                  <a:lnTo>
                    <a:pt x="98313" y="130834"/>
                  </a:lnTo>
                  <a:lnTo>
                    <a:pt x="130834" y="98313"/>
                  </a:lnTo>
                  <a:lnTo>
                    <a:pt x="166991" y="69794"/>
                  </a:lnTo>
                  <a:lnTo>
                    <a:pt x="206420" y="45641"/>
                  </a:lnTo>
                  <a:lnTo>
                    <a:pt x="248755" y="26221"/>
                  </a:lnTo>
                  <a:lnTo>
                    <a:pt x="293632" y="11897"/>
                  </a:lnTo>
                  <a:lnTo>
                    <a:pt x="340685" y="3035"/>
                  </a:lnTo>
                  <a:lnTo>
                    <a:pt x="389549" y="0"/>
                  </a:lnTo>
                  <a:lnTo>
                    <a:pt x="2394993" y="0"/>
                  </a:lnTo>
                  <a:lnTo>
                    <a:pt x="2443857" y="3035"/>
                  </a:lnTo>
                  <a:lnTo>
                    <a:pt x="2490910" y="11897"/>
                  </a:lnTo>
                  <a:lnTo>
                    <a:pt x="2535787" y="26221"/>
                  </a:lnTo>
                  <a:lnTo>
                    <a:pt x="2578122" y="45641"/>
                  </a:lnTo>
                  <a:lnTo>
                    <a:pt x="2617551" y="69794"/>
                  </a:lnTo>
                  <a:lnTo>
                    <a:pt x="2653708" y="98313"/>
                  </a:lnTo>
                  <a:lnTo>
                    <a:pt x="2686229" y="130834"/>
                  </a:lnTo>
                  <a:lnTo>
                    <a:pt x="2714748" y="166991"/>
                  </a:lnTo>
                  <a:lnTo>
                    <a:pt x="2738901" y="206420"/>
                  </a:lnTo>
                  <a:lnTo>
                    <a:pt x="2758321" y="248755"/>
                  </a:lnTo>
                  <a:lnTo>
                    <a:pt x="2772645" y="293632"/>
                  </a:lnTo>
                  <a:lnTo>
                    <a:pt x="2781507" y="340685"/>
                  </a:lnTo>
                  <a:lnTo>
                    <a:pt x="2784543" y="389549"/>
                  </a:lnTo>
                  <a:lnTo>
                    <a:pt x="2784543" y="2139659"/>
                  </a:lnTo>
                  <a:lnTo>
                    <a:pt x="2781507" y="2188523"/>
                  </a:lnTo>
                  <a:lnTo>
                    <a:pt x="2772645" y="2235576"/>
                  </a:lnTo>
                  <a:lnTo>
                    <a:pt x="2758321" y="2280452"/>
                  </a:lnTo>
                  <a:lnTo>
                    <a:pt x="2738901" y="2322788"/>
                  </a:lnTo>
                  <a:lnTo>
                    <a:pt x="2714748" y="2362217"/>
                  </a:lnTo>
                  <a:lnTo>
                    <a:pt x="2686229" y="2398374"/>
                  </a:lnTo>
                  <a:lnTo>
                    <a:pt x="2653708" y="2430895"/>
                  </a:lnTo>
                  <a:lnTo>
                    <a:pt x="2617551" y="2459414"/>
                  </a:lnTo>
                  <a:lnTo>
                    <a:pt x="2578122" y="2483567"/>
                  </a:lnTo>
                  <a:lnTo>
                    <a:pt x="2535787" y="2502987"/>
                  </a:lnTo>
                  <a:lnTo>
                    <a:pt x="2490910" y="2517311"/>
                  </a:lnTo>
                  <a:lnTo>
                    <a:pt x="2443857" y="2526173"/>
                  </a:lnTo>
                  <a:lnTo>
                    <a:pt x="2394993" y="2529209"/>
                  </a:lnTo>
                  <a:lnTo>
                    <a:pt x="389549" y="2529209"/>
                  </a:lnTo>
                  <a:lnTo>
                    <a:pt x="340685" y="2526173"/>
                  </a:lnTo>
                  <a:lnTo>
                    <a:pt x="293632" y="2517311"/>
                  </a:lnTo>
                  <a:lnTo>
                    <a:pt x="248755" y="2502987"/>
                  </a:lnTo>
                  <a:lnTo>
                    <a:pt x="206420" y="2483567"/>
                  </a:lnTo>
                  <a:lnTo>
                    <a:pt x="166991" y="2459414"/>
                  </a:lnTo>
                  <a:lnTo>
                    <a:pt x="130834" y="2430895"/>
                  </a:lnTo>
                  <a:lnTo>
                    <a:pt x="98313" y="2398374"/>
                  </a:lnTo>
                  <a:lnTo>
                    <a:pt x="69794" y="2362217"/>
                  </a:lnTo>
                  <a:lnTo>
                    <a:pt x="45641" y="2322788"/>
                  </a:lnTo>
                  <a:lnTo>
                    <a:pt x="26221" y="2280452"/>
                  </a:lnTo>
                  <a:lnTo>
                    <a:pt x="11897" y="2235576"/>
                  </a:lnTo>
                  <a:lnTo>
                    <a:pt x="3035" y="2188523"/>
                  </a:lnTo>
                  <a:lnTo>
                    <a:pt x="0" y="2139659"/>
                  </a:lnTo>
                  <a:lnTo>
                    <a:pt x="0" y="389549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246846" y="2181859"/>
            <a:ext cx="73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Verdana"/>
                <a:cs typeface="Verdana"/>
              </a:rPr>
              <a:t>CNN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439656" y="1682495"/>
            <a:ext cx="1542415" cy="1463040"/>
            <a:chOff x="9439656" y="1682495"/>
            <a:chExt cx="1542415" cy="146304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9656" y="1682495"/>
              <a:ext cx="1542288" cy="14630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8424" y="2097023"/>
              <a:ext cx="1444752" cy="72542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490704" y="1710493"/>
              <a:ext cx="1440815" cy="1358900"/>
            </a:xfrm>
            <a:custGeom>
              <a:avLst/>
              <a:gdLst/>
              <a:ahLst/>
              <a:cxnLst/>
              <a:rect l="l" t="t" r="r" b="b"/>
              <a:pathLst>
                <a:path w="1440815" h="1358900">
                  <a:moveTo>
                    <a:pt x="720096" y="0"/>
                  </a:moveTo>
                  <a:lnTo>
                    <a:pt x="670794" y="1567"/>
                  </a:lnTo>
                  <a:lnTo>
                    <a:pt x="622383" y="6202"/>
                  </a:lnTo>
                  <a:lnTo>
                    <a:pt x="574971" y="13803"/>
                  </a:lnTo>
                  <a:lnTo>
                    <a:pt x="528666" y="24270"/>
                  </a:lnTo>
                  <a:lnTo>
                    <a:pt x="483574" y="37500"/>
                  </a:lnTo>
                  <a:lnTo>
                    <a:pt x="439802" y="53394"/>
                  </a:lnTo>
                  <a:lnTo>
                    <a:pt x="397458" y="71848"/>
                  </a:lnTo>
                  <a:lnTo>
                    <a:pt x="356650" y="92764"/>
                  </a:lnTo>
                  <a:lnTo>
                    <a:pt x="317483" y="116038"/>
                  </a:lnTo>
                  <a:lnTo>
                    <a:pt x="280067" y="141570"/>
                  </a:lnTo>
                  <a:lnTo>
                    <a:pt x="244507" y="169260"/>
                  </a:lnTo>
                  <a:lnTo>
                    <a:pt x="210911" y="199004"/>
                  </a:lnTo>
                  <a:lnTo>
                    <a:pt x="179387" y="230704"/>
                  </a:lnTo>
                  <a:lnTo>
                    <a:pt x="150041" y="264256"/>
                  </a:lnTo>
                  <a:lnTo>
                    <a:pt x="122981" y="299560"/>
                  </a:lnTo>
                  <a:lnTo>
                    <a:pt x="98314" y="336516"/>
                  </a:lnTo>
                  <a:lnTo>
                    <a:pt x="76147" y="375021"/>
                  </a:lnTo>
                  <a:lnTo>
                    <a:pt x="56588" y="414974"/>
                  </a:lnTo>
                  <a:lnTo>
                    <a:pt x="39744" y="456274"/>
                  </a:lnTo>
                  <a:lnTo>
                    <a:pt x="25722" y="498821"/>
                  </a:lnTo>
                  <a:lnTo>
                    <a:pt x="14629" y="542513"/>
                  </a:lnTo>
                  <a:lnTo>
                    <a:pt x="6573" y="587248"/>
                  </a:lnTo>
                  <a:lnTo>
                    <a:pt x="1661" y="632925"/>
                  </a:lnTo>
                  <a:lnTo>
                    <a:pt x="0" y="679444"/>
                  </a:lnTo>
                  <a:lnTo>
                    <a:pt x="1661" y="725964"/>
                  </a:lnTo>
                  <a:lnTo>
                    <a:pt x="6573" y="771641"/>
                  </a:lnTo>
                  <a:lnTo>
                    <a:pt x="14629" y="816377"/>
                  </a:lnTo>
                  <a:lnTo>
                    <a:pt x="25722" y="860068"/>
                  </a:lnTo>
                  <a:lnTo>
                    <a:pt x="39744" y="902615"/>
                  </a:lnTo>
                  <a:lnTo>
                    <a:pt x="56588" y="943916"/>
                  </a:lnTo>
                  <a:lnTo>
                    <a:pt x="76147" y="983869"/>
                  </a:lnTo>
                  <a:lnTo>
                    <a:pt x="98314" y="1022374"/>
                  </a:lnTo>
                  <a:lnTo>
                    <a:pt x="122981" y="1059329"/>
                  </a:lnTo>
                  <a:lnTo>
                    <a:pt x="150041" y="1094634"/>
                  </a:lnTo>
                  <a:lnTo>
                    <a:pt x="179387" y="1128186"/>
                  </a:lnTo>
                  <a:lnTo>
                    <a:pt x="210911" y="1159886"/>
                  </a:lnTo>
                  <a:lnTo>
                    <a:pt x="244507" y="1189630"/>
                  </a:lnTo>
                  <a:lnTo>
                    <a:pt x="280067" y="1217320"/>
                  </a:lnTo>
                  <a:lnTo>
                    <a:pt x="317483" y="1242852"/>
                  </a:lnTo>
                  <a:lnTo>
                    <a:pt x="356650" y="1266126"/>
                  </a:lnTo>
                  <a:lnTo>
                    <a:pt x="397458" y="1287042"/>
                  </a:lnTo>
                  <a:lnTo>
                    <a:pt x="439802" y="1305496"/>
                  </a:lnTo>
                  <a:lnTo>
                    <a:pt x="483574" y="1321390"/>
                  </a:lnTo>
                  <a:lnTo>
                    <a:pt x="528666" y="1334620"/>
                  </a:lnTo>
                  <a:lnTo>
                    <a:pt x="574971" y="1345087"/>
                  </a:lnTo>
                  <a:lnTo>
                    <a:pt x="622383" y="1352688"/>
                  </a:lnTo>
                  <a:lnTo>
                    <a:pt x="670794" y="1357323"/>
                  </a:lnTo>
                  <a:lnTo>
                    <a:pt x="720096" y="1358891"/>
                  </a:lnTo>
                  <a:lnTo>
                    <a:pt x="769398" y="1357323"/>
                  </a:lnTo>
                  <a:lnTo>
                    <a:pt x="817809" y="1352688"/>
                  </a:lnTo>
                  <a:lnTo>
                    <a:pt x="865221" y="1345087"/>
                  </a:lnTo>
                  <a:lnTo>
                    <a:pt x="911526" y="1334620"/>
                  </a:lnTo>
                  <a:lnTo>
                    <a:pt x="956619" y="1321390"/>
                  </a:lnTo>
                  <a:lnTo>
                    <a:pt x="1000390" y="1305496"/>
                  </a:lnTo>
                  <a:lnTo>
                    <a:pt x="1042734" y="1287042"/>
                  </a:lnTo>
                  <a:lnTo>
                    <a:pt x="1083543" y="1266126"/>
                  </a:lnTo>
                  <a:lnTo>
                    <a:pt x="1122709" y="1242852"/>
                  </a:lnTo>
                  <a:lnTo>
                    <a:pt x="1160126" y="1217320"/>
                  </a:lnTo>
                  <a:lnTo>
                    <a:pt x="1195686" y="1189630"/>
                  </a:lnTo>
                  <a:lnTo>
                    <a:pt x="1229282" y="1159886"/>
                  </a:lnTo>
                  <a:lnTo>
                    <a:pt x="1260806" y="1128186"/>
                  </a:lnTo>
                  <a:lnTo>
                    <a:pt x="1290152" y="1094634"/>
                  </a:lnTo>
                  <a:lnTo>
                    <a:pt x="1317212" y="1059329"/>
                  </a:lnTo>
                  <a:lnTo>
                    <a:pt x="1341879" y="1022374"/>
                  </a:lnTo>
                  <a:lnTo>
                    <a:pt x="1364046" y="983869"/>
                  </a:lnTo>
                  <a:lnTo>
                    <a:pt x="1383605" y="943916"/>
                  </a:lnTo>
                  <a:lnTo>
                    <a:pt x="1400449" y="902615"/>
                  </a:lnTo>
                  <a:lnTo>
                    <a:pt x="1414471" y="860068"/>
                  </a:lnTo>
                  <a:lnTo>
                    <a:pt x="1425564" y="816377"/>
                  </a:lnTo>
                  <a:lnTo>
                    <a:pt x="1433620" y="771641"/>
                  </a:lnTo>
                  <a:lnTo>
                    <a:pt x="1438532" y="725964"/>
                  </a:lnTo>
                  <a:lnTo>
                    <a:pt x="1440193" y="679444"/>
                  </a:lnTo>
                  <a:lnTo>
                    <a:pt x="1438532" y="632925"/>
                  </a:lnTo>
                  <a:lnTo>
                    <a:pt x="1433620" y="587248"/>
                  </a:lnTo>
                  <a:lnTo>
                    <a:pt x="1425564" y="542513"/>
                  </a:lnTo>
                  <a:lnTo>
                    <a:pt x="1414471" y="498821"/>
                  </a:lnTo>
                  <a:lnTo>
                    <a:pt x="1400449" y="456274"/>
                  </a:lnTo>
                  <a:lnTo>
                    <a:pt x="1383605" y="414974"/>
                  </a:lnTo>
                  <a:lnTo>
                    <a:pt x="1364046" y="375021"/>
                  </a:lnTo>
                  <a:lnTo>
                    <a:pt x="1341879" y="336516"/>
                  </a:lnTo>
                  <a:lnTo>
                    <a:pt x="1317212" y="299560"/>
                  </a:lnTo>
                  <a:lnTo>
                    <a:pt x="1290152" y="264256"/>
                  </a:lnTo>
                  <a:lnTo>
                    <a:pt x="1260806" y="230704"/>
                  </a:lnTo>
                  <a:lnTo>
                    <a:pt x="1229282" y="199004"/>
                  </a:lnTo>
                  <a:lnTo>
                    <a:pt x="1195686" y="169260"/>
                  </a:lnTo>
                  <a:lnTo>
                    <a:pt x="1160126" y="141570"/>
                  </a:lnTo>
                  <a:lnTo>
                    <a:pt x="1122709" y="116038"/>
                  </a:lnTo>
                  <a:lnTo>
                    <a:pt x="1083543" y="92764"/>
                  </a:lnTo>
                  <a:lnTo>
                    <a:pt x="1042734" y="71848"/>
                  </a:lnTo>
                  <a:lnTo>
                    <a:pt x="1000390" y="53394"/>
                  </a:lnTo>
                  <a:lnTo>
                    <a:pt x="956619" y="37500"/>
                  </a:lnTo>
                  <a:lnTo>
                    <a:pt x="911526" y="24270"/>
                  </a:lnTo>
                  <a:lnTo>
                    <a:pt x="865221" y="13803"/>
                  </a:lnTo>
                  <a:lnTo>
                    <a:pt x="817809" y="6202"/>
                  </a:lnTo>
                  <a:lnTo>
                    <a:pt x="769398" y="1567"/>
                  </a:lnTo>
                  <a:lnTo>
                    <a:pt x="72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490704" y="1710493"/>
              <a:ext cx="1440815" cy="1358900"/>
            </a:xfrm>
            <a:custGeom>
              <a:avLst/>
              <a:gdLst/>
              <a:ahLst/>
              <a:cxnLst/>
              <a:rect l="l" t="t" r="r" b="b"/>
              <a:pathLst>
                <a:path w="1440815" h="1358900">
                  <a:moveTo>
                    <a:pt x="0" y="679445"/>
                  </a:moveTo>
                  <a:lnTo>
                    <a:pt x="1661" y="632926"/>
                  </a:lnTo>
                  <a:lnTo>
                    <a:pt x="6573" y="587248"/>
                  </a:lnTo>
                  <a:lnTo>
                    <a:pt x="14629" y="542513"/>
                  </a:lnTo>
                  <a:lnTo>
                    <a:pt x="25722" y="498821"/>
                  </a:lnTo>
                  <a:lnTo>
                    <a:pt x="39744" y="456275"/>
                  </a:lnTo>
                  <a:lnTo>
                    <a:pt x="56588" y="414974"/>
                  </a:lnTo>
                  <a:lnTo>
                    <a:pt x="76147" y="375021"/>
                  </a:lnTo>
                  <a:lnTo>
                    <a:pt x="98314" y="336516"/>
                  </a:lnTo>
                  <a:lnTo>
                    <a:pt x="122981" y="299561"/>
                  </a:lnTo>
                  <a:lnTo>
                    <a:pt x="150041" y="264256"/>
                  </a:lnTo>
                  <a:lnTo>
                    <a:pt x="179387" y="230704"/>
                  </a:lnTo>
                  <a:lnTo>
                    <a:pt x="210911" y="199004"/>
                  </a:lnTo>
                  <a:lnTo>
                    <a:pt x="244507" y="169260"/>
                  </a:lnTo>
                  <a:lnTo>
                    <a:pt x="280067" y="141571"/>
                  </a:lnTo>
                  <a:lnTo>
                    <a:pt x="317484" y="116038"/>
                  </a:lnTo>
                  <a:lnTo>
                    <a:pt x="356650" y="92764"/>
                  </a:lnTo>
                  <a:lnTo>
                    <a:pt x="397459" y="71849"/>
                  </a:lnTo>
                  <a:lnTo>
                    <a:pt x="439803" y="53394"/>
                  </a:lnTo>
                  <a:lnTo>
                    <a:pt x="483574" y="37500"/>
                  </a:lnTo>
                  <a:lnTo>
                    <a:pt x="528667" y="24270"/>
                  </a:lnTo>
                  <a:lnTo>
                    <a:pt x="574972" y="13803"/>
                  </a:lnTo>
                  <a:lnTo>
                    <a:pt x="622384" y="6202"/>
                  </a:lnTo>
                  <a:lnTo>
                    <a:pt x="670795" y="1567"/>
                  </a:lnTo>
                  <a:lnTo>
                    <a:pt x="720097" y="0"/>
                  </a:lnTo>
                  <a:lnTo>
                    <a:pt x="769399" y="1567"/>
                  </a:lnTo>
                  <a:lnTo>
                    <a:pt x="817810" y="6202"/>
                  </a:lnTo>
                  <a:lnTo>
                    <a:pt x="865222" y="13803"/>
                  </a:lnTo>
                  <a:lnTo>
                    <a:pt x="911527" y="24270"/>
                  </a:lnTo>
                  <a:lnTo>
                    <a:pt x="956620" y="37500"/>
                  </a:lnTo>
                  <a:lnTo>
                    <a:pt x="1000391" y="53394"/>
                  </a:lnTo>
                  <a:lnTo>
                    <a:pt x="1042735" y="71849"/>
                  </a:lnTo>
                  <a:lnTo>
                    <a:pt x="1083544" y="92764"/>
                  </a:lnTo>
                  <a:lnTo>
                    <a:pt x="1122710" y="116038"/>
                  </a:lnTo>
                  <a:lnTo>
                    <a:pt x="1160127" y="141571"/>
                  </a:lnTo>
                  <a:lnTo>
                    <a:pt x="1195687" y="169260"/>
                  </a:lnTo>
                  <a:lnTo>
                    <a:pt x="1229283" y="199004"/>
                  </a:lnTo>
                  <a:lnTo>
                    <a:pt x="1260807" y="230704"/>
                  </a:lnTo>
                  <a:lnTo>
                    <a:pt x="1290153" y="264256"/>
                  </a:lnTo>
                  <a:lnTo>
                    <a:pt x="1317213" y="299561"/>
                  </a:lnTo>
                  <a:lnTo>
                    <a:pt x="1341880" y="336516"/>
                  </a:lnTo>
                  <a:lnTo>
                    <a:pt x="1364047" y="375021"/>
                  </a:lnTo>
                  <a:lnTo>
                    <a:pt x="1383606" y="414974"/>
                  </a:lnTo>
                  <a:lnTo>
                    <a:pt x="1400450" y="456275"/>
                  </a:lnTo>
                  <a:lnTo>
                    <a:pt x="1414472" y="498821"/>
                  </a:lnTo>
                  <a:lnTo>
                    <a:pt x="1425565" y="542513"/>
                  </a:lnTo>
                  <a:lnTo>
                    <a:pt x="1433621" y="587248"/>
                  </a:lnTo>
                  <a:lnTo>
                    <a:pt x="1438533" y="632926"/>
                  </a:lnTo>
                  <a:lnTo>
                    <a:pt x="1440195" y="679445"/>
                  </a:lnTo>
                  <a:lnTo>
                    <a:pt x="1438533" y="725964"/>
                  </a:lnTo>
                  <a:lnTo>
                    <a:pt x="1433621" y="771642"/>
                  </a:lnTo>
                  <a:lnTo>
                    <a:pt x="1425565" y="816377"/>
                  </a:lnTo>
                  <a:lnTo>
                    <a:pt x="1414472" y="860069"/>
                  </a:lnTo>
                  <a:lnTo>
                    <a:pt x="1400450" y="902615"/>
                  </a:lnTo>
                  <a:lnTo>
                    <a:pt x="1383606" y="943916"/>
                  </a:lnTo>
                  <a:lnTo>
                    <a:pt x="1364047" y="983869"/>
                  </a:lnTo>
                  <a:lnTo>
                    <a:pt x="1341880" y="1022374"/>
                  </a:lnTo>
                  <a:lnTo>
                    <a:pt x="1317213" y="1059330"/>
                  </a:lnTo>
                  <a:lnTo>
                    <a:pt x="1290153" y="1094634"/>
                  </a:lnTo>
                  <a:lnTo>
                    <a:pt x="1260807" y="1128186"/>
                  </a:lnTo>
                  <a:lnTo>
                    <a:pt x="1229283" y="1159886"/>
                  </a:lnTo>
                  <a:lnTo>
                    <a:pt x="1195687" y="1189630"/>
                  </a:lnTo>
                  <a:lnTo>
                    <a:pt x="1160127" y="1217320"/>
                  </a:lnTo>
                  <a:lnTo>
                    <a:pt x="1122710" y="1242852"/>
                  </a:lnTo>
                  <a:lnTo>
                    <a:pt x="1083544" y="1266126"/>
                  </a:lnTo>
                  <a:lnTo>
                    <a:pt x="1042735" y="1287042"/>
                  </a:lnTo>
                  <a:lnTo>
                    <a:pt x="1000391" y="1305496"/>
                  </a:lnTo>
                  <a:lnTo>
                    <a:pt x="956620" y="1321390"/>
                  </a:lnTo>
                  <a:lnTo>
                    <a:pt x="911527" y="1334620"/>
                  </a:lnTo>
                  <a:lnTo>
                    <a:pt x="865222" y="1345087"/>
                  </a:lnTo>
                  <a:lnTo>
                    <a:pt x="817810" y="1352688"/>
                  </a:lnTo>
                  <a:lnTo>
                    <a:pt x="769399" y="1357323"/>
                  </a:lnTo>
                  <a:lnTo>
                    <a:pt x="720097" y="1358891"/>
                  </a:lnTo>
                  <a:lnTo>
                    <a:pt x="670795" y="1357323"/>
                  </a:lnTo>
                  <a:lnTo>
                    <a:pt x="622384" y="1352688"/>
                  </a:lnTo>
                  <a:lnTo>
                    <a:pt x="574972" y="1345087"/>
                  </a:lnTo>
                  <a:lnTo>
                    <a:pt x="528667" y="1334620"/>
                  </a:lnTo>
                  <a:lnTo>
                    <a:pt x="483574" y="1321390"/>
                  </a:lnTo>
                  <a:lnTo>
                    <a:pt x="439803" y="1305496"/>
                  </a:lnTo>
                  <a:lnTo>
                    <a:pt x="397459" y="1287042"/>
                  </a:lnTo>
                  <a:lnTo>
                    <a:pt x="356650" y="1266126"/>
                  </a:lnTo>
                  <a:lnTo>
                    <a:pt x="317484" y="1242852"/>
                  </a:lnTo>
                  <a:lnTo>
                    <a:pt x="280067" y="1217320"/>
                  </a:lnTo>
                  <a:lnTo>
                    <a:pt x="244507" y="1189630"/>
                  </a:lnTo>
                  <a:lnTo>
                    <a:pt x="210911" y="1159886"/>
                  </a:lnTo>
                  <a:lnTo>
                    <a:pt x="179387" y="1128186"/>
                  </a:lnTo>
                  <a:lnTo>
                    <a:pt x="150041" y="1094634"/>
                  </a:lnTo>
                  <a:lnTo>
                    <a:pt x="122981" y="1059330"/>
                  </a:lnTo>
                  <a:lnTo>
                    <a:pt x="98314" y="1022374"/>
                  </a:lnTo>
                  <a:lnTo>
                    <a:pt x="76147" y="983869"/>
                  </a:lnTo>
                  <a:lnTo>
                    <a:pt x="56588" y="943916"/>
                  </a:lnTo>
                  <a:lnTo>
                    <a:pt x="39744" y="902615"/>
                  </a:lnTo>
                  <a:lnTo>
                    <a:pt x="25722" y="860069"/>
                  </a:lnTo>
                  <a:lnTo>
                    <a:pt x="14629" y="816377"/>
                  </a:lnTo>
                  <a:lnTo>
                    <a:pt x="6573" y="771642"/>
                  </a:lnTo>
                  <a:lnTo>
                    <a:pt x="1661" y="725964"/>
                  </a:lnTo>
                  <a:lnTo>
                    <a:pt x="0" y="67944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9698831" y="2181859"/>
            <a:ext cx="1024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Happy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03247" y="1514855"/>
            <a:ext cx="8022590" cy="1798320"/>
            <a:chOff x="1603247" y="1514855"/>
            <a:chExt cx="8022590" cy="179832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3247" y="1514855"/>
              <a:ext cx="1798319" cy="179832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54473" y="15432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846667" y="0"/>
                  </a:moveTo>
                  <a:lnTo>
                    <a:pt x="798622" y="1340"/>
                  </a:lnTo>
                  <a:lnTo>
                    <a:pt x="751280" y="5313"/>
                  </a:lnTo>
                  <a:lnTo>
                    <a:pt x="704713" y="11848"/>
                  </a:lnTo>
                  <a:lnTo>
                    <a:pt x="658992" y="20872"/>
                  </a:lnTo>
                  <a:lnTo>
                    <a:pt x="614188" y="32315"/>
                  </a:lnTo>
                  <a:lnTo>
                    <a:pt x="570374" y="46106"/>
                  </a:lnTo>
                  <a:lnTo>
                    <a:pt x="527620" y="62171"/>
                  </a:lnTo>
                  <a:lnTo>
                    <a:pt x="485998" y="80441"/>
                  </a:lnTo>
                  <a:lnTo>
                    <a:pt x="445579" y="100843"/>
                  </a:lnTo>
                  <a:lnTo>
                    <a:pt x="406436" y="123307"/>
                  </a:lnTo>
                  <a:lnTo>
                    <a:pt x="368638" y="147760"/>
                  </a:lnTo>
                  <a:lnTo>
                    <a:pt x="332259" y="174131"/>
                  </a:lnTo>
                  <a:lnTo>
                    <a:pt x="297369" y="202349"/>
                  </a:lnTo>
                  <a:lnTo>
                    <a:pt x="264040" y="232343"/>
                  </a:lnTo>
                  <a:lnTo>
                    <a:pt x="232343" y="264040"/>
                  </a:lnTo>
                  <a:lnTo>
                    <a:pt x="202349" y="297369"/>
                  </a:lnTo>
                  <a:lnTo>
                    <a:pt x="174131" y="332259"/>
                  </a:lnTo>
                  <a:lnTo>
                    <a:pt x="147760" y="368638"/>
                  </a:lnTo>
                  <a:lnTo>
                    <a:pt x="123307" y="406436"/>
                  </a:lnTo>
                  <a:lnTo>
                    <a:pt x="100843" y="445579"/>
                  </a:lnTo>
                  <a:lnTo>
                    <a:pt x="80441" y="485998"/>
                  </a:lnTo>
                  <a:lnTo>
                    <a:pt x="62171" y="527620"/>
                  </a:lnTo>
                  <a:lnTo>
                    <a:pt x="46106" y="570374"/>
                  </a:lnTo>
                  <a:lnTo>
                    <a:pt x="32315" y="614188"/>
                  </a:lnTo>
                  <a:lnTo>
                    <a:pt x="20872" y="658992"/>
                  </a:lnTo>
                  <a:lnTo>
                    <a:pt x="11848" y="704713"/>
                  </a:lnTo>
                  <a:lnTo>
                    <a:pt x="5313" y="751280"/>
                  </a:lnTo>
                  <a:lnTo>
                    <a:pt x="1340" y="798622"/>
                  </a:lnTo>
                  <a:lnTo>
                    <a:pt x="0" y="846667"/>
                  </a:lnTo>
                  <a:lnTo>
                    <a:pt x="1340" y="894711"/>
                  </a:lnTo>
                  <a:lnTo>
                    <a:pt x="5313" y="942053"/>
                  </a:lnTo>
                  <a:lnTo>
                    <a:pt x="11848" y="988620"/>
                  </a:lnTo>
                  <a:lnTo>
                    <a:pt x="20872" y="1034341"/>
                  </a:lnTo>
                  <a:lnTo>
                    <a:pt x="32315" y="1079145"/>
                  </a:lnTo>
                  <a:lnTo>
                    <a:pt x="46106" y="1122959"/>
                  </a:lnTo>
                  <a:lnTo>
                    <a:pt x="62171" y="1165713"/>
                  </a:lnTo>
                  <a:lnTo>
                    <a:pt x="80441" y="1207335"/>
                  </a:lnTo>
                  <a:lnTo>
                    <a:pt x="100843" y="1247754"/>
                  </a:lnTo>
                  <a:lnTo>
                    <a:pt x="123307" y="1286898"/>
                  </a:lnTo>
                  <a:lnTo>
                    <a:pt x="147760" y="1324695"/>
                  </a:lnTo>
                  <a:lnTo>
                    <a:pt x="174131" y="1361075"/>
                  </a:lnTo>
                  <a:lnTo>
                    <a:pt x="202349" y="1395965"/>
                  </a:lnTo>
                  <a:lnTo>
                    <a:pt x="232343" y="1429294"/>
                  </a:lnTo>
                  <a:lnTo>
                    <a:pt x="264040" y="1460991"/>
                  </a:lnTo>
                  <a:lnTo>
                    <a:pt x="297369" y="1490985"/>
                  </a:lnTo>
                  <a:lnTo>
                    <a:pt x="332259" y="1519203"/>
                  </a:lnTo>
                  <a:lnTo>
                    <a:pt x="368638" y="1545574"/>
                  </a:lnTo>
                  <a:lnTo>
                    <a:pt x="406436" y="1570027"/>
                  </a:lnTo>
                  <a:lnTo>
                    <a:pt x="445579" y="1592491"/>
                  </a:lnTo>
                  <a:lnTo>
                    <a:pt x="485998" y="1612893"/>
                  </a:lnTo>
                  <a:lnTo>
                    <a:pt x="527620" y="1631163"/>
                  </a:lnTo>
                  <a:lnTo>
                    <a:pt x="570374" y="1647229"/>
                  </a:lnTo>
                  <a:lnTo>
                    <a:pt x="614188" y="1661019"/>
                  </a:lnTo>
                  <a:lnTo>
                    <a:pt x="658992" y="1672462"/>
                  </a:lnTo>
                  <a:lnTo>
                    <a:pt x="704713" y="1681487"/>
                  </a:lnTo>
                  <a:lnTo>
                    <a:pt x="751280" y="1688021"/>
                  </a:lnTo>
                  <a:lnTo>
                    <a:pt x="798622" y="1691995"/>
                  </a:lnTo>
                  <a:lnTo>
                    <a:pt x="846667" y="1693335"/>
                  </a:lnTo>
                  <a:lnTo>
                    <a:pt x="894711" y="1691995"/>
                  </a:lnTo>
                  <a:lnTo>
                    <a:pt x="942053" y="1688021"/>
                  </a:lnTo>
                  <a:lnTo>
                    <a:pt x="988620" y="1681487"/>
                  </a:lnTo>
                  <a:lnTo>
                    <a:pt x="1034341" y="1672462"/>
                  </a:lnTo>
                  <a:lnTo>
                    <a:pt x="1079145" y="1661019"/>
                  </a:lnTo>
                  <a:lnTo>
                    <a:pt x="1122959" y="1647229"/>
                  </a:lnTo>
                  <a:lnTo>
                    <a:pt x="1165713" y="1631163"/>
                  </a:lnTo>
                  <a:lnTo>
                    <a:pt x="1207335" y="1612893"/>
                  </a:lnTo>
                  <a:lnTo>
                    <a:pt x="1247754" y="1592491"/>
                  </a:lnTo>
                  <a:lnTo>
                    <a:pt x="1286897" y="1570027"/>
                  </a:lnTo>
                  <a:lnTo>
                    <a:pt x="1324695" y="1545574"/>
                  </a:lnTo>
                  <a:lnTo>
                    <a:pt x="1361074" y="1519203"/>
                  </a:lnTo>
                  <a:lnTo>
                    <a:pt x="1395964" y="1490985"/>
                  </a:lnTo>
                  <a:lnTo>
                    <a:pt x="1429294" y="1460991"/>
                  </a:lnTo>
                  <a:lnTo>
                    <a:pt x="1460991" y="1429294"/>
                  </a:lnTo>
                  <a:lnTo>
                    <a:pt x="1490984" y="1395965"/>
                  </a:lnTo>
                  <a:lnTo>
                    <a:pt x="1519202" y="1361075"/>
                  </a:lnTo>
                  <a:lnTo>
                    <a:pt x="1545573" y="1324695"/>
                  </a:lnTo>
                  <a:lnTo>
                    <a:pt x="1570026" y="1286898"/>
                  </a:lnTo>
                  <a:lnTo>
                    <a:pt x="1592490" y="1247754"/>
                  </a:lnTo>
                  <a:lnTo>
                    <a:pt x="1612892" y="1207335"/>
                  </a:lnTo>
                  <a:lnTo>
                    <a:pt x="1631162" y="1165713"/>
                  </a:lnTo>
                  <a:lnTo>
                    <a:pt x="1647228" y="1122959"/>
                  </a:lnTo>
                  <a:lnTo>
                    <a:pt x="1661018" y="1079145"/>
                  </a:lnTo>
                  <a:lnTo>
                    <a:pt x="1672461" y="1034341"/>
                  </a:lnTo>
                  <a:lnTo>
                    <a:pt x="1681486" y="988620"/>
                  </a:lnTo>
                  <a:lnTo>
                    <a:pt x="1688020" y="942053"/>
                  </a:lnTo>
                  <a:lnTo>
                    <a:pt x="1691993" y="894711"/>
                  </a:lnTo>
                  <a:lnTo>
                    <a:pt x="1693334" y="846667"/>
                  </a:lnTo>
                  <a:lnTo>
                    <a:pt x="1691993" y="798622"/>
                  </a:lnTo>
                  <a:lnTo>
                    <a:pt x="1688020" y="751280"/>
                  </a:lnTo>
                  <a:lnTo>
                    <a:pt x="1681486" y="704713"/>
                  </a:lnTo>
                  <a:lnTo>
                    <a:pt x="1672461" y="658992"/>
                  </a:lnTo>
                  <a:lnTo>
                    <a:pt x="1661018" y="614188"/>
                  </a:lnTo>
                  <a:lnTo>
                    <a:pt x="1647228" y="570374"/>
                  </a:lnTo>
                  <a:lnTo>
                    <a:pt x="1631162" y="527620"/>
                  </a:lnTo>
                  <a:lnTo>
                    <a:pt x="1612892" y="485998"/>
                  </a:lnTo>
                  <a:lnTo>
                    <a:pt x="1592490" y="445579"/>
                  </a:lnTo>
                  <a:lnTo>
                    <a:pt x="1570026" y="406436"/>
                  </a:lnTo>
                  <a:lnTo>
                    <a:pt x="1545573" y="368638"/>
                  </a:lnTo>
                  <a:lnTo>
                    <a:pt x="1519202" y="332259"/>
                  </a:lnTo>
                  <a:lnTo>
                    <a:pt x="1490984" y="297369"/>
                  </a:lnTo>
                  <a:lnTo>
                    <a:pt x="1460991" y="264040"/>
                  </a:lnTo>
                  <a:lnTo>
                    <a:pt x="1429294" y="232343"/>
                  </a:lnTo>
                  <a:lnTo>
                    <a:pt x="1395964" y="202349"/>
                  </a:lnTo>
                  <a:lnTo>
                    <a:pt x="1361074" y="174131"/>
                  </a:lnTo>
                  <a:lnTo>
                    <a:pt x="1324695" y="147760"/>
                  </a:lnTo>
                  <a:lnTo>
                    <a:pt x="1286897" y="123307"/>
                  </a:lnTo>
                  <a:lnTo>
                    <a:pt x="1247754" y="100843"/>
                  </a:lnTo>
                  <a:lnTo>
                    <a:pt x="1207335" y="80441"/>
                  </a:lnTo>
                  <a:lnTo>
                    <a:pt x="1165713" y="62171"/>
                  </a:lnTo>
                  <a:lnTo>
                    <a:pt x="1122959" y="46106"/>
                  </a:lnTo>
                  <a:lnTo>
                    <a:pt x="1079145" y="32315"/>
                  </a:lnTo>
                  <a:lnTo>
                    <a:pt x="1034341" y="20872"/>
                  </a:lnTo>
                  <a:lnTo>
                    <a:pt x="988620" y="11848"/>
                  </a:lnTo>
                  <a:lnTo>
                    <a:pt x="942053" y="5313"/>
                  </a:lnTo>
                  <a:lnTo>
                    <a:pt x="894711" y="1340"/>
                  </a:lnTo>
                  <a:lnTo>
                    <a:pt x="846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4473" y="15432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846667"/>
                  </a:moveTo>
                  <a:lnTo>
                    <a:pt x="1340" y="798622"/>
                  </a:lnTo>
                  <a:lnTo>
                    <a:pt x="5313" y="751280"/>
                  </a:lnTo>
                  <a:lnTo>
                    <a:pt x="11848" y="704713"/>
                  </a:lnTo>
                  <a:lnTo>
                    <a:pt x="20872" y="658992"/>
                  </a:lnTo>
                  <a:lnTo>
                    <a:pt x="32315" y="614189"/>
                  </a:lnTo>
                  <a:lnTo>
                    <a:pt x="46106" y="570374"/>
                  </a:lnTo>
                  <a:lnTo>
                    <a:pt x="62171" y="527620"/>
                  </a:lnTo>
                  <a:lnTo>
                    <a:pt x="80441" y="485998"/>
                  </a:lnTo>
                  <a:lnTo>
                    <a:pt x="100843" y="445580"/>
                  </a:lnTo>
                  <a:lnTo>
                    <a:pt x="123307" y="406436"/>
                  </a:lnTo>
                  <a:lnTo>
                    <a:pt x="147760" y="368639"/>
                  </a:lnTo>
                  <a:lnTo>
                    <a:pt x="174131" y="332259"/>
                  </a:lnTo>
                  <a:lnTo>
                    <a:pt x="202349" y="297369"/>
                  </a:lnTo>
                  <a:lnTo>
                    <a:pt x="232343" y="264040"/>
                  </a:lnTo>
                  <a:lnTo>
                    <a:pt x="264040" y="232343"/>
                  </a:lnTo>
                  <a:lnTo>
                    <a:pt x="297369" y="202349"/>
                  </a:lnTo>
                  <a:lnTo>
                    <a:pt x="332259" y="174131"/>
                  </a:lnTo>
                  <a:lnTo>
                    <a:pt x="368639" y="147760"/>
                  </a:lnTo>
                  <a:lnTo>
                    <a:pt x="406436" y="123307"/>
                  </a:lnTo>
                  <a:lnTo>
                    <a:pt x="445580" y="100843"/>
                  </a:lnTo>
                  <a:lnTo>
                    <a:pt x="485998" y="80441"/>
                  </a:lnTo>
                  <a:lnTo>
                    <a:pt x="527620" y="62171"/>
                  </a:lnTo>
                  <a:lnTo>
                    <a:pt x="570374" y="46106"/>
                  </a:lnTo>
                  <a:lnTo>
                    <a:pt x="614189" y="32315"/>
                  </a:lnTo>
                  <a:lnTo>
                    <a:pt x="658992" y="20872"/>
                  </a:lnTo>
                  <a:lnTo>
                    <a:pt x="704713" y="11848"/>
                  </a:lnTo>
                  <a:lnTo>
                    <a:pt x="751280" y="5313"/>
                  </a:lnTo>
                  <a:lnTo>
                    <a:pt x="798622" y="1340"/>
                  </a:lnTo>
                  <a:lnTo>
                    <a:pt x="846667" y="0"/>
                  </a:lnTo>
                  <a:lnTo>
                    <a:pt x="894712" y="1340"/>
                  </a:lnTo>
                  <a:lnTo>
                    <a:pt x="942054" y="5313"/>
                  </a:lnTo>
                  <a:lnTo>
                    <a:pt x="988621" y="11848"/>
                  </a:lnTo>
                  <a:lnTo>
                    <a:pt x="1034342" y="20872"/>
                  </a:lnTo>
                  <a:lnTo>
                    <a:pt x="1079145" y="32315"/>
                  </a:lnTo>
                  <a:lnTo>
                    <a:pt x="1122960" y="46106"/>
                  </a:lnTo>
                  <a:lnTo>
                    <a:pt x="1165714" y="62171"/>
                  </a:lnTo>
                  <a:lnTo>
                    <a:pt x="1207336" y="80441"/>
                  </a:lnTo>
                  <a:lnTo>
                    <a:pt x="1247754" y="100843"/>
                  </a:lnTo>
                  <a:lnTo>
                    <a:pt x="1286898" y="123307"/>
                  </a:lnTo>
                  <a:lnTo>
                    <a:pt x="1324695" y="147760"/>
                  </a:lnTo>
                  <a:lnTo>
                    <a:pt x="1361075" y="174131"/>
                  </a:lnTo>
                  <a:lnTo>
                    <a:pt x="1395965" y="202349"/>
                  </a:lnTo>
                  <a:lnTo>
                    <a:pt x="1429294" y="232343"/>
                  </a:lnTo>
                  <a:lnTo>
                    <a:pt x="1460991" y="264040"/>
                  </a:lnTo>
                  <a:lnTo>
                    <a:pt x="1490985" y="297369"/>
                  </a:lnTo>
                  <a:lnTo>
                    <a:pt x="1519203" y="332259"/>
                  </a:lnTo>
                  <a:lnTo>
                    <a:pt x="1545574" y="368639"/>
                  </a:lnTo>
                  <a:lnTo>
                    <a:pt x="1570027" y="406436"/>
                  </a:lnTo>
                  <a:lnTo>
                    <a:pt x="1592491" y="445580"/>
                  </a:lnTo>
                  <a:lnTo>
                    <a:pt x="1612893" y="485998"/>
                  </a:lnTo>
                  <a:lnTo>
                    <a:pt x="1631163" y="527620"/>
                  </a:lnTo>
                  <a:lnTo>
                    <a:pt x="1647228" y="570374"/>
                  </a:lnTo>
                  <a:lnTo>
                    <a:pt x="1661019" y="614189"/>
                  </a:lnTo>
                  <a:lnTo>
                    <a:pt x="1672462" y="658992"/>
                  </a:lnTo>
                  <a:lnTo>
                    <a:pt x="1681486" y="704713"/>
                  </a:lnTo>
                  <a:lnTo>
                    <a:pt x="1688021" y="751280"/>
                  </a:lnTo>
                  <a:lnTo>
                    <a:pt x="1691994" y="798622"/>
                  </a:lnTo>
                  <a:lnTo>
                    <a:pt x="1693335" y="846667"/>
                  </a:lnTo>
                  <a:lnTo>
                    <a:pt x="1691994" y="894712"/>
                  </a:lnTo>
                  <a:lnTo>
                    <a:pt x="1688021" y="942054"/>
                  </a:lnTo>
                  <a:lnTo>
                    <a:pt x="1681486" y="988621"/>
                  </a:lnTo>
                  <a:lnTo>
                    <a:pt x="1672462" y="1034342"/>
                  </a:lnTo>
                  <a:lnTo>
                    <a:pt x="1661019" y="1079145"/>
                  </a:lnTo>
                  <a:lnTo>
                    <a:pt x="1647228" y="1122960"/>
                  </a:lnTo>
                  <a:lnTo>
                    <a:pt x="1631163" y="1165714"/>
                  </a:lnTo>
                  <a:lnTo>
                    <a:pt x="1612893" y="1207336"/>
                  </a:lnTo>
                  <a:lnTo>
                    <a:pt x="1592491" y="1247754"/>
                  </a:lnTo>
                  <a:lnTo>
                    <a:pt x="1570027" y="1286898"/>
                  </a:lnTo>
                  <a:lnTo>
                    <a:pt x="1545574" y="1324695"/>
                  </a:lnTo>
                  <a:lnTo>
                    <a:pt x="1519203" y="1361075"/>
                  </a:lnTo>
                  <a:lnTo>
                    <a:pt x="1490985" y="1395965"/>
                  </a:lnTo>
                  <a:lnTo>
                    <a:pt x="1460991" y="1429294"/>
                  </a:lnTo>
                  <a:lnTo>
                    <a:pt x="1429294" y="1460991"/>
                  </a:lnTo>
                  <a:lnTo>
                    <a:pt x="1395965" y="1490985"/>
                  </a:lnTo>
                  <a:lnTo>
                    <a:pt x="1361075" y="1519203"/>
                  </a:lnTo>
                  <a:lnTo>
                    <a:pt x="1324695" y="1545574"/>
                  </a:lnTo>
                  <a:lnTo>
                    <a:pt x="1286898" y="1570027"/>
                  </a:lnTo>
                  <a:lnTo>
                    <a:pt x="1247754" y="1592491"/>
                  </a:lnTo>
                  <a:lnTo>
                    <a:pt x="1207336" y="1612893"/>
                  </a:lnTo>
                  <a:lnTo>
                    <a:pt x="1165714" y="1631163"/>
                  </a:lnTo>
                  <a:lnTo>
                    <a:pt x="1122960" y="1647228"/>
                  </a:lnTo>
                  <a:lnTo>
                    <a:pt x="1079145" y="1661019"/>
                  </a:lnTo>
                  <a:lnTo>
                    <a:pt x="1034342" y="1672462"/>
                  </a:lnTo>
                  <a:lnTo>
                    <a:pt x="988621" y="1681486"/>
                  </a:lnTo>
                  <a:lnTo>
                    <a:pt x="942054" y="1688021"/>
                  </a:lnTo>
                  <a:lnTo>
                    <a:pt x="894712" y="1691994"/>
                  </a:lnTo>
                  <a:lnTo>
                    <a:pt x="846667" y="1693335"/>
                  </a:lnTo>
                  <a:lnTo>
                    <a:pt x="798622" y="1691994"/>
                  </a:lnTo>
                  <a:lnTo>
                    <a:pt x="751280" y="1688021"/>
                  </a:lnTo>
                  <a:lnTo>
                    <a:pt x="704713" y="1681486"/>
                  </a:lnTo>
                  <a:lnTo>
                    <a:pt x="658992" y="1672462"/>
                  </a:lnTo>
                  <a:lnTo>
                    <a:pt x="614189" y="1661019"/>
                  </a:lnTo>
                  <a:lnTo>
                    <a:pt x="570374" y="1647228"/>
                  </a:lnTo>
                  <a:lnTo>
                    <a:pt x="527620" y="1631163"/>
                  </a:lnTo>
                  <a:lnTo>
                    <a:pt x="485998" y="1612893"/>
                  </a:lnTo>
                  <a:lnTo>
                    <a:pt x="445580" y="1592491"/>
                  </a:lnTo>
                  <a:lnTo>
                    <a:pt x="406436" y="1570027"/>
                  </a:lnTo>
                  <a:lnTo>
                    <a:pt x="368639" y="1545574"/>
                  </a:lnTo>
                  <a:lnTo>
                    <a:pt x="332259" y="1519203"/>
                  </a:lnTo>
                  <a:lnTo>
                    <a:pt x="297369" y="1490985"/>
                  </a:lnTo>
                  <a:lnTo>
                    <a:pt x="264040" y="1460991"/>
                  </a:lnTo>
                  <a:lnTo>
                    <a:pt x="232343" y="1429294"/>
                  </a:lnTo>
                  <a:lnTo>
                    <a:pt x="202349" y="1395965"/>
                  </a:lnTo>
                  <a:lnTo>
                    <a:pt x="174131" y="1361075"/>
                  </a:lnTo>
                  <a:lnTo>
                    <a:pt x="147760" y="1324695"/>
                  </a:lnTo>
                  <a:lnTo>
                    <a:pt x="123307" y="1286898"/>
                  </a:lnTo>
                  <a:lnTo>
                    <a:pt x="100843" y="1247754"/>
                  </a:lnTo>
                  <a:lnTo>
                    <a:pt x="80441" y="1207336"/>
                  </a:lnTo>
                  <a:lnTo>
                    <a:pt x="62171" y="1165714"/>
                  </a:lnTo>
                  <a:lnTo>
                    <a:pt x="46106" y="1122960"/>
                  </a:lnTo>
                  <a:lnTo>
                    <a:pt x="32315" y="1079145"/>
                  </a:lnTo>
                  <a:lnTo>
                    <a:pt x="20872" y="1034342"/>
                  </a:lnTo>
                  <a:lnTo>
                    <a:pt x="11848" y="988621"/>
                  </a:lnTo>
                  <a:lnTo>
                    <a:pt x="5313" y="942054"/>
                  </a:lnTo>
                  <a:lnTo>
                    <a:pt x="1340" y="894712"/>
                  </a:lnTo>
                  <a:lnTo>
                    <a:pt x="0" y="84666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5959" y="2734055"/>
              <a:ext cx="1085088" cy="3627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14899" y="2759845"/>
              <a:ext cx="986155" cy="264795"/>
            </a:xfrm>
            <a:custGeom>
              <a:avLst/>
              <a:gdLst/>
              <a:ahLst/>
              <a:cxnLst/>
              <a:rect l="l" t="t" r="r" b="b"/>
              <a:pathLst>
                <a:path w="986155" h="264794">
                  <a:moveTo>
                    <a:pt x="0" y="0"/>
                  </a:moveTo>
                  <a:lnTo>
                    <a:pt x="28436" y="39566"/>
                  </a:lnTo>
                  <a:lnTo>
                    <a:pt x="59797" y="76361"/>
                  </a:lnTo>
                  <a:lnTo>
                    <a:pt x="93874" y="110260"/>
                  </a:lnTo>
                  <a:lnTo>
                    <a:pt x="130461" y="141138"/>
                  </a:lnTo>
                  <a:lnTo>
                    <a:pt x="169348" y="168872"/>
                  </a:lnTo>
                  <a:lnTo>
                    <a:pt x="210328" y="193336"/>
                  </a:lnTo>
                  <a:lnTo>
                    <a:pt x="253192" y="214406"/>
                  </a:lnTo>
                  <a:lnTo>
                    <a:pt x="297733" y="231958"/>
                  </a:lnTo>
                  <a:lnTo>
                    <a:pt x="343742" y="245868"/>
                  </a:lnTo>
                  <a:lnTo>
                    <a:pt x="391012" y="256010"/>
                  </a:lnTo>
                  <a:lnTo>
                    <a:pt x="439334" y="262261"/>
                  </a:lnTo>
                  <a:lnTo>
                    <a:pt x="489119" y="264528"/>
                  </a:lnTo>
                  <a:lnTo>
                    <a:pt x="538435" y="262662"/>
                  </a:lnTo>
                  <a:lnTo>
                    <a:pt x="587059" y="256772"/>
                  </a:lnTo>
                  <a:lnTo>
                    <a:pt x="634768" y="246965"/>
                  </a:lnTo>
                  <a:lnTo>
                    <a:pt x="681337" y="233348"/>
                  </a:lnTo>
                  <a:lnTo>
                    <a:pt x="726544" y="216028"/>
                  </a:lnTo>
                  <a:lnTo>
                    <a:pt x="770163" y="195113"/>
                  </a:lnTo>
                  <a:lnTo>
                    <a:pt x="811973" y="170710"/>
                  </a:lnTo>
                  <a:lnTo>
                    <a:pt x="851748" y="142926"/>
                  </a:lnTo>
                  <a:lnTo>
                    <a:pt x="889266" y="111869"/>
                  </a:lnTo>
                  <a:lnTo>
                    <a:pt x="924302" y="77646"/>
                  </a:lnTo>
                  <a:lnTo>
                    <a:pt x="956634" y="40363"/>
                  </a:lnTo>
                  <a:lnTo>
                    <a:pt x="986037" y="13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5687" y="2118359"/>
              <a:ext cx="207263" cy="21336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5905" y="2134297"/>
              <a:ext cx="127928" cy="13527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27959" y="2118359"/>
              <a:ext cx="207263" cy="2133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67839" y="2134297"/>
              <a:ext cx="127928" cy="1352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47544" y="2505455"/>
              <a:ext cx="106680" cy="23469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501140" y="2537614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4">
                  <a:moveTo>
                    <a:pt x="0" y="143736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91127" y="2295143"/>
              <a:ext cx="1658112" cy="2316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731599" y="2351839"/>
              <a:ext cx="1501775" cy="76200"/>
            </a:xfrm>
            <a:custGeom>
              <a:avLst/>
              <a:gdLst/>
              <a:ahLst/>
              <a:cxnLst/>
              <a:rect l="l" t="t" r="r" b="b"/>
              <a:pathLst>
                <a:path w="1501775" h="76200">
                  <a:moveTo>
                    <a:pt x="1425446" y="0"/>
                  </a:moveTo>
                  <a:lnTo>
                    <a:pt x="1425446" y="76200"/>
                  </a:lnTo>
                  <a:lnTo>
                    <a:pt x="1476246" y="50800"/>
                  </a:lnTo>
                  <a:lnTo>
                    <a:pt x="1438146" y="50800"/>
                  </a:lnTo>
                  <a:lnTo>
                    <a:pt x="1438146" y="25400"/>
                  </a:lnTo>
                  <a:lnTo>
                    <a:pt x="1476246" y="25400"/>
                  </a:lnTo>
                  <a:lnTo>
                    <a:pt x="1425446" y="0"/>
                  </a:lnTo>
                  <a:close/>
                </a:path>
                <a:path w="1501775" h="76200">
                  <a:moveTo>
                    <a:pt x="0" y="25398"/>
                  </a:moveTo>
                  <a:lnTo>
                    <a:pt x="0" y="50798"/>
                  </a:lnTo>
                  <a:lnTo>
                    <a:pt x="1438146" y="50800"/>
                  </a:lnTo>
                  <a:lnTo>
                    <a:pt x="1425446" y="50800"/>
                  </a:lnTo>
                  <a:lnTo>
                    <a:pt x="1425446" y="25400"/>
                  </a:lnTo>
                  <a:lnTo>
                    <a:pt x="1438146" y="25400"/>
                  </a:lnTo>
                  <a:lnTo>
                    <a:pt x="0" y="25398"/>
                  </a:lnTo>
                  <a:close/>
                </a:path>
                <a:path w="1501775" h="76200">
                  <a:moveTo>
                    <a:pt x="1476246" y="25400"/>
                  </a:moveTo>
                  <a:lnTo>
                    <a:pt x="1438146" y="25400"/>
                  </a:lnTo>
                  <a:lnTo>
                    <a:pt x="1438146" y="50800"/>
                  </a:lnTo>
                  <a:lnTo>
                    <a:pt x="1476249" y="50798"/>
                  </a:lnTo>
                  <a:lnTo>
                    <a:pt x="1501646" y="38100"/>
                  </a:lnTo>
                  <a:lnTo>
                    <a:pt x="1476246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7471" y="2295143"/>
              <a:ext cx="1658112" cy="2316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007264" y="2351839"/>
              <a:ext cx="1501775" cy="76200"/>
            </a:xfrm>
            <a:custGeom>
              <a:avLst/>
              <a:gdLst/>
              <a:ahLst/>
              <a:cxnLst/>
              <a:rect l="l" t="t" r="r" b="b"/>
              <a:pathLst>
                <a:path w="1501775" h="76200">
                  <a:moveTo>
                    <a:pt x="1425448" y="0"/>
                  </a:moveTo>
                  <a:lnTo>
                    <a:pt x="1425448" y="76200"/>
                  </a:lnTo>
                  <a:lnTo>
                    <a:pt x="1476248" y="50800"/>
                  </a:lnTo>
                  <a:lnTo>
                    <a:pt x="1438146" y="50800"/>
                  </a:lnTo>
                  <a:lnTo>
                    <a:pt x="1438146" y="25400"/>
                  </a:lnTo>
                  <a:lnTo>
                    <a:pt x="1476248" y="25400"/>
                  </a:lnTo>
                  <a:lnTo>
                    <a:pt x="1425448" y="0"/>
                  </a:lnTo>
                  <a:close/>
                </a:path>
                <a:path w="1501775" h="76200">
                  <a:moveTo>
                    <a:pt x="0" y="25398"/>
                  </a:moveTo>
                  <a:lnTo>
                    <a:pt x="0" y="50798"/>
                  </a:lnTo>
                  <a:lnTo>
                    <a:pt x="1438146" y="50800"/>
                  </a:lnTo>
                  <a:lnTo>
                    <a:pt x="1425448" y="50800"/>
                  </a:lnTo>
                  <a:lnTo>
                    <a:pt x="1425448" y="25400"/>
                  </a:lnTo>
                  <a:lnTo>
                    <a:pt x="1438146" y="25400"/>
                  </a:lnTo>
                  <a:lnTo>
                    <a:pt x="0" y="25398"/>
                  </a:lnTo>
                  <a:close/>
                </a:path>
                <a:path w="1501775" h="76200">
                  <a:moveTo>
                    <a:pt x="1476248" y="25400"/>
                  </a:moveTo>
                  <a:lnTo>
                    <a:pt x="1438146" y="25400"/>
                  </a:lnTo>
                  <a:lnTo>
                    <a:pt x="1438146" y="50800"/>
                  </a:lnTo>
                  <a:lnTo>
                    <a:pt x="1476250" y="50798"/>
                  </a:lnTo>
                  <a:lnTo>
                    <a:pt x="1501648" y="38100"/>
                  </a:lnTo>
                  <a:lnTo>
                    <a:pt x="1476248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10055" y="3776471"/>
            <a:ext cx="6852284" cy="2633980"/>
            <a:chOff x="1210055" y="3776471"/>
            <a:chExt cx="6852284" cy="263398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0055" y="3959351"/>
              <a:ext cx="2584704" cy="22677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261103" y="3987998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2480073" y="0"/>
                  </a:moveTo>
                  <a:lnTo>
                    <a:pt x="0" y="0"/>
                  </a:lnTo>
                  <a:lnTo>
                    <a:pt x="0" y="2164755"/>
                  </a:lnTo>
                  <a:lnTo>
                    <a:pt x="2480073" y="2164755"/>
                  </a:lnTo>
                  <a:lnTo>
                    <a:pt x="2480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61103" y="3987998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0" y="0"/>
                  </a:moveTo>
                  <a:lnTo>
                    <a:pt x="2480073" y="0"/>
                  </a:lnTo>
                  <a:lnTo>
                    <a:pt x="2480073" y="2164756"/>
                  </a:lnTo>
                  <a:lnTo>
                    <a:pt x="0" y="216475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72455" y="3776471"/>
              <a:ext cx="2889504" cy="263347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5223668" y="3805770"/>
              <a:ext cx="2785110" cy="2529205"/>
            </a:xfrm>
            <a:custGeom>
              <a:avLst/>
              <a:gdLst/>
              <a:ahLst/>
              <a:cxnLst/>
              <a:rect l="l" t="t" r="r" b="b"/>
              <a:pathLst>
                <a:path w="2785109" h="2529204">
                  <a:moveTo>
                    <a:pt x="2394992" y="0"/>
                  </a:moveTo>
                  <a:lnTo>
                    <a:pt x="389549" y="0"/>
                  </a:lnTo>
                  <a:lnTo>
                    <a:pt x="340685" y="3035"/>
                  </a:lnTo>
                  <a:lnTo>
                    <a:pt x="293632" y="11897"/>
                  </a:lnTo>
                  <a:lnTo>
                    <a:pt x="248755" y="26221"/>
                  </a:lnTo>
                  <a:lnTo>
                    <a:pt x="206420" y="45641"/>
                  </a:lnTo>
                  <a:lnTo>
                    <a:pt x="166991" y="69794"/>
                  </a:lnTo>
                  <a:lnTo>
                    <a:pt x="130834" y="98313"/>
                  </a:lnTo>
                  <a:lnTo>
                    <a:pt x="98313" y="130834"/>
                  </a:lnTo>
                  <a:lnTo>
                    <a:pt x="69794" y="166991"/>
                  </a:lnTo>
                  <a:lnTo>
                    <a:pt x="45641" y="206420"/>
                  </a:lnTo>
                  <a:lnTo>
                    <a:pt x="26221" y="248755"/>
                  </a:lnTo>
                  <a:lnTo>
                    <a:pt x="11897" y="293632"/>
                  </a:lnTo>
                  <a:lnTo>
                    <a:pt x="3035" y="340685"/>
                  </a:lnTo>
                  <a:lnTo>
                    <a:pt x="0" y="389549"/>
                  </a:lnTo>
                  <a:lnTo>
                    <a:pt x="0" y="2139658"/>
                  </a:lnTo>
                  <a:lnTo>
                    <a:pt x="3035" y="2188522"/>
                  </a:lnTo>
                  <a:lnTo>
                    <a:pt x="11897" y="2235575"/>
                  </a:lnTo>
                  <a:lnTo>
                    <a:pt x="26221" y="2280452"/>
                  </a:lnTo>
                  <a:lnTo>
                    <a:pt x="45641" y="2322787"/>
                  </a:lnTo>
                  <a:lnTo>
                    <a:pt x="69794" y="2362216"/>
                  </a:lnTo>
                  <a:lnTo>
                    <a:pt x="98313" y="2398373"/>
                  </a:lnTo>
                  <a:lnTo>
                    <a:pt x="130834" y="2430894"/>
                  </a:lnTo>
                  <a:lnTo>
                    <a:pt x="166991" y="2459413"/>
                  </a:lnTo>
                  <a:lnTo>
                    <a:pt x="206420" y="2483566"/>
                  </a:lnTo>
                  <a:lnTo>
                    <a:pt x="248755" y="2502986"/>
                  </a:lnTo>
                  <a:lnTo>
                    <a:pt x="293632" y="2517310"/>
                  </a:lnTo>
                  <a:lnTo>
                    <a:pt x="340685" y="2526172"/>
                  </a:lnTo>
                  <a:lnTo>
                    <a:pt x="389549" y="2529207"/>
                  </a:lnTo>
                  <a:lnTo>
                    <a:pt x="2394992" y="2529207"/>
                  </a:lnTo>
                  <a:lnTo>
                    <a:pt x="2443857" y="2526172"/>
                  </a:lnTo>
                  <a:lnTo>
                    <a:pt x="2490910" y="2517310"/>
                  </a:lnTo>
                  <a:lnTo>
                    <a:pt x="2535786" y="2502986"/>
                  </a:lnTo>
                  <a:lnTo>
                    <a:pt x="2578122" y="2483566"/>
                  </a:lnTo>
                  <a:lnTo>
                    <a:pt x="2617551" y="2459413"/>
                  </a:lnTo>
                  <a:lnTo>
                    <a:pt x="2653708" y="2430894"/>
                  </a:lnTo>
                  <a:lnTo>
                    <a:pt x="2686229" y="2398373"/>
                  </a:lnTo>
                  <a:lnTo>
                    <a:pt x="2714748" y="2362216"/>
                  </a:lnTo>
                  <a:lnTo>
                    <a:pt x="2738900" y="2322787"/>
                  </a:lnTo>
                  <a:lnTo>
                    <a:pt x="2758321" y="2280452"/>
                  </a:lnTo>
                  <a:lnTo>
                    <a:pt x="2772645" y="2235575"/>
                  </a:lnTo>
                  <a:lnTo>
                    <a:pt x="2781507" y="2188522"/>
                  </a:lnTo>
                  <a:lnTo>
                    <a:pt x="2784542" y="2139658"/>
                  </a:lnTo>
                  <a:lnTo>
                    <a:pt x="2784542" y="389549"/>
                  </a:lnTo>
                  <a:lnTo>
                    <a:pt x="2781507" y="340685"/>
                  </a:lnTo>
                  <a:lnTo>
                    <a:pt x="2772645" y="293632"/>
                  </a:lnTo>
                  <a:lnTo>
                    <a:pt x="2758321" y="248755"/>
                  </a:lnTo>
                  <a:lnTo>
                    <a:pt x="2738900" y="206420"/>
                  </a:lnTo>
                  <a:lnTo>
                    <a:pt x="2714748" y="166991"/>
                  </a:lnTo>
                  <a:lnTo>
                    <a:pt x="2686229" y="130834"/>
                  </a:lnTo>
                  <a:lnTo>
                    <a:pt x="2653708" y="98313"/>
                  </a:lnTo>
                  <a:lnTo>
                    <a:pt x="2617551" y="69794"/>
                  </a:lnTo>
                  <a:lnTo>
                    <a:pt x="2578122" y="45641"/>
                  </a:lnTo>
                  <a:lnTo>
                    <a:pt x="2535786" y="26221"/>
                  </a:lnTo>
                  <a:lnTo>
                    <a:pt x="2490910" y="11897"/>
                  </a:lnTo>
                  <a:lnTo>
                    <a:pt x="2443857" y="3035"/>
                  </a:lnTo>
                  <a:lnTo>
                    <a:pt x="2394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23668" y="3805770"/>
              <a:ext cx="2785110" cy="2529205"/>
            </a:xfrm>
            <a:custGeom>
              <a:avLst/>
              <a:gdLst/>
              <a:ahLst/>
              <a:cxnLst/>
              <a:rect l="l" t="t" r="r" b="b"/>
              <a:pathLst>
                <a:path w="2785109" h="2529204">
                  <a:moveTo>
                    <a:pt x="0" y="389549"/>
                  </a:moveTo>
                  <a:lnTo>
                    <a:pt x="3035" y="340685"/>
                  </a:lnTo>
                  <a:lnTo>
                    <a:pt x="11897" y="293632"/>
                  </a:lnTo>
                  <a:lnTo>
                    <a:pt x="26221" y="248755"/>
                  </a:lnTo>
                  <a:lnTo>
                    <a:pt x="45641" y="206420"/>
                  </a:lnTo>
                  <a:lnTo>
                    <a:pt x="69794" y="166991"/>
                  </a:lnTo>
                  <a:lnTo>
                    <a:pt x="98313" y="130834"/>
                  </a:lnTo>
                  <a:lnTo>
                    <a:pt x="130834" y="98313"/>
                  </a:lnTo>
                  <a:lnTo>
                    <a:pt x="166991" y="69794"/>
                  </a:lnTo>
                  <a:lnTo>
                    <a:pt x="206420" y="45641"/>
                  </a:lnTo>
                  <a:lnTo>
                    <a:pt x="248755" y="26221"/>
                  </a:lnTo>
                  <a:lnTo>
                    <a:pt x="293632" y="11897"/>
                  </a:lnTo>
                  <a:lnTo>
                    <a:pt x="340685" y="3035"/>
                  </a:lnTo>
                  <a:lnTo>
                    <a:pt x="389549" y="0"/>
                  </a:lnTo>
                  <a:lnTo>
                    <a:pt x="2394993" y="0"/>
                  </a:lnTo>
                  <a:lnTo>
                    <a:pt x="2443857" y="3035"/>
                  </a:lnTo>
                  <a:lnTo>
                    <a:pt x="2490910" y="11897"/>
                  </a:lnTo>
                  <a:lnTo>
                    <a:pt x="2535787" y="26221"/>
                  </a:lnTo>
                  <a:lnTo>
                    <a:pt x="2578122" y="45641"/>
                  </a:lnTo>
                  <a:lnTo>
                    <a:pt x="2617551" y="69794"/>
                  </a:lnTo>
                  <a:lnTo>
                    <a:pt x="2653708" y="98313"/>
                  </a:lnTo>
                  <a:lnTo>
                    <a:pt x="2686229" y="130834"/>
                  </a:lnTo>
                  <a:lnTo>
                    <a:pt x="2714748" y="166991"/>
                  </a:lnTo>
                  <a:lnTo>
                    <a:pt x="2738901" y="206420"/>
                  </a:lnTo>
                  <a:lnTo>
                    <a:pt x="2758321" y="248755"/>
                  </a:lnTo>
                  <a:lnTo>
                    <a:pt x="2772645" y="293632"/>
                  </a:lnTo>
                  <a:lnTo>
                    <a:pt x="2781507" y="340685"/>
                  </a:lnTo>
                  <a:lnTo>
                    <a:pt x="2784543" y="389549"/>
                  </a:lnTo>
                  <a:lnTo>
                    <a:pt x="2784543" y="2139658"/>
                  </a:lnTo>
                  <a:lnTo>
                    <a:pt x="2781507" y="2188522"/>
                  </a:lnTo>
                  <a:lnTo>
                    <a:pt x="2772645" y="2235575"/>
                  </a:lnTo>
                  <a:lnTo>
                    <a:pt x="2758321" y="2280452"/>
                  </a:lnTo>
                  <a:lnTo>
                    <a:pt x="2738901" y="2322787"/>
                  </a:lnTo>
                  <a:lnTo>
                    <a:pt x="2714748" y="2362216"/>
                  </a:lnTo>
                  <a:lnTo>
                    <a:pt x="2686229" y="2398373"/>
                  </a:lnTo>
                  <a:lnTo>
                    <a:pt x="2653708" y="2430894"/>
                  </a:lnTo>
                  <a:lnTo>
                    <a:pt x="2617551" y="2459413"/>
                  </a:lnTo>
                  <a:lnTo>
                    <a:pt x="2578122" y="2483566"/>
                  </a:lnTo>
                  <a:lnTo>
                    <a:pt x="2535787" y="2502986"/>
                  </a:lnTo>
                  <a:lnTo>
                    <a:pt x="2490910" y="2517310"/>
                  </a:lnTo>
                  <a:lnTo>
                    <a:pt x="2443857" y="2526172"/>
                  </a:lnTo>
                  <a:lnTo>
                    <a:pt x="2394993" y="2529208"/>
                  </a:lnTo>
                  <a:lnTo>
                    <a:pt x="389549" y="2529208"/>
                  </a:lnTo>
                  <a:lnTo>
                    <a:pt x="340685" y="2526172"/>
                  </a:lnTo>
                  <a:lnTo>
                    <a:pt x="293632" y="2517310"/>
                  </a:lnTo>
                  <a:lnTo>
                    <a:pt x="248755" y="2502986"/>
                  </a:lnTo>
                  <a:lnTo>
                    <a:pt x="206420" y="2483566"/>
                  </a:lnTo>
                  <a:lnTo>
                    <a:pt x="166991" y="2459413"/>
                  </a:lnTo>
                  <a:lnTo>
                    <a:pt x="130834" y="2430894"/>
                  </a:lnTo>
                  <a:lnTo>
                    <a:pt x="98313" y="2398373"/>
                  </a:lnTo>
                  <a:lnTo>
                    <a:pt x="69794" y="2362216"/>
                  </a:lnTo>
                  <a:lnTo>
                    <a:pt x="45641" y="2322787"/>
                  </a:lnTo>
                  <a:lnTo>
                    <a:pt x="26221" y="2280452"/>
                  </a:lnTo>
                  <a:lnTo>
                    <a:pt x="11897" y="2235575"/>
                  </a:lnTo>
                  <a:lnTo>
                    <a:pt x="3035" y="2188522"/>
                  </a:lnTo>
                  <a:lnTo>
                    <a:pt x="0" y="2139658"/>
                  </a:lnTo>
                  <a:lnTo>
                    <a:pt x="0" y="389549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46846" y="4861052"/>
            <a:ext cx="739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latin typeface="Verdana"/>
                <a:cs typeface="Verdana"/>
              </a:rPr>
              <a:t>CNN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439656" y="4361688"/>
            <a:ext cx="1542415" cy="1463040"/>
            <a:chOff x="9439656" y="4361688"/>
            <a:chExt cx="1542415" cy="146304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9656" y="4361688"/>
              <a:ext cx="1542288" cy="14630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490704" y="4390928"/>
              <a:ext cx="1440815" cy="1358900"/>
            </a:xfrm>
            <a:custGeom>
              <a:avLst/>
              <a:gdLst/>
              <a:ahLst/>
              <a:cxnLst/>
              <a:rect l="l" t="t" r="r" b="b"/>
              <a:pathLst>
                <a:path w="1440815" h="1358900">
                  <a:moveTo>
                    <a:pt x="720096" y="0"/>
                  </a:moveTo>
                  <a:lnTo>
                    <a:pt x="670794" y="1567"/>
                  </a:lnTo>
                  <a:lnTo>
                    <a:pt x="622383" y="6202"/>
                  </a:lnTo>
                  <a:lnTo>
                    <a:pt x="574971" y="13803"/>
                  </a:lnTo>
                  <a:lnTo>
                    <a:pt x="528666" y="24270"/>
                  </a:lnTo>
                  <a:lnTo>
                    <a:pt x="483574" y="37500"/>
                  </a:lnTo>
                  <a:lnTo>
                    <a:pt x="439802" y="53394"/>
                  </a:lnTo>
                  <a:lnTo>
                    <a:pt x="397458" y="71849"/>
                  </a:lnTo>
                  <a:lnTo>
                    <a:pt x="356650" y="92764"/>
                  </a:lnTo>
                  <a:lnTo>
                    <a:pt x="317483" y="116038"/>
                  </a:lnTo>
                  <a:lnTo>
                    <a:pt x="280067" y="141571"/>
                  </a:lnTo>
                  <a:lnTo>
                    <a:pt x="244507" y="169260"/>
                  </a:lnTo>
                  <a:lnTo>
                    <a:pt x="210911" y="199005"/>
                  </a:lnTo>
                  <a:lnTo>
                    <a:pt x="179387" y="230704"/>
                  </a:lnTo>
                  <a:lnTo>
                    <a:pt x="150041" y="264256"/>
                  </a:lnTo>
                  <a:lnTo>
                    <a:pt x="122981" y="299561"/>
                  </a:lnTo>
                  <a:lnTo>
                    <a:pt x="98314" y="336516"/>
                  </a:lnTo>
                  <a:lnTo>
                    <a:pt x="76147" y="375021"/>
                  </a:lnTo>
                  <a:lnTo>
                    <a:pt x="56588" y="414974"/>
                  </a:lnTo>
                  <a:lnTo>
                    <a:pt x="39744" y="456275"/>
                  </a:lnTo>
                  <a:lnTo>
                    <a:pt x="25722" y="498822"/>
                  </a:lnTo>
                  <a:lnTo>
                    <a:pt x="14629" y="542513"/>
                  </a:lnTo>
                  <a:lnTo>
                    <a:pt x="6573" y="587249"/>
                  </a:lnTo>
                  <a:lnTo>
                    <a:pt x="1661" y="632927"/>
                  </a:lnTo>
                  <a:lnTo>
                    <a:pt x="0" y="679446"/>
                  </a:lnTo>
                  <a:lnTo>
                    <a:pt x="1661" y="725965"/>
                  </a:lnTo>
                  <a:lnTo>
                    <a:pt x="6573" y="771642"/>
                  </a:lnTo>
                  <a:lnTo>
                    <a:pt x="14629" y="816378"/>
                  </a:lnTo>
                  <a:lnTo>
                    <a:pt x="25722" y="860069"/>
                  </a:lnTo>
                  <a:lnTo>
                    <a:pt x="39744" y="902616"/>
                  </a:lnTo>
                  <a:lnTo>
                    <a:pt x="56588" y="943916"/>
                  </a:lnTo>
                  <a:lnTo>
                    <a:pt x="76147" y="983870"/>
                  </a:lnTo>
                  <a:lnTo>
                    <a:pt x="98314" y="1022375"/>
                  </a:lnTo>
                  <a:lnTo>
                    <a:pt x="122981" y="1059330"/>
                  </a:lnTo>
                  <a:lnTo>
                    <a:pt x="150041" y="1094634"/>
                  </a:lnTo>
                  <a:lnTo>
                    <a:pt x="179387" y="1128187"/>
                  </a:lnTo>
                  <a:lnTo>
                    <a:pt x="210911" y="1159886"/>
                  </a:lnTo>
                  <a:lnTo>
                    <a:pt x="244507" y="1189631"/>
                  </a:lnTo>
                  <a:lnTo>
                    <a:pt x="280067" y="1217320"/>
                  </a:lnTo>
                  <a:lnTo>
                    <a:pt x="317483" y="1242852"/>
                  </a:lnTo>
                  <a:lnTo>
                    <a:pt x="356650" y="1266127"/>
                  </a:lnTo>
                  <a:lnTo>
                    <a:pt x="397458" y="1287042"/>
                  </a:lnTo>
                  <a:lnTo>
                    <a:pt x="439802" y="1305497"/>
                  </a:lnTo>
                  <a:lnTo>
                    <a:pt x="483574" y="1321390"/>
                  </a:lnTo>
                  <a:lnTo>
                    <a:pt x="528666" y="1334620"/>
                  </a:lnTo>
                  <a:lnTo>
                    <a:pt x="574971" y="1345087"/>
                  </a:lnTo>
                  <a:lnTo>
                    <a:pt x="622383" y="1352688"/>
                  </a:lnTo>
                  <a:lnTo>
                    <a:pt x="670794" y="1357323"/>
                  </a:lnTo>
                  <a:lnTo>
                    <a:pt x="720096" y="1358891"/>
                  </a:lnTo>
                  <a:lnTo>
                    <a:pt x="769398" y="1357323"/>
                  </a:lnTo>
                  <a:lnTo>
                    <a:pt x="817809" y="1352688"/>
                  </a:lnTo>
                  <a:lnTo>
                    <a:pt x="865221" y="1345087"/>
                  </a:lnTo>
                  <a:lnTo>
                    <a:pt x="911526" y="1334620"/>
                  </a:lnTo>
                  <a:lnTo>
                    <a:pt x="956619" y="1321390"/>
                  </a:lnTo>
                  <a:lnTo>
                    <a:pt x="1000390" y="1305497"/>
                  </a:lnTo>
                  <a:lnTo>
                    <a:pt x="1042734" y="1287042"/>
                  </a:lnTo>
                  <a:lnTo>
                    <a:pt x="1083543" y="1266127"/>
                  </a:lnTo>
                  <a:lnTo>
                    <a:pt x="1122709" y="1242852"/>
                  </a:lnTo>
                  <a:lnTo>
                    <a:pt x="1160126" y="1217320"/>
                  </a:lnTo>
                  <a:lnTo>
                    <a:pt x="1195686" y="1189631"/>
                  </a:lnTo>
                  <a:lnTo>
                    <a:pt x="1229282" y="1159886"/>
                  </a:lnTo>
                  <a:lnTo>
                    <a:pt x="1260806" y="1128187"/>
                  </a:lnTo>
                  <a:lnTo>
                    <a:pt x="1290152" y="1094634"/>
                  </a:lnTo>
                  <a:lnTo>
                    <a:pt x="1317212" y="1059330"/>
                  </a:lnTo>
                  <a:lnTo>
                    <a:pt x="1341879" y="1022375"/>
                  </a:lnTo>
                  <a:lnTo>
                    <a:pt x="1364046" y="983870"/>
                  </a:lnTo>
                  <a:lnTo>
                    <a:pt x="1383605" y="943916"/>
                  </a:lnTo>
                  <a:lnTo>
                    <a:pt x="1400449" y="902616"/>
                  </a:lnTo>
                  <a:lnTo>
                    <a:pt x="1414471" y="860069"/>
                  </a:lnTo>
                  <a:lnTo>
                    <a:pt x="1425564" y="816378"/>
                  </a:lnTo>
                  <a:lnTo>
                    <a:pt x="1433620" y="771642"/>
                  </a:lnTo>
                  <a:lnTo>
                    <a:pt x="1438532" y="725965"/>
                  </a:lnTo>
                  <a:lnTo>
                    <a:pt x="1440193" y="679446"/>
                  </a:lnTo>
                  <a:lnTo>
                    <a:pt x="1438532" y="632927"/>
                  </a:lnTo>
                  <a:lnTo>
                    <a:pt x="1433620" y="587249"/>
                  </a:lnTo>
                  <a:lnTo>
                    <a:pt x="1425564" y="542513"/>
                  </a:lnTo>
                  <a:lnTo>
                    <a:pt x="1414471" y="498822"/>
                  </a:lnTo>
                  <a:lnTo>
                    <a:pt x="1400449" y="456275"/>
                  </a:lnTo>
                  <a:lnTo>
                    <a:pt x="1383605" y="414974"/>
                  </a:lnTo>
                  <a:lnTo>
                    <a:pt x="1364046" y="375021"/>
                  </a:lnTo>
                  <a:lnTo>
                    <a:pt x="1341879" y="336516"/>
                  </a:lnTo>
                  <a:lnTo>
                    <a:pt x="1317212" y="299561"/>
                  </a:lnTo>
                  <a:lnTo>
                    <a:pt x="1290152" y="264256"/>
                  </a:lnTo>
                  <a:lnTo>
                    <a:pt x="1260806" y="230704"/>
                  </a:lnTo>
                  <a:lnTo>
                    <a:pt x="1229282" y="199005"/>
                  </a:lnTo>
                  <a:lnTo>
                    <a:pt x="1195686" y="169260"/>
                  </a:lnTo>
                  <a:lnTo>
                    <a:pt x="1160126" y="141571"/>
                  </a:lnTo>
                  <a:lnTo>
                    <a:pt x="1122709" y="116038"/>
                  </a:lnTo>
                  <a:lnTo>
                    <a:pt x="1083543" y="92764"/>
                  </a:lnTo>
                  <a:lnTo>
                    <a:pt x="1042734" y="71849"/>
                  </a:lnTo>
                  <a:lnTo>
                    <a:pt x="1000390" y="53394"/>
                  </a:lnTo>
                  <a:lnTo>
                    <a:pt x="956619" y="37500"/>
                  </a:lnTo>
                  <a:lnTo>
                    <a:pt x="911526" y="24270"/>
                  </a:lnTo>
                  <a:lnTo>
                    <a:pt x="865221" y="13803"/>
                  </a:lnTo>
                  <a:lnTo>
                    <a:pt x="817809" y="6202"/>
                  </a:lnTo>
                  <a:lnTo>
                    <a:pt x="769398" y="1567"/>
                  </a:lnTo>
                  <a:lnTo>
                    <a:pt x="7200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490704" y="4390928"/>
              <a:ext cx="1440815" cy="1358900"/>
            </a:xfrm>
            <a:custGeom>
              <a:avLst/>
              <a:gdLst/>
              <a:ahLst/>
              <a:cxnLst/>
              <a:rect l="l" t="t" r="r" b="b"/>
              <a:pathLst>
                <a:path w="1440815" h="1358900">
                  <a:moveTo>
                    <a:pt x="0" y="679445"/>
                  </a:moveTo>
                  <a:lnTo>
                    <a:pt x="1661" y="632926"/>
                  </a:lnTo>
                  <a:lnTo>
                    <a:pt x="6573" y="587248"/>
                  </a:lnTo>
                  <a:lnTo>
                    <a:pt x="14629" y="542513"/>
                  </a:lnTo>
                  <a:lnTo>
                    <a:pt x="25722" y="498821"/>
                  </a:lnTo>
                  <a:lnTo>
                    <a:pt x="39744" y="456275"/>
                  </a:lnTo>
                  <a:lnTo>
                    <a:pt x="56588" y="414974"/>
                  </a:lnTo>
                  <a:lnTo>
                    <a:pt x="76147" y="375021"/>
                  </a:lnTo>
                  <a:lnTo>
                    <a:pt x="98314" y="336516"/>
                  </a:lnTo>
                  <a:lnTo>
                    <a:pt x="122981" y="299561"/>
                  </a:lnTo>
                  <a:lnTo>
                    <a:pt x="150041" y="264256"/>
                  </a:lnTo>
                  <a:lnTo>
                    <a:pt x="179387" y="230704"/>
                  </a:lnTo>
                  <a:lnTo>
                    <a:pt x="210911" y="199004"/>
                  </a:lnTo>
                  <a:lnTo>
                    <a:pt x="244507" y="169260"/>
                  </a:lnTo>
                  <a:lnTo>
                    <a:pt x="280067" y="141571"/>
                  </a:lnTo>
                  <a:lnTo>
                    <a:pt x="317484" y="116038"/>
                  </a:lnTo>
                  <a:lnTo>
                    <a:pt x="356650" y="92764"/>
                  </a:lnTo>
                  <a:lnTo>
                    <a:pt x="397459" y="71849"/>
                  </a:lnTo>
                  <a:lnTo>
                    <a:pt x="439803" y="53394"/>
                  </a:lnTo>
                  <a:lnTo>
                    <a:pt x="483574" y="37500"/>
                  </a:lnTo>
                  <a:lnTo>
                    <a:pt x="528667" y="24270"/>
                  </a:lnTo>
                  <a:lnTo>
                    <a:pt x="574972" y="13803"/>
                  </a:lnTo>
                  <a:lnTo>
                    <a:pt x="622384" y="6202"/>
                  </a:lnTo>
                  <a:lnTo>
                    <a:pt x="670795" y="1567"/>
                  </a:lnTo>
                  <a:lnTo>
                    <a:pt x="720097" y="0"/>
                  </a:lnTo>
                  <a:lnTo>
                    <a:pt x="769399" y="1567"/>
                  </a:lnTo>
                  <a:lnTo>
                    <a:pt x="817810" y="6202"/>
                  </a:lnTo>
                  <a:lnTo>
                    <a:pt x="865222" y="13803"/>
                  </a:lnTo>
                  <a:lnTo>
                    <a:pt x="911527" y="24270"/>
                  </a:lnTo>
                  <a:lnTo>
                    <a:pt x="956620" y="37500"/>
                  </a:lnTo>
                  <a:lnTo>
                    <a:pt x="1000391" y="53394"/>
                  </a:lnTo>
                  <a:lnTo>
                    <a:pt x="1042735" y="71849"/>
                  </a:lnTo>
                  <a:lnTo>
                    <a:pt x="1083544" y="92764"/>
                  </a:lnTo>
                  <a:lnTo>
                    <a:pt x="1122710" y="116038"/>
                  </a:lnTo>
                  <a:lnTo>
                    <a:pt x="1160127" y="141571"/>
                  </a:lnTo>
                  <a:lnTo>
                    <a:pt x="1195687" y="169260"/>
                  </a:lnTo>
                  <a:lnTo>
                    <a:pt x="1229283" y="199004"/>
                  </a:lnTo>
                  <a:lnTo>
                    <a:pt x="1260807" y="230704"/>
                  </a:lnTo>
                  <a:lnTo>
                    <a:pt x="1290153" y="264256"/>
                  </a:lnTo>
                  <a:lnTo>
                    <a:pt x="1317213" y="299561"/>
                  </a:lnTo>
                  <a:lnTo>
                    <a:pt x="1341880" y="336516"/>
                  </a:lnTo>
                  <a:lnTo>
                    <a:pt x="1364047" y="375021"/>
                  </a:lnTo>
                  <a:lnTo>
                    <a:pt x="1383606" y="414974"/>
                  </a:lnTo>
                  <a:lnTo>
                    <a:pt x="1400450" y="456275"/>
                  </a:lnTo>
                  <a:lnTo>
                    <a:pt x="1414472" y="498821"/>
                  </a:lnTo>
                  <a:lnTo>
                    <a:pt x="1425565" y="542513"/>
                  </a:lnTo>
                  <a:lnTo>
                    <a:pt x="1433621" y="587248"/>
                  </a:lnTo>
                  <a:lnTo>
                    <a:pt x="1438533" y="632926"/>
                  </a:lnTo>
                  <a:lnTo>
                    <a:pt x="1440195" y="679445"/>
                  </a:lnTo>
                  <a:lnTo>
                    <a:pt x="1438533" y="725964"/>
                  </a:lnTo>
                  <a:lnTo>
                    <a:pt x="1433621" y="771642"/>
                  </a:lnTo>
                  <a:lnTo>
                    <a:pt x="1425565" y="816377"/>
                  </a:lnTo>
                  <a:lnTo>
                    <a:pt x="1414472" y="860069"/>
                  </a:lnTo>
                  <a:lnTo>
                    <a:pt x="1400450" y="902615"/>
                  </a:lnTo>
                  <a:lnTo>
                    <a:pt x="1383606" y="943916"/>
                  </a:lnTo>
                  <a:lnTo>
                    <a:pt x="1364047" y="983869"/>
                  </a:lnTo>
                  <a:lnTo>
                    <a:pt x="1341880" y="1022374"/>
                  </a:lnTo>
                  <a:lnTo>
                    <a:pt x="1317213" y="1059330"/>
                  </a:lnTo>
                  <a:lnTo>
                    <a:pt x="1290153" y="1094634"/>
                  </a:lnTo>
                  <a:lnTo>
                    <a:pt x="1260807" y="1128186"/>
                  </a:lnTo>
                  <a:lnTo>
                    <a:pt x="1229283" y="1159886"/>
                  </a:lnTo>
                  <a:lnTo>
                    <a:pt x="1195687" y="1189630"/>
                  </a:lnTo>
                  <a:lnTo>
                    <a:pt x="1160127" y="1217320"/>
                  </a:lnTo>
                  <a:lnTo>
                    <a:pt x="1122710" y="1242852"/>
                  </a:lnTo>
                  <a:lnTo>
                    <a:pt x="1083544" y="1266126"/>
                  </a:lnTo>
                  <a:lnTo>
                    <a:pt x="1042735" y="1287042"/>
                  </a:lnTo>
                  <a:lnTo>
                    <a:pt x="1000391" y="1305496"/>
                  </a:lnTo>
                  <a:lnTo>
                    <a:pt x="956620" y="1321390"/>
                  </a:lnTo>
                  <a:lnTo>
                    <a:pt x="911527" y="1334620"/>
                  </a:lnTo>
                  <a:lnTo>
                    <a:pt x="865222" y="1345087"/>
                  </a:lnTo>
                  <a:lnTo>
                    <a:pt x="817810" y="1352688"/>
                  </a:lnTo>
                  <a:lnTo>
                    <a:pt x="769399" y="1357323"/>
                  </a:lnTo>
                  <a:lnTo>
                    <a:pt x="720097" y="1358891"/>
                  </a:lnTo>
                  <a:lnTo>
                    <a:pt x="670795" y="1357323"/>
                  </a:lnTo>
                  <a:lnTo>
                    <a:pt x="622384" y="1352688"/>
                  </a:lnTo>
                  <a:lnTo>
                    <a:pt x="574972" y="1345087"/>
                  </a:lnTo>
                  <a:lnTo>
                    <a:pt x="528667" y="1334620"/>
                  </a:lnTo>
                  <a:lnTo>
                    <a:pt x="483574" y="1321390"/>
                  </a:lnTo>
                  <a:lnTo>
                    <a:pt x="439803" y="1305496"/>
                  </a:lnTo>
                  <a:lnTo>
                    <a:pt x="397459" y="1287042"/>
                  </a:lnTo>
                  <a:lnTo>
                    <a:pt x="356650" y="1266126"/>
                  </a:lnTo>
                  <a:lnTo>
                    <a:pt x="317484" y="1242852"/>
                  </a:lnTo>
                  <a:lnTo>
                    <a:pt x="280067" y="1217320"/>
                  </a:lnTo>
                  <a:lnTo>
                    <a:pt x="244507" y="1189630"/>
                  </a:lnTo>
                  <a:lnTo>
                    <a:pt x="210911" y="1159886"/>
                  </a:lnTo>
                  <a:lnTo>
                    <a:pt x="179387" y="1128186"/>
                  </a:lnTo>
                  <a:lnTo>
                    <a:pt x="150041" y="1094634"/>
                  </a:lnTo>
                  <a:lnTo>
                    <a:pt x="122981" y="1059330"/>
                  </a:lnTo>
                  <a:lnTo>
                    <a:pt x="98314" y="1022374"/>
                  </a:lnTo>
                  <a:lnTo>
                    <a:pt x="76147" y="983869"/>
                  </a:lnTo>
                  <a:lnTo>
                    <a:pt x="56588" y="943916"/>
                  </a:lnTo>
                  <a:lnTo>
                    <a:pt x="39744" y="902615"/>
                  </a:lnTo>
                  <a:lnTo>
                    <a:pt x="25722" y="860069"/>
                  </a:lnTo>
                  <a:lnTo>
                    <a:pt x="14629" y="816377"/>
                  </a:lnTo>
                  <a:lnTo>
                    <a:pt x="6573" y="771642"/>
                  </a:lnTo>
                  <a:lnTo>
                    <a:pt x="1661" y="725964"/>
                  </a:lnTo>
                  <a:lnTo>
                    <a:pt x="0" y="679445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913143" y="4861052"/>
            <a:ext cx="594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Sad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603247" y="4194047"/>
            <a:ext cx="8022590" cy="1798320"/>
            <a:chOff x="1603247" y="4194047"/>
            <a:chExt cx="8022590" cy="1798320"/>
          </a:xfrm>
        </p:grpSpPr>
        <p:pic>
          <p:nvPicPr>
            <p:cNvPr id="50" name="object 5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03247" y="4194047"/>
              <a:ext cx="1798319" cy="179832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654473" y="4223708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846667" y="0"/>
                  </a:moveTo>
                  <a:lnTo>
                    <a:pt x="798622" y="1340"/>
                  </a:lnTo>
                  <a:lnTo>
                    <a:pt x="751280" y="5313"/>
                  </a:lnTo>
                  <a:lnTo>
                    <a:pt x="704713" y="11848"/>
                  </a:lnTo>
                  <a:lnTo>
                    <a:pt x="658992" y="20872"/>
                  </a:lnTo>
                  <a:lnTo>
                    <a:pt x="614188" y="32315"/>
                  </a:lnTo>
                  <a:lnTo>
                    <a:pt x="570374" y="46106"/>
                  </a:lnTo>
                  <a:lnTo>
                    <a:pt x="527620" y="62171"/>
                  </a:lnTo>
                  <a:lnTo>
                    <a:pt x="485998" y="80441"/>
                  </a:lnTo>
                  <a:lnTo>
                    <a:pt x="445579" y="100843"/>
                  </a:lnTo>
                  <a:lnTo>
                    <a:pt x="406436" y="123307"/>
                  </a:lnTo>
                  <a:lnTo>
                    <a:pt x="368638" y="147760"/>
                  </a:lnTo>
                  <a:lnTo>
                    <a:pt x="332259" y="174131"/>
                  </a:lnTo>
                  <a:lnTo>
                    <a:pt x="297369" y="202349"/>
                  </a:lnTo>
                  <a:lnTo>
                    <a:pt x="264040" y="232343"/>
                  </a:lnTo>
                  <a:lnTo>
                    <a:pt x="232343" y="264040"/>
                  </a:lnTo>
                  <a:lnTo>
                    <a:pt x="202349" y="297369"/>
                  </a:lnTo>
                  <a:lnTo>
                    <a:pt x="174131" y="332259"/>
                  </a:lnTo>
                  <a:lnTo>
                    <a:pt x="147760" y="368638"/>
                  </a:lnTo>
                  <a:lnTo>
                    <a:pt x="123307" y="406436"/>
                  </a:lnTo>
                  <a:lnTo>
                    <a:pt x="100843" y="445579"/>
                  </a:lnTo>
                  <a:lnTo>
                    <a:pt x="80441" y="485998"/>
                  </a:lnTo>
                  <a:lnTo>
                    <a:pt x="62171" y="527620"/>
                  </a:lnTo>
                  <a:lnTo>
                    <a:pt x="46106" y="570374"/>
                  </a:lnTo>
                  <a:lnTo>
                    <a:pt x="32315" y="614188"/>
                  </a:lnTo>
                  <a:lnTo>
                    <a:pt x="20872" y="658992"/>
                  </a:lnTo>
                  <a:lnTo>
                    <a:pt x="11848" y="704713"/>
                  </a:lnTo>
                  <a:lnTo>
                    <a:pt x="5313" y="751280"/>
                  </a:lnTo>
                  <a:lnTo>
                    <a:pt x="1340" y="798622"/>
                  </a:lnTo>
                  <a:lnTo>
                    <a:pt x="0" y="846667"/>
                  </a:lnTo>
                  <a:lnTo>
                    <a:pt x="1340" y="894712"/>
                  </a:lnTo>
                  <a:lnTo>
                    <a:pt x="5313" y="942053"/>
                  </a:lnTo>
                  <a:lnTo>
                    <a:pt x="11848" y="988621"/>
                  </a:lnTo>
                  <a:lnTo>
                    <a:pt x="20872" y="1034342"/>
                  </a:lnTo>
                  <a:lnTo>
                    <a:pt x="32315" y="1079145"/>
                  </a:lnTo>
                  <a:lnTo>
                    <a:pt x="46106" y="1122960"/>
                  </a:lnTo>
                  <a:lnTo>
                    <a:pt x="62171" y="1165714"/>
                  </a:lnTo>
                  <a:lnTo>
                    <a:pt x="80441" y="1207336"/>
                  </a:lnTo>
                  <a:lnTo>
                    <a:pt x="100843" y="1247755"/>
                  </a:lnTo>
                  <a:lnTo>
                    <a:pt x="123307" y="1286898"/>
                  </a:lnTo>
                  <a:lnTo>
                    <a:pt x="147760" y="1324696"/>
                  </a:lnTo>
                  <a:lnTo>
                    <a:pt x="174131" y="1361075"/>
                  </a:lnTo>
                  <a:lnTo>
                    <a:pt x="202349" y="1395965"/>
                  </a:lnTo>
                  <a:lnTo>
                    <a:pt x="232343" y="1429295"/>
                  </a:lnTo>
                  <a:lnTo>
                    <a:pt x="264040" y="1460992"/>
                  </a:lnTo>
                  <a:lnTo>
                    <a:pt x="297369" y="1490985"/>
                  </a:lnTo>
                  <a:lnTo>
                    <a:pt x="332259" y="1519203"/>
                  </a:lnTo>
                  <a:lnTo>
                    <a:pt x="368638" y="1545574"/>
                  </a:lnTo>
                  <a:lnTo>
                    <a:pt x="406436" y="1570027"/>
                  </a:lnTo>
                  <a:lnTo>
                    <a:pt x="445579" y="1592491"/>
                  </a:lnTo>
                  <a:lnTo>
                    <a:pt x="485998" y="1612893"/>
                  </a:lnTo>
                  <a:lnTo>
                    <a:pt x="527620" y="1631163"/>
                  </a:lnTo>
                  <a:lnTo>
                    <a:pt x="570374" y="1647229"/>
                  </a:lnTo>
                  <a:lnTo>
                    <a:pt x="614188" y="1661019"/>
                  </a:lnTo>
                  <a:lnTo>
                    <a:pt x="658992" y="1672462"/>
                  </a:lnTo>
                  <a:lnTo>
                    <a:pt x="704713" y="1681487"/>
                  </a:lnTo>
                  <a:lnTo>
                    <a:pt x="751280" y="1688021"/>
                  </a:lnTo>
                  <a:lnTo>
                    <a:pt x="798622" y="1691994"/>
                  </a:lnTo>
                  <a:lnTo>
                    <a:pt x="846667" y="1693335"/>
                  </a:lnTo>
                  <a:lnTo>
                    <a:pt x="894711" y="1691994"/>
                  </a:lnTo>
                  <a:lnTo>
                    <a:pt x="942053" y="1688021"/>
                  </a:lnTo>
                  <a:lnTo>
                    <a:pt x="988620" y="1681487"/>
                  </a:lnTo>
                  <a:lnTo>
                    <a:pt x="1034341" y="1672462"/>
                  </a:lnTo>
                  <a:lnTo>
                    <a:pt x="1079145" y="1661019"/>
                  </a:lnTo>
                  <a:lnTo>
                    <a:pt x="1122959" y="1647229"/>
                  </a:lnTo>
                  <a:lnTo>
                    <a:pt x="1165713" y="1631163"/>
                  </a:lnTo>
                  <a:lnTo>
                    <a:pt x="1207335" y="1612893"/>
                  </a:lnTo>
                  <a:lnTo>
                    <a:pt x="1247754" y="1592491"/>
                  </a:lnTo>
                  <a:lnTo>
                    <a:pt x="1286897" y="1570027"/>
                  </a:lnTo>
                  <a:lnTo>
                    <a:pt x="1324695" y="1545574"/>
                  </a:lnTo>
                  <a:lnTo>
                    <a:pt x="1361074" y="1519203"/>
                  </a:lnTo>
                  <a:lnTo>
                    <a:pt x="1395964" y="1490985"/>
                  </a:lnTo>
                  <a:lnTo>
                    <a:pt x="1429294" y="1460992"/>
                  </a:lnTo>
                  <a:lnTo>
                    <a:pt x="1460991" y="1429295"/>
                  </a:lnTo>
                  <a:lnTo>
                    <a:pt x="1490984" y="1395965"/>
                  </a:lnTo>
                  <a:lnTo>
                    <a:pt x="1519202" y="1361075"/>
                  </a:lnTo>
                  <a:lnTo>
                    <a:pt x="1545573" y="1324696"/>
                  </a:lnTo>
                  <a:lnTo>
                    <a:pt x="1570026" y="1286898"/>
                  </a:lnTo>
                  <a:lnTo>
                    <a:pt x="1592490" y="1247755"/>
                  </a:lnTo>
                  <a:lnTo>
                    <a:pt x="1612892" y="1207336"/>
                  </a:lnTo>
                  <a:lnTo>
                    <a:pt x="1631162" y="1165714"/>
                  </a:lnTo>
                  <a:lnTo>
                    <a:pt x="1647228" y="1122960"/>
                  </a:lnTo>
                  <a:lnTo>
                    <a:pt x="1661018" y="1079145"/>
                  </a:lnTo>
                  <a:lnTo>
                    <a:pt x="1672461" y="1034342"/>
                  </a:lnTo>
                  <a:lnTo>
                    <a:pt x="1681486" y="988621"/>
                  </a:lnTo>
                  <a:lnTo>
                    <a:pt x="1688020" y="942053"/>
                  </a:lnTo>
                  <a:lnTo>
                    <a:pt x="1691993" y="894712"/>
                  </a:lnTo>
                  <a:lnTo>
                    <a:pt x="1693334" y="846667"/>
                  </a:lnTo>
                  <a:lnTo>
                    <a:pt x="1691993" y="798622"/>
                  </a:lnTo>
                  <a:lnTo>
                    <a:pt x="1688020" y="751280"/>
                  </a:lnTo>
                  <a:lnTo>
                    <a:pt x="1681486" y="704713"/>
                  </a:lnTo>
                  <a:lnTo>
                    <a:pt x="1672461" y="658992"/>
                  </a:lnTo>
                  <a:lnTo>
                    <a:pt x="1661018" y="614188"/>
                  </a:lnTo>
                  <a:lnTo>
                    <a:pt x="1647228" y="570374"/>
                  </a:lnTo>
                  <a:lnTo>
                    <a:pt x="1631162" y="527620"/>
                  </a:lnTo>
                  <a:lnTo>
                    <a:pt x="1612892" y="485998"/>
                  </a:lnTo>
                  <a:lnTo>
                    <a:pt x="1592490" y="445579"/>
                  </a:lnTo>
                  <a:lnTo>
                    <a:pt x="1570026" y="406436"/>
                  </a:lnTo>
                  <a:lnTo>
                    <a:pt x="1545573" y="368638"/>
                  </a:lnTo>
                  <a:lnTo>
                    <a:pt x="1519202" y="332259"/>
                  </a:lnTo>
                  <a:lnTo>
                    <a:pt x="1490984" y="297369"/>
                  </a:lnTo>
                  <a:lnTo>
                    <a:pt x="1460991" y="264040"/>
                  </a:lnTo>
                  <a:lnTo>
                    <a:pt x="1429294" y="232343"/>
                  </a:lnTo>
                  <a:lnTo>
                    <a:pt x="1395964" y="202349"/>
                  </a:lnTo>
                  <a:lnTo>
                    <a:pt x="1361074" y="174131"/>
                  </a:lnTo>
                  <a:lnTo>
                    <a:pt x="1324695" y="147760"/>
                  </a:lnTo>
                  <a:lnTo>
                    <a:pt x="1286897" y="123307"/>
                  </a:lnTo>
                  <a:lnTo>
                    <a:pt x="1247754" y="100843"/>
                  </a:lnTo>
                  <a:lnTo>
                    <a:pt x="1207335" y="80441"/>
                  </a:lnTo>
                  <a:lnTo>
                    <a:pt x="1165713" y="62171"/>
                  </a:lnTo>
                  <a:lnTo>
                    <a:pt x="1122959" y="46106"/>
                  </a:lnTo>
                  <a:lnTo>
                    <a:pt x="1079145" y="32315"/>
                  </a:lnTo>
                  <a:lnTo>
                    <a:pt x="1034341" y="20872"/>
                  </a:lnTo>
                  <a:lnTo>
                    <a:pt x="988620" y="11848"/>
                  </a:lnTo>
                  <a:lnTo>
                    <a:pt x="942053" y="5313"/>
                  </a:lnTo>
                  <a:lnTo>
                    <a:pt x="894711" y="1340"/>
                  </a:lnTo>
                  <a:lnTo>
                    <a:pt x="846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54473" y="4223708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846667"/>
                  </a:moveTo>
                  <a:lnTo>
                    <a:pt x="1340" y="798622"/>
                  </a:lnTo>
                  <a:lnTo>
                    <a:pt x="5313" y="751280"/>
                  </a:lnTo>
                  <a:lnTo>
                    <a:pt x="11848" y="704713"/>
                  </a:lnTo>
                  <a:lnTo>
                    <a:pt x="20872" y="658992"/>
                  </a:lnTo>
                  <a:lnTo>
                    <a:pt x="32315" y="614189"/>
                  </a:lnTo>
                  <a:lnTo>
                    <a:pt x="46106" y="570374"/>
                  </a:lnTo>
                  <a:lnTo>
                    <a:pt x="62171" y="527620"/>
                  </a:lnTo>
                  <a:lnTo>
                    <a:pt x="80441" y="485998"/>
                  </a:lnTo>
                  <a:lnTo>
                    <a:pt x="100843" y="445580"/>
                  </a:lnTo>
                  <a:lnTo>
                    <a:pt x="123307" y="406436"/>
                  </a:lnTo>
                  <a:lnTo>
                    <a:pt x="147760" y="368639"/>
                  </a:lnTo>
                  <a:lnTo>
                    <a:pt x="174131" y="332259"/>
                  </a:lnTo>
                  <a:lnTo>
                    <a:pt x="202349" y="297369"/>
                  </a:lnTo>
                  <a:lnTo>
                    <a:pt x="232343" y="264040"/>
                  </a:lnTo>
                  <a:lnTo>
                    <a:pt x="264040" y="232343"/>
                  </a:lnTo>
                  <a:lnTo>
                    <a:pt x="297369" y="202349"/>
                  </a:lnTo>
                  <a:lnTo>
                    <a:pt x="332259" y="174131"/>
                  </a:lnTo>
                  <a:lnTo>
                    <a:pt x="368639" y="147760"/>
                  </a:lnTo>
                  <a:lnTo>
                    <a:pt x="406436" y="123307"/>
                  </a:lnTo>
                  <a:lnTo>
                    <a:pt x="445580" y="100843"/>
                  </a:lnTo>
                  <a:lnTo>
                    <a:pt x="485998" y="80441"/>
                  </a:lnTo>
                  <a:lnTo>
                    <a:pt x="527620" y="62171"/>
                  </a:lnTo>
                  <a:lnTo>
                    <a:pt x="570374" y="46106"/>
                  </a:lnTo>
                  <a:lnTo>
                    <a:pt x="614189" y="32315"/>
                  </a:lnTo>
                  <a:lnTo>
                    <a:pt x="658992" y="20872"/>
                  </a:lnTo>
                  <a:lnTo>
                    <a:pt x="704713" y="11848"/>
                  </a:lnTo>
                  <a:lnTo>
                    <a:pt x="751280" y="5313"/>
                  </a:lnTo>
                  <a:lnTo>
                    <a:pt x="798622" y="1340"/>
                  </a:lnTo>
                  <a:lnTo>
                    <a:pt x="846667" y="0"/>
                  </a:lnTo>
                  <a:lnTo>
                    <a:pt x="894712" y="1340"/>
                  </a:lnTo>
                  <a:lnTo>
                    <a:pt x="942054" y="5313"/>
                  </a:lnTo>
                  <a:lnTo>
                    <a:pt x="988621" y="11848"/>
                  </a:lnTo>
                  <a:lnTo>
                    <a:pt x="1034342" y="20872"/>
                  </a:lnTo>
                  <a:lnTo>
                    <a:pt x="1079145" y="32315"/>
                  </a:lnTo>
                  <a:lnTo>
                    <a:pt x="1122960" y="46106"/>
                  </a:lnTo>
                  <a:lnTo>
                    <a:pt x="1165714" y="62171"/>
                  </a:lnTo>
                  <a:lnTo>
                    <a:pt x="1207336" y="80441"/>
                  </a:lnTo>
                  <a:lnTo>
                    <a:pt x="1247754" y="100843"/>
                  </a:lnTo>
                  <a:lnTo>
                    <a:pt x="1286898" y="123307"/>
                  </a:lnTo>
                  <a:lnTo>
                    <a:pt x="1324695" y="147760"/>
                  </a:lnTo>
                  <a:lnTo>
                    <a:pt x="1361075" y="174131"/>
                  </a:lnTo>
                  <a:lnTo>
                    <a:pt x="1395965" y="202349"/>
                  </a:lnTo>
                  <a:lnTo>
                    <a:pt x="1429294" y="232343"/>
                  </a:lnTo>
                  <a:lnTo>
                    <a:pt x="1460991" y="264040"/>
                  </a:lnTo>
                  <a:lnTo>
                    <a:pt x="1490985" y="297369"/>
                  </a:lnTo>
                  <a:lnTo>
                    <a:pt x="1519203" y="332259"/>
                  </a:lnTo>
                  <a:lnTo>
                    <a:pt x="1545574" y="368639"/>
                  </a:lnTo>
                  <a:lnTo>
                    <a:pt x="1570027" y="406436"/>
                  </a:lnTo>
                  <a:lnTo>
                    <a:pt x="1592491" y="445580"/>
                  </a:lnTo>
                  <a:lnTo>
                    <a:pt x="1612893" y="485998"/>
                  </a:lnTo>
                  <a:lnTo>
                    <a:pt x="1631163" y="527620"/>
                  </a:lnTo>
                  <a:lnTo>
                    <a:pt x="1647228" y="570374"/>
                  </a:lnTo>
                  <a:lnTo>
                    <a:pt x="1661019" y="614189"/>
                  </a:lnTo>
                  <a:lnTo>
                    <a:pt x="1672462" y="658992"/>
                  </a:lnTo>
                  <a:lnTo>
                    <a:pt x="1681486" y="704713"/>
                  </a:lnTo>
                  <a:lnTo>
                    <a:pt x="1688021" y="751280"/>
                  </a:lnTo>
                  <a:lnTo>
                    <a:pt x="1691994" y="798622"/>
                  </a:lnTo>
                  <a:lnTo>
                    <a:pt x="1693335" y="846667"/>
                  </a:lnTo>
                  <a:lnTo>
                    <a:pt x="1691994" y="894712"/>
                  </a:lnTo>
                  <a:lnTo>
                    <a:pt x="1688021" y="942054"/>
                  </a:lnTo>
                  <a:lnTo>
                    <a:pt x="1681486" y="988621"/>
                  </a:lnTo>
                  <a:lnTo>
                    <a:pt x="1672462" y="1034342"/>
                  </a:lnTo>
                  <a:lnTo>
                    <a:pt x="1661019" y="1079145"/>
                  </a:lnTo>
                  <a:lnTo>
                    <a:pt x="1647228" y="1122960"/>
                  </a:lnTo>
                  <a:lnTo>
                    <a:pt x="1631163" y="1165714"/>
                  </a:lnTo>
                  <a:lnTo>
                    <a:pt x="1612893" y="1207336"/>
                  </a:lnTo>
                  <a:lnTo>
                    <a:pt x="1592491" y="1247754"/>
                  </a:lnTo>
                  <a:lnTo>
                    <a:pt x="1570027" y="1286898"/>
                  </a:lnTo>
                  <a:lnTo>
                    <a:pt x="1545574" y="1324695"/>
                  </a:lnTo>
                  <a:lnTo>
                    <a:pt x="1519203" y="1361075"/>
                  </a:lnTo>
                  <a:lnTo>
                    <a:pt x="1490985" y="1395965"/>
                  </a:lnTo>
                  <a:lnTo>
                    <a:pt x="1460991" y="1429294"/>
                  </a:lnTo>
                  <a:lnTo>
                    <a:pt x="1429294" y="1460991"/>
                  </a:lnTo>
                  <a:lnTo>
                    <a:pt x="1395965" y="1490985"/>
                  </a:lnTo>
                  <a:lnTo>
                    <a:pt x="1361075" y="1519203"/>
                  </a:lnTo>
                  <a:lnTo>
                    <a:pt x="1324695" y="1545574"/>
                  </a:lnTo>
                  <a:lnTo>
                    <a:pt x="1286898" y="1570027"/>
                  </a:lnTo>
                  <a:lnTo>
                    <a:pt x="1247754" y="1592491"/>
                  </a:lnTo>
                  <a:lnTo>
                    <a:pt x="1207336" y="1612893"/>
                  </a:lnTo>
                  <a:lnTo>
                    <a:pt x="1165714" y="1631163"/>
                  </a:lnTo>
                  <a:lnTo>
                    <a:pt x="1122960" y="1647228"/>
                  </a:lnTo>
                  <a:lnTo>
                    <a:pt x="1079145" y="1661019"/>
                  </a:lnTo>
                  <a:lnTo>
                    <a:pt x="1034342" y="1672462"/>
                  </a:lnTo>
                  <a:lnTo>
                    <a:pt x="988621" y="1681486"/>
                  </a:lnTo>
                  <a:lnTo>
                    <a:pt x="942054" y="1688021"/>
                  </a:lnTo>
                  <a:lnTo>
                    <a:pt x="894712" y="1691994"/>
                  </a:lnTo>
                  <a:lnTo>
                    <a:pt x="846667" y="1693335"/>
                  </a:lnTo>
                  <a:lnTo>
                    <a:pt x="798622" y="1691994"/>
                  </a:lnTo>
                  <a:lnTo>
                    <a:pt x="751280" y="1688021"/>
                  </a:lnTo>
                  <a:lnTo>
                    <a:pt x="704713" y="1681486"/>
                  </a:lnTo>
                  <a:lnTo>
                    <a:pt x="658992" y="1672462"/>
                  </a:lnTo>
                  <a:lnTo>
                    <a:pt x="614189" y="1661019"/>
                  </a:lnTo>
                  <a:lnTo>
                    <a:pt x="570374" y="1647228"/>
                  </a:lnTo>
                  <a:lnTo>
                    <a:pt x="527620" y="1631163"/>
                  </a:lnTo>
                  <a:lnTo>
                    <a:pt x="485998" y="1612893"/>
                  </a:lnTo>
                  <a:lnTo>
                    <a:pt x="445580" y="1592491"/>
                  </a:lnTo>
                  <a:lnTo>
                    <a:pt x="406436" y="1570027"/>
                  </a:lnTo>
                  <a:lnTo>
                    <a:pt x="368639" y="1545574"/>
                  </a:lnTo>
                  <a:lnTo>
                    <a:pt x="332259" y="1519203"/>
                  </a:lnTo>
                  <a:lnTo>
                    <a:pt x="297369" y="1490985"/>
                  </a:lnTo>
                  <a:lnTo>
                    <a:pt x="264040" y="1460991"/>
                  </a:lnTo>
                  <a:lnTo>
                    <a:pt x="232343" y="1429294"/>
                  </a:lnTo>
                  <a:lnTo>
                    <a:pt x="202349" y="1395965"/>
                  </a:lnTo>
                  <a:lnTo>
                    <a:pt x="174131" y="1361075"/>
                  </a:lnTo>
                  <a:lnTo>
                    <a:pt x="147760" y="1324695"/>
                  </a:lnTo>
                  <a:lnTo>
                    <a:pt x="123307" y="1286898"/>
                  </a:lnTo>
                  <a:lnTo>
                    <a:pt x="100843" y="1247754"/>
                  </a:lnTo>
                  <a:lnTo>
                    <a:pt x="80441" y="1207336"/>
                  </a:lnTo>
                  <a:lnTo>
                    <a:pt x="62171" y="1165714"/>
                  </a:lnTo>
                  <a:lnTo>
                    <a:pt x="46106" y="1122960"/>
                  </a:lnTo>
                  <a:lnTo>
                    <a:pt x="32315" y="1079145"/>
                  </a:lnTo>
                  <a:lnTo>
                    <a:pt x="20872" y="1034342"/>
                  </a:lnTo>
                  <a:lnTo>
                    <a:pt x="11848" y="988621"/>
                  </a:lnTo>
                  <a:lnTo>
                    <a:pt x="5313" y="942054"/>
                  </a:lnTo>
                  <a:lnTo>
                    <a:pt x="1340" y="894712"/>
                  </a:lnTo>
                  <a:lnTo>
                    <a:pt x="0" y="84666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69007" y="5446775"/>
              <a:ext cx="1078992" cy="23774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014899" y="5480202"/>
              <a:ext cx="986155" cy="134620"/>
            </a:xfrm>
            <a:custGeom>
              <a:avLst/>
              <a:gdLst/>
              <a:ahLst/>
              <a:cxnLst/>
              <a:rect l="l" t="t" r="r" b="b"/>
              <a:pathLst>
                <a:path w="986155" h="134620">
                  <a:moveTo>
                    <a:pt x="0" y="134157"/>
                  </a:moveTo>
                  <a:lnTo>
                    <a:pt x="35159" y="109817"/>
                  </a:lnTo>
                  <a:lnTo>
                    <a:pt x="74619" y="87597"/>
                  </a:lnTo>
                  <a:lnTo>
                    <a:pt x="117999" y="67614"/>
                  </a:lnTo>
                  <a:lnTo>
                    <a:pt x="164920" y="49983"/>
                  </a:lnTo>
                  <a:lnTo>
                    <a:pt x="215001" y="34818"/>
                  </a:lnTo>
                  <a:lnTo>
                    <a:pt x="267863" y="22236"/>
                  </a:lnTo>
                  <a:lnTo>
                    <a:pt x="323125" y="12350"/>
                  </a:lnTo>
                  <a:lnTo>
                    <a:pt x="380409" y="5277"/>
                  </a:lnTo>
                  <a:lnTo>
                    <a:pt x="439334" y="1131"/>
                  </a:lnTo>
                  <a:lnTo>
                    <a:pt x="498127" y="0"/>
                  </a:lnTo>
                  <a:lnTo>
                    <a:pt x="556208" y="1781"/>
                  </a:lnTo>
                  <a:lnTo>
                    <a:pt x="613210" y="6386"/>
                  </a:lnTo>
                  <a:lnTo>
                    <a:pt x="668762" y="13725"/>
                  </a:lnTo>
                  <a:lnTo>
                    <a:pt x="722496" y="23707"/>
                  </a:lnTo>
                  <a:lnTo>
                    <a:pt x="774042" y="36243"/>
                  </a:lnTo>
                  <a:lnTo>
                    <a:pt x="823032" y="51244"/>
                  </a:lnTo>
                  <a:lnTo>
                    <a:pt x="869095" y="68619"/>
                  </a:lnTo>
                  <a:lnTo>
                    <a:pt x="911863" y="88278"/>
                  </a:lnTo>
                  <a:lnTo>
                    <a:pt x="950967" y="110132"/>
                  </a:lnTo>
                  <a:lnTo>
                    <a:pt x="986037" y="134091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75687" y="4797552"/>
              <a:ext cx="207263" cy="2164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15905" y="4814733"/>
              <a:ext cx="127928" cy="13526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727959" y="4797552"/>
              <a:ext cx="207263" cy="21640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67839" y="4814733"/>
              <a:ext cx="127928" cy="13526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47544" y="5129783"/>
              <a:ext cx="106680" cy="23469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501140" y="5161511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0" y="143736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91127" y="4974336"/>
              <a:ext cx="1658112" cy="23164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731599" y="5032277"/>
              <a:ext cx="1501775" cy="76200"/>
            </a:xfrm>
            <a:custGeom>
              <a:avLst/>
              <a:gdLst/>
              <a:ahLst/>
              <a:cxnLst/>
              <a:rect l="l" t="t" r="r" b="b"/>
              <a:pathLst>
                <a:path w="1501775" h="76200">
                  <a:moveTo>
                    <a:pt x="1425446" y="0"/>
                  </a:moveTo>
                  <a:lnTo>
                    <a:pt x="1425446" y="76200"/>
                  </a:lnTo>
                  <a:lnTo>
                    <a:pt x="1476246" y="50800"/>
                  </a:lnTo>
                  <a:lnTo>
                    <a:pt x="1438146" y="50800"/>
                  </a:lnTo>
                  <a:lnTo>
                    <a:pt x="1438146" y="25400"/>
                  </a:lnTo>
                  <a:lnTo>
                    <a:pt x="1476246" y="25400"/>
                  </a:lnTo>
                  <a:lnTo>
                    <a:pt x="1425446" y="0"/>
                  </a:lnTo>
                  <a:close/>
                </a:path>
                <a:path w="1501775" h="76200">
                  <a:moveTo>
                    <a:pt x="0" y="25398"/>
                  </a:moveTo>
                  <a:lnTo>
                    <a:pt x="0" y="50798"/>
                  </a:lnTo>
                  <a:lnTo>
                    <a:pt x="1438146" y="50800"/>
                  </a:lnTo>
                  <a:lnTo>
                    <a:pt x="1425446" y="50800"/>
                  </a:lnTo>
                  <a:lnTo>
                    <a:pt x="1425446" y="25400"/>
                  </a:lnTo>
                  <a:lnTo>
                    <a:pt x="1438146" y="25400"/>
                  </a:lnTo>
                  <a:lnTo>
                    <a:pt x="0" y="25398"/>
                  </a:lnTo>
                  <a:close/>
                </a:path>
                <a:path w="1501775" h="76200">
                  <a:moveTo>
                    <a:pt x="1476246" y="25400"/>
                  </a:moveTo>
                  <a:lnTo>
                    <a:pt x="1438146" y="25400"/>
                  </a:lnTo>
                  <a:lnTo>
                    <a:pt x="1438146" y="50800"/>
                  </a:lnTo>
                  <a:lnTo>
                    <a:pt x="1476249" y="50798"/>
                  </a:lnTo>
                  <a:lnTo>
                    <a:pt x="1501646" y="38100"/>
                  </a:lnTo>
                  <a:lnTo>
                    <a:pt x="1476246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67471" y="4974336"/>
              <a:ext cx="1658112" cy="231648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007264" y="5032277"/>
              <a:ext cx="1501775" cy="76200"/>
            </a:xfrm>
            <a:custGeom>
              <a:avLst/>
              <a:gdLst/>
              <a:ahLst/>
              <a:cxnLst/>
              <a:rect l="l" t="t" r="r" b="b"/>
              <a:pathLst>
                <a:path w="1501775" h="76200">
                  <a:moveTo>
                    <a:pt x="1425448" y="0"/>
                  </a:moveTo>
                  <a:lnTo>
                    <a:pt x="1425448" y="76200"/>
                  </a:lnTo>
                  <a:lnTo>
                    <a:pt x="1476248" y="50800"/>
                  </a:lnTo>
                  <a:lnTo>
                    <a:pt x="1438146" y="50800"/>
                  </a:lnTo>
                  <a:lnTo>
                    <a:pt x="1438146" y="25400"/>
                  </a:lnTo>
                  <a:lnTo>
                    <a:pt x="1476248" y="25400"/>
                  </a:lnTo>
                  <a:lnTo>
                    <a:pt x="1425448" y="0"/>
                  </a:lnTo>
                  <a:close/>
                </a:path>
                <a:path w="1501775" h="76200">
                  <a:moveTo>
                    <a:pt x="0" y="25398"/>
                  </a:moveTo>
                  <a:lnTo>
                    <a:pt x="0" y="50798"/>
                  </a:lnTo>
                  <a:lnTo>
                    <a:pt x="1438146" y="50800"/>
                  </a:lnTo>
                  <a:lnTo>
                    <a:pt x="1425448" y="50800"/>
                  </a:lnTo>
                  <a:lnTo>
                    <a:pt x="1425448" y="25400"/>
                  </a:lnTo>
                  <a:lnTo>
                    <a:pt x="1438146" y="25400"/>
                  </a:lnTo>
                  <a:lnTo>
                    <a:pt x="0" y="25398"/>
                  </a:lnTo>
                  <a:close/>
                </a:path>
                <a:path w="1501775" h="76200">
                  <a:moveTo>
                    <a:pt x="1476248" y="25400"/>
                  </a:moveTo>
                  <a:lnTo>
                    <a:pt x="1438146" y="25400"/>
                  </a:lnTo>
                  <a:lnTo>
                    <a:pt x="1438146" y="50800"/>
                  </a:lnTo>
                  <a:lnTo>
                    <a:pt x="1476250" y="50798"/>
                  </a:lnTo>
                  <a:lnTo>
                    <a:pt x="1501648" y="38100"/>
                  </a:lnTo>
                  <a:lnTo>
                    <a:pt x="1476248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7153" y="1286861"/>
            <a:ext cx="6677146" cy="45078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26952" y="6137655"/>
            <a:ext cx="6410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30" dirty="0">
                <a:latin typeface="Verdana"/>
                <a:cs typeface="Verdana"/>
                <a:hlinkClick r:id="rId10"/>
              </a:rPr>
              <a:t>http://mlss.tuebingen.mpg.de/2015/slides/fergus/Fergus_1.pdf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7153" y="1286861"/>
            <a:ext cx="6677146" cy="450784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426952" y="6137655"/>
            <a:ext cx="6410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30" dirty="0">
                <a:latin typeface="Verdana"/>
                <a:cs typeface="Verdana"/>
                <a:hlinkClick r:id="rId10"/>
              </a:rPr>
              <a:t>http://mlss.tuebingen.mpg.de/2015/slides/fergus/Fergus_1.pdf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426952" y="6137655"/>
            <a:ext cx="641032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30" dirty="0">
                <a:latin typeface="Verdana"/>
                <a:cs typeface="Verdana"/>
                <a:hlinkClick r:id="rId9"/>
              </a:rPr>
              <a:t>http://mlss.tuebingen.mpg.de/2015/slides/fergus/Fergus_1.pdf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787152" y="1285516"/>
            <a:ext cx="6677148" cy="45232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18257" y="1807299"/>
            <a:ext cx="4585335" cy="3907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6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050">
              <a:latin typeface="Verdana"/>
              <a:cs typeface="Verdana"/>
            </a:endParaRPr>
          </a:p>
          <a:p>
            <a:pPr marL="12700" marR="1679575">
              <a:lnSpc>
                <a:spcPct val="103299"/>
              </a:lnSpc>
            </a:pPr>
            <a:r>
              <a:rPr sz="2100" i="1" spc="55" dirty="0">
                <a:latin typeface="Verdana"/>
                <a:cs typeface="Verdana"/>
              </a:rPr>
              <a:t>Understanding </a:t>
            </a:r>
            <a:r>
              <a:rPr sz="2100" i="1" dirty="0">
                <a:latin typeface="Verdana"/>
                <a:cs typeface="Verdana"/>
              </a:rPr>
              <a:t>Convolutional</a:t>
            </a:r>
            <a:r>
              <a:rPr sz="2100" i="1" spc="315" dirty="0">
                <a:latin typeface="Verdana"/>
                <a:cs typeface="Verdana"/>
              </a:rPr>
              <a:t> </a:t>
            </a:r>
            <a:r>
              <a:rPr sz="2100" i="1" spc="40" dirty="0">
                <a:latin typeface="Verdana"/>
                <a:cs typeface="Verdana"/>
              </a:rPr>
              <a:t>Neural </a:t>
            </a:r>
            <a:r>
              <a:rPr sz="2100" i="1" dirty="0">
                <a:latin typeface="Verdana"/>
                <a:cs typeface="Verdana"/>
              </a:rPr>
              <a:t>Networks</a:t>
            </a:r>
            <a:r>
              <a:rPr sz="2100" i="1" spc="-10" dirty="0">
                <a:latin typeface="Verdana"/>
                <a:cs typeface="Verdana"/>
              </a:rPr>
              <a:t> </a:t>
            </a:r>
            <a:r>
              <a:rPr sz="2100" i="1" dirty="0">
                <a:latin typeface="Verdana"/>
                <a:cs typeface="Verdana"/>
              </a:rPr>
              <a:t>with</a:t>
            </a:r>
            <a:r>
              <a:rPr sz="2100" i="1" spc="-5" dirty="0">
                <a:latin typeface="Verdana"/>
                <a:cs typeface="Verdana"/>
              </a:rPr>
              <a:t> </a:t>
            </a:r>
            <a:r>
              <a:rPr sz="2100" i="1" spc="-50" dirty="0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ts val="2495"/>
              </a:lnSpc>
            </a:pPr>
            <a:r>
              <a:rPr sz="2100" i="1" spc="95" dirty="0">
                <a:latin typeface="Verdana"/>
                <a:cs typeface="Verdana"/>
              </a:rPr>
              <a:t>Mathematical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55" dirty="0">
                <a:latin typeface="Verdana"/>
                <a:cs typeface="Verdana"/>
              </a:rPr>
              <a:t>Model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C.-</a:t>
            </a:r>
            <a:r>
              <a:rPr sz="2100" spc="-155" dirty="0">
                <a:latin typeface="Verdana"/>
                <a:cs typeface="Verdana"/>
              </a:rPr>
              <a:t>C.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Jay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Kuo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(2016)</a:t>
            </a: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69500"/>
              </a:lnSpc>
              <a:spcBef>
                <a:spcPts val="840"/>
              </a:spcBef>
            </a:pPr>
            <a:r>
              <a:rPr sz="2100" spc="-10" dirty="0">
                <a:latin typeface="Verdana"/>
                <a:cs typeface="Verdana"/>
              </a:rPr>
              <a:t>Link: </a:t>
            </a:r>
            <a:r>
              <a:rPr sz="2100" spc="-120" dirty="0">
                <a:latin typeface="Verdana"/>
                <a:cs typeface="Verdana"/>
              </a:rPr>
              <a:t>https://arxiv.org/pdf/1609.04112.pdf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07735" y="2142744"/>
            <a:ext cx="6166485" cy="2170430"/>
            <a:chOff x="5507735" y="2142744"/>
            <a:chExt cx="6166485" cy="217043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7735" y="2142744"/>
              <a:ext cx="6166104" cy="2170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2470" y="2336452"/>
              <a:ext cx="5579844" cy="15847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1439"/>
            <a:ext cx="2234565" cy="603885"/>
            <a:chOff x="423672" y="91439"/>
            <a:chExt cx="2234565" cy="6038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1439"/>
              <a:ext cx="2234183" cy="6035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3188"/>
              <a:ext cx="2174561" cy="542825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64535" y="329184"/>
            <a:ext cx="381000" cy="106680"/>
            <a:chOff x="2764535" y="329184"/>
            <a:chExt cx="381000" cy="106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4535" y="329184"/>
              <a:ext cx="381000" cy="1066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299342" y="0"/>
                  </a:moveTo>
                  <a:lnTo>
                    <a:pt x="9226" y="0"/>
                  </a:lnTo>
                  <a:lnTo>
                    <a:pt x="6250" y="0"/>
                  </a:lnTo>
                  <a:lnTo>
                    <a:pt x="3968" y="1339"/>
                  </a:lnTo>
                  <a:lnTo>
                    <a:pt x="793" y="6696"/>
                  </a:lnTo>
                  <a:lnTo>
                    <a:pt x="0" y="10815"/>
                  </a:lnTo>
                  <a:lnTo>
                    <a:pt x="0" y="21926"/>
                  </a:lnTo>
                  <a:lnTo>
                    <a:pt x="793" y="26094"/>
                  </a:lnTo>
                  <a:lnTo>
                    <a:pt x="3968" y="31650"/>
                  </a:lnTo>
                  <a:lnTo>
                    <a:pt x="6250" y="33039"/>
                  </a:lnTo>
                  <a:lnTo>
                    <a:pt x="300930" y="33039"/>
                  </a:lnTo>
                  <a:lnTo>
                    <a:pt x="303311" y="31650"/>
                  </a:lnTo>
                  <a:lnTo>
                    <a:pt x="306882" y="26094"/>
                  </a:lnTo>
                  <a:lnTo>
                    <a:pt x="307776" y="21926"/>
                  </a:lnTo>
                  <a:lnTo>
                    <a:pt x="307776" y="13592"/>
                  </a:lnTo>
                  <a:lnTo>
                    <a:pt x="300682" y="346"/>
                  </a:lnTo>
                  <a:lnTo>
                    <a:pt x="2993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88612" y="356770"/>
              <a:ext cx="307975" cy="33655"/>
            </a:xfrm>
            <a:custGeom>
              <a:avLst/>
              <a:gdLst/>
              <a:ahLst/>
              <a:cxnLst/>
              <a:rect l="l" t="t" r="r" b="b"/>
              <a:pathLst>
                <a:path w="307975" h="33654">
                  <a:moveTo>
                    <a:pt x="9227" y="0"/>
                  </a:moveTo>
                  <a:lnTo>
                    <a:pt x="297953" y="0"/>
                  </a:lnTo>
                  <a:lnTo>
                    <a:pt x="299343" y="0"/>
                  </a:lnTo>
                  <a:lnTo>
                    <a:pt x="300682" y="347"/>
                  </a:lnTo>
                  <a:lnTo>
                    <a:pt x="307032" y="9078"/>
                  </a:lnTo>
                  <a:lnTo>
                    <a:pt x="307528" y="11162"/>
                  </a:lnTo>
                  <a:lnTo>
                    <a:pt x="307776" y="13592"/>
                  </a:lnTo>
                  <a:lnTo>
                    <a:pt x="307776" y="16371"/>
                  </a:lnTo>
                  <a:lnTo>
                    <a:pt x="307776" y="21927"/>
                  </a:lnTo>
                  <a:lnTo>
                    <a:pt x="306883" y="26094"/>
                  </a:lnTo>
                  <a:lnTo>
                    <a:pt x="305097" y="28872"/>
                  </a:lnTo>
                  <a:lnTo>
                    <a:pt x="303311" y="31650"/>
                  </a:lnTo>
                  <a:lnTo>
                    <a:pt x="300930" y="33039"/>
                  </a:lnTo>
                  <a:lnTo>
                    <a:pt x="297953" y="33039"/>
                  </a:lnTo>
                  <a:lnTo>
                    <a:pt x="9227" y="33039"/>
                  </a:lnTo>
                  <a:lnTo>
                    <a:pt x="6250" y="33039"/>
                  </a:lnTo>
                  <a:lnTo>
                    <a:pt x="3968" y="31650"/>
                  </a:lnTo>
                  <a:lnTo>
                    <a:pt x="2381" y="28872"/>
                  </a:lnTo>
                  <a:lnTo>
                    <a:pt x="793" y="26094"/>
                  </a:lnTo>
                  <a:lnTo>
                    <a:pt x="0" y="21927"/>
                  </a:lnTo>
                  <a:lnTo>
                    <a:pt x="0" y="16371"/>
                  </a:lnTo>
                  <a:lnTo>
                    <a:pt x="0" y="10814"/>
                  </a:lnTo>
                  <a:lnTo>
                    <a:pt x="793" y="6697"/>
                  </a:lnTo>
                  <a:lnTo>
                    <a:pt x="2381" y="4018"/>
                  </a:lnTo>
                  <a:lnTo>
                    <a:pt x="3968" y="1339"/>
                  </a:lnTo>
                  <a:lnTo>
                    <a:pt x="6250" y="0"/>
                  </a:lnTo>
                  <a:lnTo>
                    <a:pt x="9227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267455" y="124968"/>
            <a:ext cx="1203960" cy="466725"/>
            <a:chOff x="3267455" y="124968"/>
            <a:chExt cx="1203960" cy="46672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7455" y="124968"/>
              <a:ext cx="1203960" cy="4663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523" y="147716"/>
              <a:ext cx="1145813" cy="40471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648200" y="124968"/>
            <a:ext cx="1310640" cy="570230"/>
            <a:chOff x="4648200" y="124968"/>
            <a:chExt cx="1310640" cy="570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124968"/>
              <a:ext cx="1310639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65172" y="147716"/>
              <a:ext cx="1249045" cy="50829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18257" y="1807299"/>
            <a:ext cx="4610735" cy="3907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6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endParaRPr sz="2050">
              <a:latin typeface="Verdana"/>
              <a:cs typeface="Verdana"/>
            </a:endParaRPr>
          </a:p>
          <a:p>
            <a:pPr marL="12700" marR="781050">
              <a:lnSpc>
                <a:spcPct val="101899"/>
              </a:lnSpc>
            </a:pPr>
            <a:r>
              <a:rPr sz="2100" i="1" dirty="0">
                <a:latin typeface="Verdana"/>
                <a:cs typeface="Verdana"/>
              </a:rPr>
              <a:t>Delving</a:t>
            </a:r>
            <a:r>
              <a:rPr sz="2100" i="1" spc="-45" dirty="0">
                <a:latin typeface="Verdana"/>
                <a:cs typeface="Verdana"/>
              </a:rPr>
              <a:t> </a:t>
            </a:r>
            <a:r>
              <a:rPr sz="2100" i="1" spc="65" dirty="0">
                <a:latin typeface="Verdana"/>
                <a:cs typeface="Verdana"/>
              </a:rPr>
              <a:t>Deep</a:t>
            </a:r>
            <a:r>
              <a:rPr sz="2100" i="1" spc="-45" dirty="0">
                <a:latin typeface="Verdana"/>
                <a:cs typeface="Verdana"/>
              </a:rPr>
              <a:t> </a:t>
            </a:r>
            <a:r>
              <a:rPr sz="2100" i="1" dirty="0">
                <a:latin typeface="Verdana"/>
                <a:cs typeface="Verdana"/>
              </a:rPr>
              <a:t>into</a:t>
            </a:r>
            <a:r>
              <a:rPr sz="2100" i="1" spc="-40" dirty="0">
                <a:latin typeface="Verdana"/>
                <a:cs typeface="Verdana"/>
              </a:rPr>
              <a:t> </a:t>
            </a:r>
            <a:r>
              <a:rPr sz="2100" i="1" spc="-45" dirty="0">
                <a:latin typeface="Verdana"/>
                <a:cs typeface="Verdana"/>
              </a:rPr>
              <a:t>Rectifiers: </a:t>
            </a:r>
            <a:r>
              <a:rPr sz="2100" i="1" dirty="0">
                <a:latin typeface="Verdana"/>
                <a:cs typeface="Verdana"/>
              </a:rPr>
              <a:t>Surpassing</a:t>
            </a:r>
            <a:r>
              <a:rPr sz="2100" i="1" spc="40" dirty="0">
                <a:latin typeface="Verdana"/>
                <a:cs typeface="Verdana"/>
              </a:rPr>
              <a:t> </a:t>
            </a:r>
            <a:r>
              <a:rPr sz="2100" i="1" spc="100" dirty="0">
                <a:latin typeface="Verdana"/>
                <a:cs typeface="Verdana"/>
              </a:rPr>
              <a:t>Human-</a:t>
            </a:r>
            <a:r>
              <a:rPr sz="2100" i="1" spc="-10" dirty="0">
                <a:latin typeface="Verdana"/>
                <a:cs typeface="Verdana"/>
              </a:rPr>
              <a:t>Level </a:t>
            </a:r>
            <a:r>
              <a:rPr sz="2100" i="1" spc="60" dirty="0">
                <a:latin typeface="Verdana"/>
                <a:cs typeface="Verdana"/>
              </a:rPr>
              <a:t>Performance</a:t>
            </a:r>
            <a:r>
              <a:rPr sz="2100" i="1" spc="-155" dirty="0">
                <a:latin typeface="Verdana"/>
                <a:cs typeface="Verdana"/>
              </a:rPr>
              <a:t> </a:t>
            </a:r>
            <a:r>
              <a:rPr sz="2100" i="1" spc="60" dirty="0">
                <a:latin typeface="Verdana"/>
                <a:cs typeface="Verdana"/>
              </a:rPr>
              <a:t>on</a:t>
            </a:r>
            <a:r>
              <a:rPr sz="2100" i="1" spc="-150" dirty="0">
                <a:latin typeface="Verdana"/>
                <a:cs typeface="Verdana"/>
              </a:rPr>
              <a:t> </a:t>
            </a:r>
            <a:r>
              <a:rPr sz="2100" i="1" spc="45" dirty="0">
                <a:latin typeface="Verdana"/>
                <a:cs typeface="Verdana"/>
              </a:rPr>
              <a:t>ImageNet </a:t>
            </a:r>
            <a:r>
              <a:rPr sz="2100" i="1" spc="-10" dirty="0">
                <a:latin typeface="Verdana"/>
                <a:cs typeface="Verdana"/>
              </a:rPr>
              <a:t>Classification</a:t>
            </a:r>
            <a:endParaRPr sz="2100">
              <a:latin typeface="Verdana"/>
              <a:cs typeface="Verdana"/>
            </a:endParaRPr>
          </a:p>
          <a:p>
            <a:pPr marL="12700" marR="1064260">
              <a:lnSpc>
                <a:spcPts val="5110"/>
              </a:lnSpc>
              <a:spcBef>
                <a:spcPts val="580"/>
              </a:spcBef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Kaiming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He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et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40" dirty="0">
                <a:latin typeface="Verdana"/>
                <a:cs typeface="Verdana"/>
              </a:rPr>
              <a:t>al.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(2015) </a:t>
            </a:r>
            <a:r>
              <a:rPr sz="2100" spc="-10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100" spc="-110" dirty="0">
                <a:latin typeface="Verdana"/>
                <a:cs typeface="Verdana"/>
              </a:rPr>
              <a:t>https://arxiv.org/pdf/1502.01852.pdf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666232" y="1786127"/>
            <a:ext cx="6431280" cy="3325495"/>
            <a:chOff x="5666232" y="1786127"/>
            <a:chExt cx="6431280" cy="33254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66232" y="1786127"/>
              <a:ext cx="6431279" cy="33253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1050" y="1981968"/>
              <a:ext cx="5845398" cy="2736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990088" y="2974848"/>
            <a:ext cx="1914525" cy="600710"/>
            <a:chOff x="2990088" y="2974848"/>
            <a:chExt cx="1914525" cy="60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0088" y="2974848"/>
              <a:ext cx="1914143" cy="600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05740" y="2990850"/>
              <a:ext cx="1841500" cy="528320"/>
            </a:xfrm>
            <a:custGeom>
              <a:avLst/>
              <a:gdLst/>
              <a:ahLst/>
              <a:cxnLst/>
              <a:rect l="l" t="t" r="r" b="b"/>
              <a:pathLst>
                <a:path w="1841500" h="528320">
                  <a:moveTo>
                    <a:pt x="1074877" y="102819"/>
                  </a:moveTo>
                  <a:lnTo>
                    <a:pt x="1005357" y="102819"/>
                  </a:lnTo>
                  <a:lnTo>
                    <a:pt x="1005357" y="528116"/>
                  </a:lnTo>
                  <a:lnTo>
                    <a:pt x="1078382" y="528116"/>
                  </a:lnTo>
                  <a:lnTo>
                    <a:pt x="1078382" y="376809"/>
                  </a:lnTo>
                  <a:lnTo>
                    <a:pt x="1289462" y="376809"/>
                  </a:lnTo>
                  <a:lnTo>
                    <a:pt x="1291615" y="375202"/>
                  </a:lnTo>
                  <a:lnTo>
                    <a:pt x="1305946" y="356362"/>
                  </a:lnTo>
                  <a:lnTo>
                    <a:pt x="1170101" y="356362"/>
                  </a:lnTo>
                  <a:lnTo>
                    <a:pt x="1133406" y="349497"/>
                  </a:lnTo>
                  <a:lnTo>
                    <a:pt x="1103941" y="329926"/>
                  </a:lnTo>
                  <a:lnTo>
                    <a:pt x="1084333" y="299183"/>
                  </a:lnTo>
                  <a:lnTo>
                    <a:pt x="1077214" y="258800"/>
                  </a:lnTo>
                  <a:lnTo>
                    <a:pt x="1084333" y="218417"/>
                  </a:lnTo>
                  <a:lnTo>
                    <a:pt x="1103941" y="187674"/>
                  </a:lnTo>
                  <a:lnTo>
                    <a:pt x="1133406" y="168103"/>
                  </a:lnTo>
                  <a:lnTo>
                    <a:pt x="1170101" y="161239"/>
                  </a:lnTo>
                  <a:lnTo>
                    <a:pt x="1305602" y="161239"/>
                  </a:lnTo>
                  <a:lnTo>
                    <a:pt x="1292228" y="143713"/>
                  </a:lnTo>
                  <a:lnTo>
                    <a:pt x="1074877" y="143713"/>
                  </a:lnTo>
                  <a:lnTo>
                    <a:pt x="1074877" y="102819"/>
                  </a:lnTo>
                  <a:close/>
                </a:path>
                <a:path w="1841500" h="528320">
                  <a:moveTo>
                    <a:pt x="1289462" y="376809"/>
                  </a:moveTo>
                  <a:lnTo>
                    <a:pt x="1078382" y="376809"/>
                  </a:lnTo>
                  <a:lnTo>
                    <a:pt x="1099002" y="395457"/>
                  </a:lnTo>
                  <a:lnTo>
                    <a:pt x="1122854" y="408574"/>
                  </a:lnTo>
                  <a:lnTo>
                    <a:pt x="1149444" y="416324"/>
                  </a:lnTo>
                  <a:lnTo>
                    <a:pt x="1178280" y="418871"/>
                  </a:lnTo>
                  <a:lnTo>
                    <a:pt x="1221652" y="413748"/>
                  </a:lnTo>
                  <a:lnTo>
                    <a:pt x="1259830" y="398922"/>
                  </a:lnTo>
                  <a:lnTo>
                    <a:pt x="1289462" y="376809"/>
                  </a:lnTo>
                  <a:close/>
                </a:path>
                <a:path w="1841500" h="528320">
                  <a:moveTo>
                    <a:pt x="1305602" y="161239"/>
                  </a:moveTo>
                  <a:lnTo>
                    <a:pt x="1170101" y="161239"/>
                  </a:lnTo>
                  <a:lnTo>
                    <a:pt x="1206705" y="168103"/>
                  </a:lnTo>
                  <a:lnTo>
                    <a:pt x="1235970" y="187674"/>
                  </a:lnTo>
                  <a:lnTo>
                    <a:pt x="1255376" y="218417"/>
                  </a:lnTo>
                  <a:lnTo>
                    <a:pt x="1262405" y="258800"/>
                  </a:lnTo>
                  <a:lnTo>
                    <a:pt x="1255376" y="299183"/>
                  </a:lnTo>
                  <a:lnTo>
                    <a:pt x="1235970" y="329926"/>
                  </a:lnTo>
                  <a:lnTo>
                    <a:pt x="1206705" y="349497"/>
                  </a:lnTo>
                  <a:lnTo>
                    <a:pt x="1170101" y="356362"/>
                  </a:lnTo>
                  <a:lnTo>
                    <a:pt x="1305946" y="356362"/>
                  </a:lnTo>
                  <a:lnTo>
                    <a:pt x="1315805" y="343401"/>
                  </a:lnTo>
                  <a:lnTo>
                    <a:pt x="1331200" y="304330"/>
                  </a:lnTo>
                  <a:lnTo>
                    <a:pt x="1336598" y="258800"/>
                  </a:lnTo>
                  <a:lnTo>
                    <a:pt x="1331200" y="213516"/>
                  </a:lnTo>
                  <a:lnTo>
                    <a:pt x="1315805" y="174610"/>
                  </a:lnTo>
                  <a:lnTo>
                    <a:pt x="1305602" y="161239"/>
                  </a:lnTo>
                  <a:close/>
                </a:path>
                <a:path w="1841500" h="528320">
                  <a:moveTo>
                    <a:pt x="1178280" y="99313"/>
                  </a:moveTo>
                  <a:lnTo>
                    <a:pt x="1147582" y="102061"/>
                  </a:lnTo>
                  <a:lnTo>
                    <a:pt x="1119787" y="110340"/>
                  </a:lnTo>
                  <a:lnTo>
                    <a:pt x="1095388" y="124206"/>
                  </a:lnTo>
                  <a:lnTo>
                    <a:pt x="1074877" y="143713"/>
                  </a:lnTo>
                  <a:lnTo>
                    <a:pt x="1292228" y="143713"/>
                  </a:lnTo>
                  <a:lnTo>
                    <a:pt x="1291615" y="142909"/>
                  </a:lnTo>
                  <a:lnTo>
                    <a:pt x="1259830" y="119241"/>
                  </a:lnTo>
                  <a:lnTo>
                    <a:pt x="1221652" y="104433"/>
                  </a:lnTo>
                  <a:lnTo>
                    <a:pt x="1178280" y="99313"/>
                  </a:lnTo>
                  <a:close/>
                </a:path>
                <a:path w="1841500" h="528320">
                  <a:moveTo>
                    <a:pt x="777354" y="99313"/>
                  </a:moveTo>
                  <a:lnTo>
                    <a:pt x="733157" y="104677"/>
                  </a:lnTo>
                  <a:lnTo>
                    <a:pt x="694268" y="120020"/>
                  </a:lnTo>
                  <a:lnTo>
                    <a:pt x="661901" y="144224"/>
                  </a:lnTo>
                  <a:lnTo>
                    <a:pt x="637276" y="176168"/>
                  </a:lnTo>
                  <a:lnTo>
                    <a:pt x="621608" y="214734"/>
                  </a:lnTo>
                  <a:lnTo>
                    <a:pt x="616115" y="258800"/>
                  </a:lnTo>
                  <a:lnTo>
                    <a:pt x="621619" y="302910"/>
                  </a:lnTo>
                  <a:lnTo>
                    <a:pt x="637557" y="341583"/>
                  </a:lnTo>
                  <a:lnTo>
                    <a:pt x="663070" y="373668"/>
                  </a:lnTo>
                  <a:lnTo>
                    <a:pt x="697297" y="398013"/>
                  </a:lnTo>
                  <a:lnTo>
                    <a:pt x="739378" y="413464"/>
                  </a:lnTo>
                  <a:lnTo>
                    <a:pt x="788454" y="418871"/>
                  </a:lnTo>
                  <a:lnTo>
                    <a:pt x="826810" y="415612"/>
                  </a:lnTo>
                  <a:lnTo>
                    <a:pt x="860894" y="405945"/>
                  </a:lnTo>
                  <a:lnTo>
                    <a:pt x="890159" y="390035"/>
                  </a:lnTo>
                  <a:lnTo>
                    <a:pt x="914057" y="368046"/>
                  </a:lnTo>
                  <a:lnTo>
                    <a:pt x="904398" y="356946"/>
                  </a:lnTo>
                  <a:lnTo>
                    <a:pt x="790206" y="356946"/>
                  </a:lnTo>
                  <a:lnTo>
                    <a:pt x="752726" y="351670"/>
                  </a:lnTo>
                  <a:lnTo>
                    <a:pt x="722585" y="336645"/>
                  </a:lnTo>
                  <a:lnTo>
                    <a:pt x="700988" y="313076"/>
                  </a:lnTo>
                  <a:lnTo>
                    <a:pt x="689140" y="282168"/>
                  </a:lnTo>
                  <a:lnTo>
                    <a:pt x="933919" y="282168"/>
                  </a:lnTo>
                  <a:lnTo>
                    <a:pt x="934504" y="275158"/>
                  </a:lnTo>
                  <a:lnTo>
                    <a:pt x="935088" y="266395"/>
                  </a:lnTo>
                  <a:lnTo>
                    <a:pt x="935088" y="260553"/>
                  </a:lnTo>
                  <a:lnTo>
                    <a:pt x="931947" y="233679"/>
                  </a:lnTo>
                  <a:lnTo>
                    <a:pt x="688555" y="233679"/>
                  </a:lnTo>
                  <a:lnTo>
                    <a:pt x="698733" y="202589"/>
                  </a:lnTo>
                  <a:lnTo>
                    <a:pt x="717838" y="178619"/>
                  </a:lnTo>
                  <a:lnTo>
                    <a:pt x="744502" y="163192"/>
                  </a:lnTo>
                  <a:lnTo>
                    <a:pt x="777354" y="157734"/>
                  </a:lnTo>
                  <a:lnTo>
                    <a:pt x="901194" y="157734"/>
                  </a:lnTo>
                  <a:lnTo>
                    <a:pt x="890396" y="143348"/>
                  </a:lnTo>
                  <a:lnTo>
                    <a:pt x="858752" y="119436"/>
                  </a:lnTo>
                  <a:lnTo>
                    <a:pt x="820682" y="104482"/>
                  </a:lnTo>
                  <a:lnTo>
                    <a:pt x="777354" y="99313"/>
                  </a:lnTo>
                  <a:close/>
                </a:path>
                <a:path w="1841500" h="528320">
                  <a:moveTo>
                    <a:pt x="874915" y="323062"/>
                  </a:moveTo>
                  <a:lnTo>
                    <a:pt x="857243" y="337968"/>
                  </a:lnTo>
                  <a:lnTo>
                    <a:pt x="837380" y="348548"/>
                  </a:lnTo>
                  <a:lnTo>
                    <a:pt x="815108" y="354855"/>
                  </a:lnTo>
                  <a:lnTo>
                    <a:pt x="790206" y="356946"/>
                  </a:lnTo>
                  <a:lnTo>
                    <a:pt x="904398" y="356946"/>
                  </a:lnTo>
                  <a:lnTo>
                    <a:pt x="874915" y="323062"/>
                  </a:lnTo>
                  <a:close/>
                </a:path>
                <a:path w="1841500" h="528320">
                  <a:moveTo>
                    <a:pt x="901194" y="157734"/>
                  </a:moveTo>
                  <a:lnTo>
                    <a:pt x="777354" y="157734"/>
                  </a:lnTo>
                  <a:lnTo>
                    <a:pt x="810525" y="163274"/>
                  </a:lnTo>
                  <a:lnTo>
                    <a:pt x="837234" y="178838"/>
                  </a:lnTo>
                  <a:lnTo>
                    <a:pt x="856056" y="202836"/>
                  </a:lnTo>
                  <a:lnTo>
                    <a:pt x="865568" y="233679"/>
                  </a:lnTo>
                  <a:lnTo>
                    <a:pt x="931947" y="233679"/>
                  </a:lnTo>
                  <a:lnTo>
                    <a:pt x="929733" y="214734"/>
                  </a:lnTo>
                  <a:lnTo>
                    <a:pt x="914446" y="175389"/>
                  </a:lnTo>
                  <a:lnTo>
                    <a:pt x="901194" y="157734"/>
                  </a:lnTo>
                  <a:close/>
                </a:path>
                <a:path w="1841500" h="528320">
                  <a:moveTo>
                    <a:pt x="477126" y="163575"/>
                  </a:moveTo>
                  <a:lnTo>
                    <a:pt x="404101" y="163575"/>
                  </a:lnTo>
                  <a:lnTo>
                    <a:pt x="404101" y="313715"/>
                  </a:lnTo>
                  <a:lnTo>
                    <a:pt x="411285" y="359228"/>
                  </a:lnTo>
                  <a:lnTo>
                    <a:pt x="432215" y="392144"/>
                  </a:lnTo>
                  <a:lnTo>
                    <a:pt x="465962" y="412134"/>
                  </a:lnTo>
                  <a:lnTo>
                    <a:pt x="511594" y="418871"/>
                  </a:lnTo>
                  <a:lnTo>
                    <a:pt x="531173" y="417556"/>
                  </a:lnTo>
                  <a:lnTo>
                    <a:pt x="549932" y="413613"/>
                  </a:lnTo>
                  <a:lnTo>
                    <a:pt x="567047" y="407041"/>
                  </a:lnTo>
                  <a:lnTo>
                    <a:pt x="581698" y="397840"/>
                  </a:lnTo>
                  <a:lnTo>
                    <a:pt x="566305" y="358698"/>
                  </a:lnTo>
                  <a:lnTo>
                    <a:pt x="520357" y="358698"/>
                  </a:lnTo>
                  <a:lnTo>
                    <a:pt x="501772" y="355668"/>
                  </a:lnTo>
                  <a:lnTo>
                    <a:pt x="488226" y="346722"/>
                  </a:lnTo>
                  <a:lnTo>
                    <a:pt x="479937" y="332081"/>
                  </a:lnTo>
                  <a:lnTo>
                    <a:pt x="477126" y="311962"/>
                  </a:lnTo>
                  <a:lnTo>
                    <a:pt x="477126" y="163575"/>
                  </a:lnTo>
                  <a:close/>
                </a:path>
                <a:path w="1841500" h="528320">
                  <a:moveTo>
                    <a:pt x="561251" y="345846"/>
                  </a:moveTo>
                  <a:lnTo>
                    <a:pt x="552314" y="351551"/>
                  </a:lnTo>
                  <a:lnTo>
                    <a:pt x="542337" y="355558"/>
                  </a:lnTo>
                  <a:lnTo>
                    <a:pt x="531593" y="357922"/>
                  </a:lnTo>
                  <a:lnTo>
                    <a:pt x="520357" y="358698"/>
                  </a:lnTo>
                  <a:lnTo>
                    <a:pt x="566305" y="358698"/>
                  </a:lnTo>
                  <a:lnTo>
                    <a:pt x="561251" y="345846"/>
                  </a:lnTo>
                  <a:close/>
                </a:path>
                <a:path w="1841500" h="528320">
                  <a:moveTo>
                    <a:pt x="560666" y="105155"/>
                  </a:moveTo>
                  <a:lnTo>
                    <a:pt x="352691" y="105155"/>
                  </a:lnTo>
                  <a:lnTo>
                    <a:pt x="352691" y="163575"/>
                  </a:lnTo>
                  <a:lnTo>
                    <a:pt x="560666" y="163575"/>
                  </a:lnTo>
                  <a:lnTo>
                    <a:pt x="560666" y="105155"/>
                  </a:lnTo>
                  <a:close/>
                </a:path>
                <a:path w="1841500" h="528320">
                  <a:moveTo>
                    <a:pt x="477126" y="33883"/>
                  </a:moveTo>
                  <a:lnTo>
                    <a:pt x="404101" y="33883"/>
                  </a:lnTo>
                  <a:lnTo>
                    <a:pt x="404101" y="105155"/>
                  </a:lnTo>
                  <a:lnTo>
                    <a:pt x="477126" y="105155"/>
                  </a:lnTo>
                  <a:lnTo>
                    <a:pt x="477126" y="33883"/>
                  </a:lnTo>
                  <a:close/>
                </a:path>
                <a:path w="1841500" h="528320">
                  <a:moveTo>
                    <a:pt x="1812191" y="66014"/>
                  </a:moveTo>
                  <a:lnTo>
                    <a:pt x="1673072" y="66014"/>
                  </a:lnTo>
                  <a:lnTo>
                    <a:pt x="1706134" y="69976"/>
                  </a:lnTo>
                  <a:lnTo>
                    <a:pt x="1729886" y="81495"/>
                  </a:lnTo>
                  <a:lnTo>
                    <a:pt x="1744217" y="100025"/>
                  </a:lnTo>
                  <a:lnTo>
                    <a:pt x="1749018" y="125018"/>
                  </a:lnTo>
                  <a:lnTo>
                    <a:pt x="1747302" y="142526"/>
                  </a:lnTo>
                  <a:lnTo>
                    <a:pt x="1740547" y="161677"/>
                  </a:lnTo>
                  <a:lnTo>
                    <a:pt x="1726344" y="183676"/>
                  </a:lnTo>
                  <a:lnTo>
                    <a:pt x="1702282" y="209727"/>
                  </a:lnTo>
                  <a:lnTo>
                    <a:pt x="1539875" y="363956"/>
                  </a:lnTo>
                  <a:lnTo>
                    <a:pt x="1539875" y="414782"/>
                  </a:lnTo>
                  <a:lnTo>
                    <a:pt x="1841322" y="414782"/>
                  </a:lnTo>
                  <a:lnTo>
                    <a:pt x="1841322" y="350520"/>
                  </a:lnTo>
                  <a:lnTo>
                    <a:pt x="1648536" y="350520"/>
                  </a:lnTo>
                  <a:lnTo>
                    <a:pt x="1757781" y="246532"/>
                  </a:lnTo>
                  <a:lnTo>
                    <a:pt x="1792276" y="209517"/>
                  </a:lnTo>
                  <a:lnTo>
                    <a:pt x="1812915" y="176939"/>
                  </a:lnTo>
                  <a:lnTo>
                    <a:pt x="1822929" y="146880"/>
                  </a:lnTo>
                  <a:lnTo>
                    <a:pt x="1825548" y="117424"/>
                  </a:lnTo>
                  <a:lnTo>
                    <a:pt x="1818884" y="77394"/>
                  </a:lnTo>
                  <a:lnTo>
                    <a:pt x="1812191" y="66014"/>
                  </a:lnTo>
                  <a:close/>
                </a:path>
                <a:path w="1841500" h="528320">
                  <a:moveTo>
                    <a:pt x="1679498" y="0"/>
                  </a:moveTo>
                  <a:lnTo>
                    <a:pt x="1631311" y="4591"/>
                  </a:lnTo>
                  <a:lnTo>
                    <a:pt x="1588436" y="17891"/>
                  </a:lnTo>
                  <a:lnTo>
                    <a:pt x="1552243" y="39187"/>
                  </a:lnTo>
                  <a:lnTo>
                    <a:pt x="1524101" y="67767"/>
                  </a:lnTo>
                  <a:lnTo>
                    <a:pt x="1577263" y="108661"/>
                  </a:lnTo>
                  <a:lnTo>
                    <a:pt x="1596259" y="89674"/>
                  </a:lnTo>
                  <a:lnTo>
                    <a:pt x="1618815" y="76384"/>
                  </a:lnTo>
                  <a:lnTo>
                    <a:pt x="1644547" y="68570"/>
                  </a:lnTo>
                  <a:lnTo>
                    <a:pt x="1673072" y="66014"/>
                  </a:lnTo>
                  <a:lnTo>
                    <a:pt x="1812191" y="66014"/>
                  </a:lnTo>
                  <a:lnTo>
                    <a:pt x="1799713" y="44796"/>
                  </a:lnTo>
                  <a:lnTo>
                    <a:pt x="1769269" y="20470"/>
                  </a:lnTo>
                  <a:lnTo>
                    <a:pt x="1728786" y="5257"/>
                  </a:lnTo>
                  <a:lnTo>
                    <a:pt x="1679498" y="0"/>
                  </a:lnTo>
                  <a:close/>
                </a:path>
                <a:path w="1841500" h="528320">
                  <a:moveTo>
                    <a:pt x="26288" y="312547"/>
                  </a:moveTo>
                  <a:lnTo>
                    <a:pt x="0" y="371551"/>
                  </a:lnTo>
                  <a:lnTo>
                    <a:pt x="69446" y="407041"/>
                  </a:lnTo>
                  <a:lnTo>
                    <a:pt x="113946" y="417064"/>
                  </a:lnTo>
                  <a:lnTo>
                    <a:pt x="161239" y="420624"/>
                  </a:lnTo>
                  <a:lnTo>
                    <a:pt x="221505" y="414267"/>
                  </a:lnTo>
                  <a:lnTo>
                    <a:pt x="267890" y="396695"/>
                  </a:lnTo>
                  <a:lnTo>
                    <a:pt x="300676" y="370149"/>
                  </a:lnTo>
                  <a:lnTo>
                    <a:pt x="308057" y="357530"/>
                  </a:lnTo>
                  <a:lnTo>
                    <a:pt x="161239" y="357530"/>
                  </a:lnTo>
                  <a:lnTo>
                    <a:pt x="123558" y="354198"/>
                  </a:lnTo>
                  <a:lnTo>
                    <a:pt x="87191" y="344897"/>
                  </a:lnTo>
                  <a:lnTo>
                    <a:pt x="54111" y="330666"/>
                  </a:lnTo>
                  <a:lnTo>
                    <a:pt x="26288" y="312547"/>
                  </a:lnTo>
                  <a:close/>
                </a:path>
                <a:path w="1841500" h="528320">
                  <a:moveTo>
                    <a:pt x="173507" y="0"/>
                  </a:moveTo>
                  <a:lnTo>
                    <a:pt x="113302" y="6360"/>
                  </a:lnTo>
                  <a:lnTo>
                    <a:pt x="67061" y="23966"/>
                  </a:lnTo>
                  <a:lnTo>
                    <a:pt x="34449" y="50601"/>
                  </a:lnTo>
                  <a:lnTo>
                    <a:pt x="15128" y="84050"/>
                  </a:lnTo>
                  <a:lnTo>
                    <a:pt x="8762" y="122097"/>
                  </a:lnTo>
                  <a:lnTo>
                    <a:pt x="15567" y="161729"/>
                  </a:lnTo>
                  <a:lnTo>
                    <a:pt x="61256" y="211780"/>
                  </a:lnTo>
                  <a:lnTo>
                    <a:pt x="130276" y="237112"/>
                  </a:lnTo>
                  <a:lnTo>
                    <a:pt x="166244" y="245845"/>
                  </a:lnTo>
                  <a:lnTo>
                    <a:pt x="199296" y="254802"/>
                  </a:lnTo>
                  <a:lnTo>
                    <a:pt x="226515" y="266119"/>
                  </a:lnTo>
                  <a:lnTo>
                    <a:pt x="244985" y="281929"/>
                  </a:lnTo>
                  <a:lnTo>
                    <a:pt x="251790" y="304368"/>
                  </a:lnTo>
                  <a:lnTo>
                    <a:pt x="246596" y="325490"/>
                  </a:lnTo>
                  <a:lnTo>
                    <a:pt x="230393" y="342341"/>
                  </a:lnTo>
                  <a:lnTo>
                    <a:pt x="202251" y="353495"/>
                  </a:lnTo>
                  <a:lnTo>
                    <a:pt x="161239" y="357530"/>
                  </a:lnTo>
                  <a:lnTo>
                    <a:pt x="308057" y="357530"/>
                  </a:lnTo>
                  <a:lnTo>
                    <a:pt x="320141" y="336873"/>
                  </a:lnTo>
                  <a:lnTo>
                    <a:pt x="326567" y="299110"/>
                  </a:lnTo>
                  <a:lnTo>
                    <a:pt x="319779" y="259922"/>
                  </a:lnTo>
                  <a:lnTo>
                    <a:pt x="274200" y="210358"/>
                  </a:lnTo>
                  <a:lnTo>
                    <a:pt x="205346" y="185191"/>
                  </a:lnTo>
                  <a:lnTo>
                    <a:pt x="169464" y="176498"/>
                  </a:lnTo>
                  <a:lnTo>
                    <a:pt x="136492" y="167595"/>
                  </a:lnTo>
                  <a:lnTo>
                    <a:pt x="109338" y="156378"/>
                  </a:lnTo>
                  <a:lnTo>
                    <a:pt x="90913" y="140745"/>
                  </a:lnTo>
                  <a:lnTo>
                    <a:pt x="84124" y="118592"/>
                  </a:lnTo>
                  <a:lnTo>
                    <a:pt x="89127" y="96858"/>
                  </a:lnTo>
                  <a:lnTo>
                    <a:pt x="104863" y="79232"/>
                  </a:lnTo>
                  <a:lnTo>
                    <a:pt x="132430" y="67411"/>
                  </a:lnTo>
                  <a:lnTo>
                    <a:pt x="172923" y="63093"/>
                  </a:lnTo>
                  <a:lnTo>
                    <a:pt x="298717" y="63093"/>
                  </a:lnTo>
                  <a:lnTo>
                    <a:pt x="309625" y="36220"/>
                  </a:lnTo>
                  <a:lnTo>
                    <a:pt x="280224" y="20702"/>
                  </a:lnTo>
                  <a:lnTo>
                    <a:pt x="246605" y="9347"/>
                  </a:lnTo>
                  <a:lnTo>
                    <a:pt x="210467" y="2373"/>
                  </a:lnTo>
                  <a:lnTo>
                    <a:pt x="173507" y="0"/>
                  </a:lnTo>
                  <a:close/>
                </a:path>
                <a:path w="1841500" h="528320">
                  <a:moveTo>
                    <a:pt x="298717" y="63093"/>
                  </a:moveTo>
                  <a:lnTo>
                    <a:pt x="172923" y="63093"/>
                  </a:lnTo>
                  <a:lnTo>
                    <a:pt x="200398" y="65074"/>
                  </a:lnTo>
                  <a:lnTo>
                    <a:pt x="228860" y="71053"/>
                  </a:lnTo>
                  <a:lnTo>
                    <a:pt x="257540" y="81085"/>
                  </a:lnTo>
                  <a:lnTo>
                    <a:pt x="285673" y="95224"/>
                  </a:lnTo>
                  <a:lnTo>
                    <a:pt x="298717" y="6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6604" y="3145739"/>
              <a:ext cx="197891" cy="207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7946" y="3142234"/>
              <a:ext cx="189712" cy="886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05740" y="2990850"/>
              <a:ext cx="1841500" cy="528320"/>
            </a:xfrm>
            <a:custGeom>
              <a:avLst/>
              <a:gdLst/>
              <a:ahLst/>
              <a:cxnLst/>
              <a:rect l="l" t="t" r="r" b="b"/>
              <a:pathLst>
                <a:path w="1841500" h="528320">
                  <a:moveTo>
                    <a:pt x="1178280" y="99314"/>
                  </a:moveTo>
                  <a:lnTo>
                    <a:pt x="1221652" y="104433"/>
                  </a:lnTo>
                  <a:lnTo>
                    <a:pt x="1259830" y="119241"/>
                  </a:lnTo>
                  <a:lnTo>
                    <a:pt x="1291615" y="142909"/>
                  </a:lnTo>
                  <a:lnTo>
                    <a:pt x="1315805" y="174610"/>
                  </a:lnTo>
                  <a:lnTo>
                    <a:pt x="1331200" y="213516"/>
                  </a:lnTo>
                  <a:lnTo>
                    <a:pt x="1336598" y="258800"/>
                  </a:lnTo>
                  <a:lnTo>
                    <a:pt x="1331200" y="304330"/>
                  </a:lnTo>
                  <a:lnTo>
                    <a:pt x="1315805" y="343401"/>
                  </a:lnTo>
                  <a:lnTo>
                    <a:pt x="1291615" y="375202"/>
                  </a:lnTo>
                  <a:lnTo>
                    <a:pt x="1259830" y="398922"/>
                  </a:lnTo>
                  <a:lnTo>
                    <a:pt x="1221652" y="413748"/>
                  </a:lnTo>
                  <a:lnTo>
                    <a:pt x="1178280" y="418871"/>
                  </a:lnTo>
                  <a:lnTo>
                    <a:pt x="1149444" y="416324"/>
                  </a:lnTo>
                  <a:lnTo>
                    <a:pt x="1122854" y="408574"/>
                  </a:lnTo>
                  <a:lnTo>
                    <a:pt x="1099002" y="395457"/>
                  </a:lnTo>
                  <a:lnTo>
                    <a:pt x="1078382" y="376809"/>
                  </a:lnTo>
                  <a:lnTo>
                    <a:pt x="1078382" y="528116"/>
                  </a:lnTo>
                  <a:lnTo>
                    <a:pt x="1005357" y="528116"/>
                  </a:lnTo>
                  <a:lnTo>
                    <a:pt x="1005357" y="102819"/>
                  </a:lnTo>
                  <a:lnTo>
                    <a:pt x="1074877" y="102819"/>
                  </a:lnTo>
                  <a:lnTo>
                    <a:pt x="1074877" y="143713"/>
                  </a:lnTo>
                  <a:lnTo>
                    <a:pt x="1095387" y="124206"/>
                  </a:lnTo>
                  <a:lnTo>
                    <a:pt x="1119787" y="110340"/>
                  </a:lnTo>
                  <a:lnTo>
                    <a:pt x="1147582" y="102061"/>
                  </a:lnTo>
                  <a:lnTo>
                    <a:pt x="1178280" y="99314"/>
                  </a:lnTo>
                  <a:close/>
                </a:path>
                <a:path w="1841500" h="528320">
                  <a:moveTo>
                    <a:pt x="777354" y="99314"/>
                  </a:moveTo>
                  <a:lnTo>
                    <a:pt x="820682" y="104482"/>
                  </a:lnTo>
                  <a:lnTo>
                    <a:pt x="858752" y="119436"/>
                  </a:lnTo>
                  <a:lnTo>
                    <a:pt x="890396" y="143348"/>
                  </a:lnTo>
                  <a:lnTo>
                    <a:pt x="914446" y="175389"/>
                  </a:lnTo>
                  <a:lnTo>
                    <a:pt x="929733" y="214734"/>
                  </a:lnTo>
                  <a:lnTo>
                    <a:pt x="935088" y="260553"/>
                  </a:lnTo>
                  <a:lnTo>
                    <a:pt x="935088" y="266395"/>
                  </a:lnTo>
                  <a:lnTo>
                    <a:pt x="934504" y="275158"/>
                  </a:lnTo>
                  <a:lnTo>
                    <a:pt x="933919" y="282168"/>
                  </a:lnTo>
                  <a:lnTo>
                    <a:pt x="689140" y="282168"/>
                  </a:lnTo>
                  <a:lnTo>
                    <a:pt x="700988" y="313076"/>
                  </a:lnTo>
                  <a:lnTo>
                    <a:pt x="722585" y="336645"/>
                  </a:lnTo>
                  <a:lnTo>
                    <a:pt x="752726" y="351670"/>
                  </a:lnTo>
                  <a:lnTo>
                    <a:pt x="790206" y="356946"/>
                  </a:lnTo>
                  <a:lnTo>
                    <a:pt x="815108" y="354855"/>
                  </a:lnTo>
                  <a:lnTo>
                    <a:pt x="837380" y="348548"/>
                  </a:lnTo>
                  <a:lnTo>
                    <a:pt x="857243" y="337968"/>
                  </a:lnTo>
                  <a:lnTo>
                    <a:pt x="874915" y="323062"/>
                  </a:lnTo>
                  <a:lnTo>
                    <a:pt x="914057" y="368046"/>
                  </a:lnTo>
                  <a:lnTo>
                    <a:pt x="890159" y="390035"/>
                  </a:lnTo>
                  <a:lnTo>
                    <a:pt x="860894" y="405945"/>
                  </a:lnTo>
                  <a:lnTo>
                    <a:pt x="826810" y="415612"/>
                  </a:lnTo>
                  <a:lnTo>
                    <a:pt x="788454" y="418871"/>
                  </a:lnTo>
                  <a:lnTo>
                    <a:pt x="739378" y="413464"/>
                  </a:lnTo>
                  <a:lnTo>
                    <a:pt x="697297" y="398013"/>
                  </a:lnTo>
                  <a:lnTo>
                    <a:pt x="663070" y="373668"/>
                  </a:lnTo>
                  <a:lnTo>
                    <a:pt x="637557" y="341583"/>
                  </a:lnTo>
                  <a:lnTo>
                    <a:pt x="621618" y="302910"/>
                  </a:lnTo>
                  <a:lnTo>
                    <a:pt x="616115" y="258800"/>
                  </a:lnTo>
                  <a:lnTo>
                    <a:pt x="621608" y="214734"/>
                  </a:lnTo>
                  <a:lnTo>
                    <a:pt x="637276" y="176168"/>
                  </a:lnTo>
                  <a:lnTo>
                    <a:pt x="661901" y="144224"/>
                  </a:lnTo>
                  <a:lnTo>
                    <a:pt x="694268" y="120020"/>
                  </a:lnTo>
                  <a:lnTo>
                    <a:pt x="733157" y="104677"/>
                  </a:lnTo>
                  <a:lnTo>
                    <a:pt x="777354" y="99314"/>
                  </a:lnTo>
                  <a:close/>
                </a:path>
                <a:path w="1841500" h="528320">
                  <a:moveTo>
                    <a:pt x="404101" y="33883"/>
                  </a:moveTo>
                  <a:lnTo>
                    <a:pt x="477126" y="33883"/>
                  </a:lnTo>
                  <a:lnTo>
                    <a:pt x="477126" y="105156"/>
                  </a:lnTo>
                  <a:lnTo>
                    <a:pt x="560666" y="105156"/>
                  </a:lnTo>
                  <a:lnTo>
                    <a:pt x="560666" y="163576"/>
                  </a:lnTo>
                  <a:lnTo>
                    <a:pt x="477126" y="163576"/>
                  </a:lnTo>
                  <a:lnTo>
                    <a:pt x="477126" y="311962"/>
                  </a:lnTo>
                  <a:lnTo>
                    <a:pt x="479937" y="332081"/>
                  </a:lnTo>
                  <a:lnTo>
                    <a:pt x="488226" y="346722"/>
                  </a:lnTo>
                  <a:lnTo>
                    <a:pt x="501772" y="355668"/>
                  </a:lnTo>
                  <a:lnTo>
                    <a:pt x="520357" y="358698"/>
                  </a:lnTo>
                  <a:lnTo>
                    <a:pt x="531593" y="357922"/>
                  </a:lnTo>
                  <a:lnTo>
                    <a:pt x="542337" y="355558"/>
                  </a:lnTo>
                  <a:lnTo>
                    <a:pt x="552314" y="351551"/>
                  </a:lnTo>
                  <a:lnTo>
                    <a:pt x="561251" y="345846"/>
                  </a:lnTo>
                  <a:lnTo>
                    <a:pt x="581698" y="397840"/>
                  </a:lnTo>
                  <a:lnTo>
                    <a:pt x="567047" y="407041"/>
                  </a:lnTo>
                  <a:lnTo>
                    <a:pt x="549932" y="413613"/>
                  </a:lnTo>
                  <a:lnTo>
                    <a:pt x="531173" y="417556"/>
                  </a:lnTo>
                  <a:lnTo>
                    <a:pt x="511594" y="418871"/>
                  </a:lnTo>
                  <a:lnTo>
                    <a:pt x="465962" y="412134"/>
                  </a:lnTo>
                  <a:lnTo>
                    <a:pt x="432215" y="392144"/>
                  </a:lnTo>
                  <a:lnTo>
                    <a:pt x="411285" y="359228"/>
                  </a:lnTo>
                  <a:lnTo>
                    <a:pt x="404101" y="313715"/>
                  </a:lnTo>
                  <a:lnTo>
                    <a:pt x="404101" y="163576"/>
                  </a:lnTo>
                  <a:lnTo>
                    <a:pt x="352691" y="163576"/>
                  </a:lnTo>
                  <a:lnTo>
                    <a:pt x="352691" y="105156"/>
                  </a:lnTo>
                  <a:lnTo>
                    <a:pt x="404101" y="105156"/>
                  </a:lnTo>
                  <a:lnTo>
                    <a:pt x="404101" y="33883"/>
                  </a:lnTo>
                  <a:close/>
                </a:path>
                <a:path w="1841500" h="528320">
                  <a:moveTo>
                    <a:pt x="1679498" y="0"/>
                  </a:moveTo>
                  <a:lnTo>
                    <a:pt x="1728786" y="5257"/>
                  </a:lnTo>
                  <a:lnTo>
                    <a:pt x="1769269" y="20470"/>
                  </a:lnTo>
                  <a:lnTo>
                    <a:pt x="1799713" y="44796"/>
                  </a:lnTo>
                  <a:lnTo>
                    <a:pt x="1825548" y="117424"/>
                  </a:lnTo>
                  <a:lnTo>
                    <a:pt x="1822928" y="146880"/>
                  </a:lnTo>
                  <a:lnTo>
                    <a:pt x="1812915" y="176939"/>
                  </a:lnTo>
                  <a:lnTo>
                    <a:pt x="1792276" y="209517"/>
                  </a:lnTo>
                  <a:lnTo>
                    <a:pt x="1757781" y="246532"/>
                  </a:lnTo>
                  <a:lnTo>
                    <a:pt x="1648536" y="350520"/>
                  </a:lnTo>
                  <a:lnTo>
                    <a:pt x="1841322" y="350520"/>
                  </a:lnTo>
                  <a:lnTo>
                    <a:pt x="1841322" y="414782"/>
                  </a:lnTo>
                  <a:lnTo>
                    <a:pt x="1539874" y="414782"/>
                  </a:lnTo>
                  <a:lnTo>
                    <a:pt x="1539874" y="363956"/>
                  </a:lnTo>
                  <a:lnTo>
                    <a:pt x="1702282" y="209727"/>
                  </a:lnTo>
                  <a:lnTo>
                    <a:pt x="1726344" y="183676"/>
                  </a:lnTo>
                  <a:lnTo>
                    <a:pt x="1740547" y="161677"/>
                  </a:lnTo>
                  <a:lnTo>
                    <a:pt x="1747302" y="142526"/>
                  </a:lnTo>
                  <a:lnTo>
                    <a:pt x="1749018" y="125018"/>
                  </a:lnTo>
                  <a:lnTo>
                    <a:pt x="1744217" y="100025"/>
                  </a:lnTo>
                  <a:lnTo>
                    <a:pt x="1729886" y="81495"/>
                  </a:lnTo>
                  <a:lnTo>
                    <a:pt x="1706134" y="69976"/>
                  </a:lnTo>
                  <a:lnTo>
                    <a:pt x="1673072" y="66014"/>
                  </a:lnTo>
                  <a:lnTo>
                    <a:pt x="1644547" y="68570"/>
                  </a:lnTo>
                  <a:lnTo>
                    <a:pt x="1618814" y="76384"/>
                  </a:lnTo>
                  <a:lnTo>
                    <a:pt x="1596259" y="89674"/>
                  </a:lnTo>
                  <a:lnTo>
                    <a:pt x="1577263" y="108661"/>
                  </a:lnTo>
                  <a:lnTo>
                    <a:pt x="1524101" y="67767"/>
                  </a:lnTo>
                  <a:lnTo>
                    <a:pt x="1552243" y="39187"/>
                  </a:lnTo>
                  <a:lnTo>
                    <a:pt x="1588436" y="17891"/>
                  </a:lnTo>
                  <a:lnTo>
                    <a:pt x="1631311" y="4591"/>
                  </a:lnTo>
                  <a:lnTo>
                    <a:pt x="1679498" y="0"/>
                  </a:lnTo>
                  <a:close/>
                </a:path>
                <a:path w="1841500" h="528320">
                  <a:moveTo>
                    <a:pt x="173507" y="0"/>
                  </a:moveTo>
                  <a:lnTo>
                    <a:pt x="210467" y="2373"/>
                  </a:lnTo>
                  <a:lnTo>
                    <a:pt x="246605" y="9347"/>
                  </a:lnTo>
                  <a:lnTo>
                    <a:pt x="280224" y="20702"/>
                  </a:lnTo>
                  <a:lnTo>
                    <a:pt x="309625" y="36220"/>
                  </a:lnTo>
                  <a:lnTo>
                    <a:pt x="285673" y="95224"/>
                  </a:lnTo>
                  <a:lnTo>
                    <a:pt x="257540" y="81085"/>
                  </a:lnTo>
                  <a:lnTo>
                    <a:pt x="228860" y="71053"/>
                  </a:lnTo>
                  <a:lnTo>
                    <a:pt x="200398" y="65074"/>
                  </a:lnTo>
                  <a:lnTo>
                    <a:pt x="172923" y="63093"/>
                  </a:lnTo>
                  <a:lnTo>
                    <a:pt x="132430" y="67411"/>
                  </a:lnTo>
                  <a:lnTo>
                    <a:pt x="104863" y="79232"/>
                  </a:lnTo>
                  <a:lnTo>
                    <a:pt x="89126" y="96858"/>
                  </a:lnTo>
                  <a:lnTo>
                    <a:pt x="84124" y="118592"/>
                  </a:lnTo>
                  <a:lnTo>
                    <a:pt x="90913" y="140745"/>
                  </a:lnTo>
                  <a:lnTo>
                    <a:pt x="109338" y="156378"/>
                  </a:lnTo>
                  <a:lnTo>
                    <a:pt x="136492" y="167595"/>
                  </a:lnTo>
                  <a:lnTo>
                    <a:pt x="169464" y="176498"/>
                  </a:lnTo>
                  <a:lnTo>
                    <a:pt x="205346" y="185191"/>
                  </a:lnTo>
                  <a:lnTo>
                    <a:pt x="241227" y="195777"/>
                  </a:lnTo>
                  <a:lnTo>
                    <a:pt x="274200" y="210358"/>
                  </a:lnTo>
                  <a:lnTo>
                    <a:pt x="301353" y="231039"/>
                  </a:lnTo>
                  <a:lnTo>
                    <a:pt x="319779" y="259922"/>
                  </a:lnTo>
                  <a:lnTo>
                    <a:pt x="326567" y="299110"/>
                  </a:lnTo>
                  <a:lnTo>
                    <a:pt x="320141" y="336873"/>
                  </a:lnTo>
                  <a:lnTo>
                    <a:pt x="300676" y="370149"/>
                  </a:lnTo>
                  <a:lnTo>
                    <a:pt x="267890" y="396695"/>
                  </a:lnTo>
                  <a:lnTo>
                    <a:pt x="221505" y="414267"/>
                  </a:lnTo>
                  <a:lnTo>
                    <a:pt x="161239" y="420624"/>
                  </a:lnTo>
                  <a:lnTo>
                    <a:pt x="113946" y="417064"/>
                  </a:lnTo>
                  <a:lnTo>
                    <a:pt x="69446" y="407041"/>
                  </a:lnTo>
                  <a:lnTo>
                    <a:pt x="30533" y="391541"/>
                  </a:lnTo>
                  <a:lnTo>
                    <a:pt x="0" y="371551"/>
                  </a:lnTo>
                  <a:lnTo>
                    <a:pt x="26288" y="312547"/>
                  </a:lnTo>
                  <a:lnTo>
                    <a:pt x="54111" y="330666"/>
                  </a:lnTo>
                  <a:lnTo>
                    <a:pt x="87191" y="344897"/>
                  </a:lnTo>
                  <a:lnTo>
                    <a:pt x="123558" y="354198"/>
                  </a:lnTo>
                  <a:lnTo>
                    <a:pt x="161239" y="357530"/>
                  </a:lnTo>
                  <a:lnTo>
                    <a:pt x="202251" y="353495"/>
                  </a:lnTo>
                  <a:lnTo>
                    <a:pt x="230393" y="342341"/>
                  </a:lnTo>
                  <a:lnTo>
                    <a:pt x="246596" y="325490"/>
                  </a:lnTo>
                  <a:lnTo>
                    <a:pt x="251790" y="304368"/>
                  </a:lnTo>
                  <a:lnTo>
                    <a:pt x="244985" y="281929"/>
                  </a:lnTo>
                  <a:lnTo>
                    <a:pt x="226515" y="266119"/>
                  </a:lnTo>
                  <a:lnTo>
                    <a:pt x="199296" y="254802"/>
                  </a:lnTo>
                  <a:lnTo>
                    <a:pt x="166244" y="245845"/>
                  </a:lnTo>
                  <a:lnTo>
                    <a:pt x="130276" y="237112"/>
                  </a:lnTo>
                  <a:lnTo>
                    <a:pt x="94308" y="226468"/>
                  </a:lnTo>
                  <a:lnTo>
                    <a:pt x="61256" y="211780"/>
                  </a:lnTo>
                  <a:lnTo>
                    <a:pt x="34037" y="190911"/>
                  </a:lnTo>
                  <a:lnTo>
                    <a:pt x="15567" y="161729"/>
                  </a:lnTo>
                  <a:lnTo>
                    <a:pt x="8762" y="122097"/>
                  </a:lnTo>
                  <a:lnTo>
                    <a:pt x="15128" y="84050"/>
                  </a:lnTo>
                  <a:lnTo>
                    <a:pt x="34449" y="50601"/>
                  </a:lnTo>
                  <a:lnTo>
                    <a:pt x="67061" y="23966"/>
                  </a:lnTo>
                  <a:lnTo>
                    <a:pt x="113302" y="6360"/>
                  </a:lnTo>
                  <a:lnTo>
                    <a:pt x="17350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010911" y="3203448"/>
            <a:ext cx="365760" cy="119380"/>
            <a:chOff x="5010911" y="3203448"/>
            <a:chExt cx="365760" cy="1193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0911" y="3203448"/>
              <a:ext cx="365760" cy="118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26818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292100" y="0"/>
                  </a:moveTo>
                  <a:lnTo>
                    <a:pt x="0" y="0"/>
                  </a:lnTo>
                  <a:lnTo>
                    <a:pt x="0" y="47904"/>
                  </a:lnTo>
                  <a:lnTo>
                    <a:pt x="292100" y="47904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6818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0" y="0"/>
                  </a:moveTo>
                  <a:lnTo>
                    <a:pt x="292100" y="0"/>
                  </a:lnTo>
                  <a:lnTo>
                    <a:pt x="292100" y="47904"/>
                  </a:lnTo>
                  <a:lnTo>
                    <a:pt x="0" y="47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519928" y="2938272"/>
            <a:ext cx="3697604" cy="640080"/>
            <a:chOff x="5519928" y="2938272"/>
            <a:chExt cx="3697604" cy="6400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9928" y="2938272"/>
              <a:ext cx="3697224" cy="6400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535758" y="2954629"/>
              <a:ext cx="3623945" cy="568960"/>
            </a:xfrm>
            <a:custGeom>
              <a:avLst/>
              <a:gdLst/>
              <a:ahLst/>
              <a:cxnLst/>
              <a:rect l="l" t="t" r="r" b="b"/>
              <a:pathLst>
                <a:path w="3623945" h="568960">
                  <a:moveTo>
                    <a:pt x="793877" y="196291"/>
                  </a:moveTo>
                  <a:lnTo>
                    <a:pt x="660615" y="196291"/>
                  </a:lnTo>
                  <a:lnTo>
                    <a:pt x="694691" y="200882"/>
                  </a:lnTo>
                  <a:lnTo>
                    <a:pt x="718962" y="214182"/>
                  </a:lnTo>
                  <a:lnTo>
                    <a:pt x="733485" y="235478"/>
                  </a:lnTo>
                  <a:lnTo>
                    <a:pt x="738314" y="264058"/>
                  </a:lnTo>
                  <a:lnTo>
                    <a:pt x="738314" y="268731"/>
                  </a:lnTo>
                  <a:lnTo>
                    <a:pt x="657694" y="268731"/>
                  </a:lnTo>
                  <a:lnTo>
                    <a:pt x="597504" y="275934"/>
                  </a:lnTo>
                  <a:lnTo>
                    <a:pt x="557358" y="295678"/>
                  </a:lnTo>
                  <a:lnTo>
                    <a:pt x="534958" y="325171"/>
                  </a:lnTo>
                  <a:lnTo>
                    <a:pt x="528002" y="361619"/>
                  </a:lnTo>
                  <a:lnTo>
                    <a:pt x="536144" y="399145"/>
                  </a:lnTo>
                  <a:lnTo>
                    <a:pt x="559403" y="428729"/>
                  </a:lnTo>
                  <a:lnTo>
                    <a:pt x="596025" y="448127"/>
                  </a:lnTo>
                  <a:lnTo>
                    <a:pt x="644258" y="455091"/>
                  </a:lnTo>
                  <a:lnTo>
                    <a:pt x="676845" y="452298"/>
                  </a:lnTo>
                  <a:lnTo>
                    <a:pt x="704284" y="444138"/>
                  </a:lnTo>
                  <a:lnTo>
                    <a:pt x="726247" y="430938"/>
                  </a:lnTo>
                  <a:lnTo>
                    <a:pt x="742403" y="413029"/>
                  </a:lnTo>
                  <a:lnTo>
                    <a:pt x="811339" y="413029"/>
                  </a:lnTo>
                  <a:lnTo>
                    <a:pt x="811339" y="401929"/>
                  </a:lnTo>
                  <a:lnTo>
                    <a:pt x="659447" y="401929"/>
                  </a:lnTo>
                  <a:lnTo>
                    <a:pt x="634363" y="398871"/>
                  </a:lnTo>
                  <a:lnTo>
                    <a:pt x="615632" y="390172"/>
                  </a:lnTo>
                  <a:lnTo>
                    <a:pt x="603911" y="376544"/>
                  </a:lnTo>
                  <a:lnTo>
                    <a:pt x="599859" y="358698"/>
                  </a:lnTo>
                  <a:lnTo>
                    <a:pt x="602734" y="342605"/>
                  </a:lnTo>
                  <a:lnTo>
                    <a:pt x="612784" y="329415"/>
                  </a:lnTo>
                  <a:lnTo>
                    <a:pt x="632145" y="320497"/>
                  </a:lnTo>
                  <a:lnTo>
                    <a:pt x="662952" y="317220"/>
                  </a:lnTo>
                  <a:lnTo>
                    <a:pt x="811339" y="317220"/>
                  </a:lnTo>
                  <a:lnTo>
                    <a:pt x="811339" y="268147"/>
                  </a:lnTo>
                  <a:lnTo>
                    <a:pt x="805212" y="219808"/>
                  </a:lnTo>
                  <a:lnTo>
                    <a:pt x="793877" y="196291"/>
                  </a:lnTo>
                  <a:close/>
                </a:path>
                <a:path w="3623945" h="568960">
                  <a:moveTo>
                    <a:pt x="811339" y="413029"/>
                  </a:moveTo>
                  <a:lnTo>
                    <a:pt x="742403" y="413029"/>
                  </a:lnTo>
                  <a:lnTo>
                    <a:pt x="742403" y="451002"/>
                  </a:lnTo>
                  <a:lnTo>
                    <a:pt x="811339" y="451002"/>
                  </a:lnTo>
                  <a:lnTo>
                    <a:pt x="811339" y="413029"/>
                  </a:lnTo>
                  <a:close/>
                </a:path>
                <a:path w="3623945" h="568960">
                  <a:moveTo>
                    <a:pt x="811339" y="317220"/>
                  </a:moveTo>
                  <a:lnTo>
                    <a:pt x="738314" y="317220"/>
                  </a:lnTo>
                  <a:lnTo>
                    <a:pt x="738314" y="353440"/>
                  </a:lnTo>
                  <a:lnTo>
                    <a:pt x="725827" y="374572"/>
                  </a:lnTo>
                  <a:lnTo>
                    <a:pt x="707643" y="389734"/>
                  </a:lnTo>
                  <a:lnTo>
                    <a:pt x="685079" y="398871"/>
                  </a:lnTo>
                  <a:lnTo>
                    <a:pt x="659447" y="401929"/>
                  </a:lnTo>
                  <a:lnTo>
                    <a:pt x="811339" y="401929"/>
                  </a:lnTo>
                  <a:lnTo>
                    <a:pt x="811339" y="317220"/>
                  </a:lnTo>
                  <a:close/>
                </a:path>
                <a:path w="3623945" h="568960">
                  <a:moveTo>
                    <a:pt x="669378" y="135534"/>
                  </a:moveTo>
                  <a:lnTo>
                    <a:pt x="632236" y="137944"/>
                  </a:lnTo>
                  <a:lnTo>
                    <a:pt x="597011" y="145173"/>
                  </a:lnTo>
                  <a:lnTo>
                    <a:pt x="564962" y="157222"/>
                  </a:lnTo>
                  <a:lnTo>
                    <a:pt x="537349" y="174091"/>
                  </a:lnTo>
                  <a:lnTo>
                    <a:pt x="565975" y="227253"/>
                  </a:lnTo>
                  <a:lnTo>
                    <a:pt x="585692" y="214282"/>
                  </a:lnTo>
                  <a:lnTo>
                    <a:pt x="608914" y="204543"/>
                  </a:lnTo>
                  <a:lnTo>
                    <a:pt x="634326" y="198418"/>
                  </a:lnTo>
                  <a:lnTo>
                    <a:pt x="660615" y="196291"/>
                  </a:lnTo>
                  <a:lnTo>
                    <a:pt x="793877" y="196291"/>
                  </a:lnTo>
                  <a:lnTo>
                    <a:pt x="787279" y="182602"/>
                  </a:lnTo>
                  <a:lnTo>
                    <a:pt x="758214" y="156303"/>
                  </a:lnTo>
                  <a:lnTo>
                    <a:pt x="718690" y="140689"/>
                  </a:lnTo>
                  <a:lnTo>
                    <a:pt x="669378" y="135534"/>
                  </a:lnTo>
                  <a:close/>
                </a:path>
                <a:path w="3623945" h="568960">
                  <a:moveTo>
                    <a:pt x="3336239" y="469112"/>
                  </a:moveTo>
                  <a:lnTo>
                    <a:pt x="3303523" y="524027"/>
                  </a:lnTo>
                  <a:lnTo>
                    <a:pt x="3334075" y="543287"/>
                  </a:lnTo>
                  <a:lnTo>
                    <a:pt x="3370925" y="557180"/>
                  </a:lnTo>
                  <a:lnTo>
                    <a:pt x="3412047" y="565596"/>
                  </a:lnTo>
                  <a:lnTo>
                    <a:pt x="3455414" y="568426"/>
                  </a:lnTo>
                  <a:lnTo>
                    <a:pt x="3505810" y="564093"/>
                  </a:lnTo>
                  <a:lnTo>
                    <a:pt x="3547589" y="550900"/>
                  </a:lnTo>
                  <a:lnTo>
                    <a:pt x="3580507" y="528554"/>
                  </a:lnTo>
                  <a:lnTo>
                    <a:pt x="3597028" y="506501"/>
                  </a:lnTo>
                  <a:lnTo>
                    <a:pt x="3451326" y="506501"/>
                  </a:lnTo>
                  <a:lnTo>
                    <a:pt x="3418967" y="503863"/>
                  </a:lnTo>
                  <a:lnTo>
                    <a:pt x="3387867" y="496350"/>
                  </a:lnTo>
                  <a:lnTo>
                    <a:pt x="3359725" y="484566"/>
                  </a:lnTo>
                  <a:lnTo>
                    <a:pt x="3336239" y="469112"/>
                  </a:lnTo>
                  <a:close/>
                </a:path>
                <a:path w="3623945" h="568960">
                  <a:moveTo>
                    <a:pt x="3623665" y="395503"/>
                  </a:moveTo>
                  <a:lnTo>
                    <a:pt x="3550640" y="395503"/>
                  </a:lnTo>
                  <a:lnTo>
                    <a:pt x="3550640" y="411860"/>
                  </a:lnTo>
                  <a:lnTo>
                    <a:pt x="3544816" y="453266"/>
                  </a:lnTo>
                  <a:lnTo>
                    <a:pt x="3526834" y="482841"/>
                  </a:lnTo>
                  <a:lnTo>
                    <a:pt x="3495926" y="500586"/>
                  </a:lnTo>
                  <a:lnTo>
                    <a:pt x="3451326" y="506501"/>
                  </a:lnTo>
                  <a:lnTo>
                    <a:pt x="3597028" y="506501"/>
                  </a:lnTo>
                  <a:lnTo>
                    <a:pt x="3604322" y="496764"/>
                  </a:lnTo>
                  <a:lnTo>
                    <a:pt x="3618789" y="455237"/>
                  </a:lnTo>
                  <a:lnTo>
                    <a:pt x="3623665" y="403682"/>
                  </a:lnTo>
                  <a:lnTo>
                    <a:pt x="3623665" y="395503"/>
                  </a:lnTo>
                  <a:close/>
                </a:path>
                <a:path w="3623945" h="568960">
                  <a:moveTo>
                    <a:pt x="3446068" y="135534"/>
                  </a:moveTo>
                  <a:lnTo>
                    <a:pt x="3395341" y="142456"/>
                  </a:lnTo>
                  <a:lnTo>
                    <a:pt x="3351933" y="162304"/>
                  </a:lnTo>
                  <a:lnTo>
                    <a:pt x="3318114" y="193706"/>
                  </a:lnTo>
                  <a:lnTo>
                    <a:pt x="3296158" y="235287"/>
                  </a:lnTo>
                  <a:lnTo>
                    <a:pt x="3288334" y="285673"/>
                  </a:lnTo>
                  <a:lnTo>
                    <a:pt x="3296158" y="336181"/>
                  </a:lnTo>
                  <a:lnTo>
                    <a:pt x="3318114" y="378052"/>
                  </a:lnTo>
                  <a:lnTo>
                    <a:pt x="3351933" y="409799"/>
                  </a:lnTo>
                  <a:lnTo>
                    <a:pt x="3395341" y="429938"/>
                  </a:lnTo>
                  <a:lnTo>
                    <a:pt x="3446068" y="436981"/>
                  </a:lnTo>
                  <a:lnTo>
                    <a:pt x="3476538" y="434443"/>
                  </a:lnTo>
                  <a:lnTo>
                    <a:pt x="3504488" y="426758"/>
                  </a:lnTo>
                  <a:lnTo>
                    <a:pt x="3529371" y="413814"/>
                  </a:lnTo>
                  <a:lnTo>
                    <a:pt x="3550640" y="395503"/>
                  </a:lnTo>
                  <a:lnTo>
                    <a:pt x="3623665" y="395503"/>
                  </a:lnTo>
                  <a:lnTo>
                    <a:pt x="3623665" y="375056"/>
                  </a:lnTo>
                  <a:lnTo>
                    <a:pt x="3457167" y="375056"/>
                  </a:lnTo>
                  <a:lnTo>
                    <a:pt x="3418875" y="368566"/>
                  </a:lnTo>
                  <a:lnTo>
                    <a:pt x="3388744" y="350300"/>
                  </a:lnTo>
                  <a:lnTo>
                    <a:pt x="3369018" y="322067"/>
                  </a:lnTo>
                  <a:lnTo>
                    <a:pt x="3361943" y="285673"/>
                  </a:lnTo>
                  <a:lnTo>
                    <a:pt x="3369018" y="249708"/>
                  </a:lnTo>
                  <a:lnTo>
                    <a:pt x="3388744" y="221849"/>
                  </a:lnTo>
                  <a:lnTo>
                    <a:pt x="3418875" y="203849"/>
                  </a:lnTo>
                  <a:lnTo>
                    <a:pt x="3457167" y="197459"/>
                  </a:lnTo>
                  <a:lnTo>
                    <a:pt x="3623665" y="197459"/>
                  </a:lnTo>
                  <a:lnTo>
                    <a:pt x="3623665" y="180517"/>
                  </a:lnTo>
                  <a:lnTo>
                    <a:pt x="3554145" y="180517"/>
                  </a:lnTo>
                  <a:lnTo>
                    <a:pt x="3532575" y="160426"/>
                  </a:lnTo>
                  <a:lnTo>
                    <a:pt x="3506898" y="146415"/>
                  </a:lnTo>
                  <a:lnTo>
                    <a:pt x="3477825" y="138208"/>
                  </a:lnTo>
                  <a:lnTo>
                    <a:pt x="3446068" y="135534"/>
                  </a:lnTo>
                  <a:close/>
                </a:path>
                <a:path w="3623945" h="568960">
                  <a:moveTo>
                    <a:pt x="3623665" y="197459"/>
                  </a:moveTo>
                  <a:lnTo>
                    <a:pt x="3457167" y="197459"/>
                  </a:lnTo>
                  <a:lnTo>
                    <a:pt x="3495122" y="203849"/>
                  </a:lnTo>
                  <a:lnTo>
                    <a:pt x="3525081" y="221849"/>
                  </a:lnTo>
                  <a:lnTo>
                    <a:pt x="3544743" y="249708"/>
                  </a:lnTo>
                  <a:lnTo>
                    <a:pt x="3551809" y="285673"/>
                  </a:lnTo>
                  <a:lnTo>
                    <a:pt x="3544743" y="322067"/>
                  </a:lnTo>
                  <a:lnTo>
                    <a:pt x="3525081" y="350300"/>
                  </a:lnTo>
                  <a:lnTo>
                    <a:pt x="3495122" y="368566"/>
                  </a:lnTo>
                  <a:lnTo>
                    <a:pt x="3457167" y="375056"/>
                  </a:lnTo>
                  <a:lnTo>
                    <a:pt x="3623665" y="375056"/>
                  </a:lnTo>
                  <a:lnTo>
                    <a:pt x="3623665" y="197459"/>
                  </a:lnTo>
                  <a:close/>
                </a:path>
                <a:path w="3623945" h="568960">
                  <a:moveTo>
                    <a:pt x="3623665" y="139039"/>
                  </a:moveTo>
                  <a:lnTo>
                    <a:pt x="3554145" y="139039"/>
                  </a:lnTo>
                  <a:lnTo>
                    <a:pt x="3554145" y="180517"/>
                  </a:lnTo>
                  <a:lnTo>
                    <a:pt x="3623665" y="180517"/>
                  </a:lnTo>
                  <a:lnTo>
                    <a:pt x="3623665" y="139039"/>
                  </a:lnTo>
                  <a:close/>
                </a:path>
                <a:path w="3623945" h="568960">
                  <a:moveTo>
                    <a:pt x="2341410" y="135534"/>
                  </a:moveTo>
                  <a:lnTo>
                    <a:pt x="2295852" y="140857"/>
                  </a:lnTo>
                  <a:lnTo>
                    <a:pt x="2255813" y="156111"/>
                  </a:lnTo>
                  <a:lnTo>
                    <a:pt x="2222524" y="180225"/>
                  </a:lnTo>
                  <a:lnTo>
                    <a:pt x="2197219" y="212129"/>
                  </a:lnTo>
                  <a:lnTo>
                    <a:pt x="2181132" y="250751"/>
                  </a:lnTo>
                  <a:lnTo>
                    <a:pt x="2175496" y="295020"/>
                  </a:lnTo>
                  <a:lnTo>
                    <a:pt x="2181132" y="339333"/>
                  </a:lnTo>
                  <a:lnTo>
                    <a:pt x="2197219" y="378063"/>
                  </a:lnTo>
                  <a:lnTo>
                    <a:pt x="2222524" y="410108"/>
                  </a:lnTo>
                  <a:lnTo>
                    <a:pt x="2255813" y="434363"/>
                  </a:lnTo>
                  <a:lnTo>
                    <a:pt x="2295852" y="449725"/>
                  </a:lnTo>
                  <a:lnTo>
                    <a:pt x="2341410" y="455091"/>
                  </a:lnTo>
                  <a:lnTo>
                    <a:pt x="2387415" y="449725"/>
                  </a:lnTo>
                  <a:lnTo>
                    <a:pt x="2427676" y="434363"/>
                  </a:lnTo>
                  <a:lnTo>
                    <a:pt x="2461025" y="410108"/>
                  </a:lnTo>
                  <a:lnTo>
                    <a:pt x="2474844" y="392582"/>
                  </a:lnTo>
                  <a:lnTo>
                    <a:pt x="2341410" y="392582"/>
                  </a:lnTo>
                  <a:lnTo>
                    <a:pt x="2304806" y="385718"/>
                  </a:lnTo>
                  <a:lnTo>
                    <a:pt x="2275541" y="366147"/>
                  </a:lnTo>
                  <a:lnTo>
                    <a:pt x="2256135" y="335403"/>
                  </a:lnTo>
                  <a:lnTo>
                    <a:pt x="2249106" y="295020"/>
                  </a:lnTo>
                  <a:lnTo>
                    <a:pt x="2256135" y="254638"/>
                  </a:lnTo>
                  <a:lnTo>
                    <a:pt x="2275541" y="223894"/>
                  </a:lnTo>
                  <a:lnTo>
                    <a:pt x="2304806" y="204323"/>
                  </a:lnTo>
                  <a:lnTo>
                    <a:pt x="2341410" y="197459"/>
                  </a:lnTo>
                  <a:lnTo>
                    <a:pt x="2474673" y="197459"/>
                  </a:lnTo>
                  <a:lnTo>
                    <a:pt x="2461025" y="180225"/>
                  </a:lnTo>
                  <a:lnTo>
                    <a:pt x="2427676" y="156111"/>
                  </a:lnTo>
                  <a:lnTo>
                    <a:pt x="2387415" y="140857"/>
                  </a:lnTo>
                  <a:lnTo>
                    <a:pt x="2341410" y="135534"/>
                  </a:lnTo>
                  <a:close/>
                </a:path>
                <a:path w="3623945" h="568960">
                  <a:moveTo>
                    <a:pt x="2474673" y="197459"/>
                  </a:moveTo>
                  <a:lnTo>
                    <a:pt x="2341410" y="197459"/>
                  </a:lnTo>
                  <a:lnTo>
                    <a:pt x="2378351" y="204323"/>
                  </a:lnTo>
                  <a:lnTo>
                    <a:pt x="2407789" y="223894"/>
                  </a:lnTo>
                  <a:lnTo>
                    <a:pt x="2427259" y="254638"/>
                  </a:lnTo>
                  <a:lnTo>
                    <a:pt x="2434297" y="295020"/>
                  </a:lnTo>
                  <a:lnTo>
                    <a:pt x="2427259" y="335403"/>
                  </a:lnTo>
                  <a:lnTo>
                    <a:pt x="2407789" y="366147"/>
                  </a:lnTo>
                  <a:lnTo>
                    <a:pt x="2378351" y="385718"/>
                  </a:lnTo>
                  <a:lnTo>
                    <a:pt x="2341410" y="392582"/>
                  </a:lnTo>
                  <a:lnTo>
                    <a:pt x="2474844" y="392582"/>
                  </a:lnTo>
                  <a:lnTo>
                    <a:pt x="2486291" y="378063"/>
                  </a:lnTo>
                  <a:lnTo>
                    <a:pt x="2502308" y="339333"/>
                  </a:lnTo>
                  <a:lnTo>
                    <a:pt x="2507907" y="295020"/>
                  </a:lnTo>
                  <a:lnTo>
                    <a:pt x="2502308" y="250751"/>
                  </a:lnTo>
                  <a:lnTo>
                    <a:pt x="2486291" y="212129"/>
                  </a:lnTo>
                  <a:lnTo>
                    <a:pt x="2474673" y="197459"/>
                  </a:lnTo>
                  <a:close/>
                </a:path>
                <a:path w="3623945" h="568960">
                  <a:moveTo>
                    <a:pt x="1965172" y="135534"/>
                  </a:moveTo>
                  <a:lnTo>
                    <a:pt x="1919615" y="140857"/>
                  </a:lnTo>
                  <a:lnTo>
                    <a:pt x="1879576" y="156111"/>
                  </a:lnTo>
                  <a:lnTo>
                    <a:pt x="1846287" y="180225"/>
                  </a:lnTo>
                  <a:lnTo>
                    <a:pt x="1820982" y="212129"/>
                  </a:lnTo>
                  <a:lnTo>
                    <a:pt x="1804895" y="250751"/>
                  </a:lnTo>
                  <a:lnTo>
                    <a:pt x="1799258" y="295020"/>
                  </a:lnTo>
                  <a:lnTo>
                    <a:pt x="1804895" y="339333"/>
                  </a:lnTo>
                  <a:lnTo>
                    <a:pt x="1820982" y="378063"/>
                  </a:lnTo>
                  <a:lnTo>
                    <a:pt x="1846287" y="410108"/>
                  </a:lnTo>
                  <a:lnTo>
                    <a:pt x="1879576" y="434363"/>
                  </a:lnTo>
                  <a:lnTo>
                    <a:pt x="1919615" y="449725"/>
                  </a:lnTo>
                  <a:lnTo>
                    <a:pt x="1965172" y="455091"/>
                  </a:lnTo>
                  <a:lnTo>
                    <a:pt x="2011178" y="449725"/>
                  </a:lnTo>
                  <a:lnTo>
                    <a:pt x="2051439" y="434363"/>
                  </a:lnTo>
                  <a:lnTo>
                    <a:pt x="2084787" y="410108"/>
                  </a:lnTo>
                  <a:lnTo>
                    <a:pt x="2098606" y="392582"/>
                  </a:lnTo>
                  <a:lnTo>
                    <a:pt x="1965172" y="392582"/>
                  </a:lnTo>
                  <a:lnTo>
                    <a:pt x="1928568" y="385718"/>
                  </a:lnTo>
                  <a:lnTo>
                    <a:pt x="1899304" y="366147"/>
                  </a:lnTo>
                  <a:lnTo>
                    <a:pt x="1879897" y="335403"/>
                  </a:lnTo>
                  <a:lnTo>
                    <a:pt x="1872868" y="295020"/>
                  </a:lnTo>
                  <a:lnTo>
                    <a:pt x="1879897" y="254638"/>
                  </a:lnTo>
                  <a:lnTo>
                    <a:pt x="1899304" y="223894"/>
                  </a:lnTo>
                  <a:lnTo>
                    <a:pt x="1928568" y="204323"/>
                  </a:lnTo>
                  <a:lnTo>
                    <a:pt x="1965172" y="197459"/>
                  </a:lnTo>
                  <a:lnTo>
                    <a:pt x="2098436" y="197459"/>
                  </a:lnTo>
                  <a:lnTo>
                    <a:pt x="2084787" y="180225"/>
                  </a:lnTo>
                  <a:lnTo>
                    <a:pt x="2051439" y="156111"/>
                  </a:lnTo>
                  <a:lnTo>
                    <a:pt x="2011178" y="140857"/>
                  </a:lnTo>
                  <a:lnTo>
                    <a:pt x="1965172" y="135534"/>
                  </a:lnTo>
                  <a:close/>
                </a:path>
                <a:path w="3623945" h="568960">
                  <a:moveTo>
                    <a:pt x="2098436" y="197459"/>
                  </a:moveTo>
                  <a:lnTo>
                    <a:pt x="1965172" y="197459"/>
                  </a:lnTo>
                  <a:lnTo>
                    <a:pt x="2002113" y="204323"/>
                  </a:lnTo>
                  <a:lnTo>
                    <a:pt x="2031551" y="223894"/>
                  </a:lnTo>
                  <a:lnTo>
                    <a:pt x="2051022" y="254638"/>
                  </a:lnTo>
                  <a:lnTo>
                    <a:pt x="2058060" y="295020"/>
                  </a:lnTo>
                  <a:lnTo>
                    <a:pt x="2051022" y="335403"/>
                  </a:lnTo>
                  <a:lnTo>
                    <a:pt x="2031551" y="366147"/>
                  </a:lnTo>
                  <a:lnTo>
                    <a:pt x="2002113" y="385718"/>
                  </a:lnTo>
                  <a:lnTo>
                    <a:pt x="1965172" y="392582"/>
                  </a:lnTo>
                  <a:lnTo>
                    <a:pt x="2098606" y="392582"/>
                  </a:lnTo>
                  <a:lnTo>
                    <a:pt x="2110054" y="378063"/>
                  </a:lnTo>
                  <a:lnTo>
                    <a:pt x="2126071" y="339333"/>
                  </a:lnTo>
                  <a:lnTo>
                    <a:pt x="2131669" y="295020"/>
                  </a:lnTo>
                  <a:lnTo>
                    <a:pt x="2126071" y="250751"/>
                  </a:lnTo>
                  <a:lnTo>
                    <a:pt x="2110054" y="212129"/>
                  </a:lnTo>
                  <a:lnTo>
                    <a:pt x="2098436" y="197459"/>
                  </a:lnTo>
                  <a:close/>
                </a:path>
                <a:path w="3623945" h="568960">
                  <a:moveTo>
                    <a:pt x="2818739" y="139039"/>
                  </a:moveTo>
                  <a:lnTo>
                    <a:pt x="2745714" y="139039"/>
                  </a:lnTo>
                  <a:lnTo>
                    <a:pt x="2745714" y="451002"/>
                  </a:lnTo>
                  <a:lnTo>
                    <a:pt x="2818739" y="451002"/>
                  </a:lnTo>
                  <a:lnTo>
                    <a:pt x="2818739" y="139039"/>
                  </a:lnTo>
                  <a:close/>
                </a:path>
                <a:path w="3623945" h="568960">
                  <a:moveTo>
                    <a:pt x="948029" y="139039"/>
                  </a:moveTo>
                  <a:lnTo>
                    <a:pt x="866825" y="139039"/>
                  </a:lnTo>
                  <a:lnTo>
                    <a:pt x="983081" y="292684"/>
                  </a:lnTo>
                  <a:lnTo>
                    <a:pt x="861567" y="451002"/>
                  </a:lnTo>
                  <a:lnTo>
                    <a:pt x="942187" y="451002"/>
                  </a:lnTo>
                  <a:lnTo>
                    <a:pt x="1022807" y="342925"/>
                  </a:lnTo>
                  <a:lnTo>
                    <a:pt x="1102474" y="342925"/>
                  </a:lnTo>
                  <a:lnTo>
                    <a:pt x="1063116" y="291515"/>
                  </a:lnTo>
                  <a:lnTo>
                    <a:pt x="1101616" y="241274"/>
                  </a:lnTo>
                  <a:lnTo>
                    <a:pt x="1024559" y="241274"/>
                  </a:lnTo>
                  <a:lnTo>
                    <a:pt x="948029" y="139039"/>
                  </a:lnTo>
                  <a:close/>
                </a:path>
                <a:path w="3623945" h="568960">
                  <a:moveTo>
                    <a:pt x="1102474" y="342925"/>
                  </a:moveTo>
                  <a:lnTo>
                    <a:pt x="1022807" y="342925"/>
                  </a:lnTo>
                  <a:lnTo>
                    <a:pt x="1102842" y="451002"/>
                  </a:lnTo>
                  <a:lnTo>
                    <a:pt x="1185214" y="451002"/>
                  </a:lnTo>
                  <a:lnTo>
                    <a:pt x="1102474" y="342925"/>
                  </a:lnTo>
                  <a:close/>
                </a:path>
                <a:path w="3623945" h="568960">
                  <a:moveTo>
                    <a:pt x="1179957" y="139039"/>
                  </a:moveTo>
                  <a:lnTo>
                    <a:pt x="1101089" y="139039"/>
                  </a:lnTo>
                  <a:lnTo>
                    <a:pt x="1024559" y="241274"/>
                  </a:lnTo>
                  <a:lnTo>
                    <a:pt x="1101616" y="241274"/>
                  </a:lnTo>
                  <a:lnTo>
                    <a:pt x="1179957" y="139039"/>
                  </a:lnTo>
                  <a:close/>
                </a:path>
                <a:path w="3623945" h="568960">
                  <a:moveTo>
                    <a:pt x="2983509" y="139039"/>
                  </a:moveTo>
                  <a:lnTo>
                    <a:pt x="2913989" y="139039"/>
                  </a:lnTo>
                  <a:lnTo>
                    <a:pt x="2913989" y="451002"/>
                  </a:lnTo>
                  <a:lnTo>
                    <a:pt x="2987014" y="451002"/>
                  </a:lnTo>
                  <a:lnTo>
                    <a:pt x="2987014" y="293268"/>
                  </a:lnTo>
                  <a:lnTo>
                    <a:pt x="2993303" y="252200"/>
                  </a:lnTo>
                  <a:lnTo>
                    <a:pt x="3011039" y="222799"/>
                  </a:lnTo>
                  <a:lnTo>
                    <a:pt x="3038524" y="205118"/>
                  </a:lnTo>
                  <a:lnTo>
                    <a:pt x="3074060" y="199212"/>
                  </a:lnTo>
                  <a:lnTo>
                    <a:pt x="3204305" y="199212"/>
                  </a:lnTo>
                  <a:lnTo>
                    <a:pt x="3196956" y="183485"/>
                  </a:lnTo>
                  <a:lnTo>
                    <a:pt x="3192686" y="179349"/>
                  </a:lnTo>
                  <a:lnTo>
                    <a:pt x="2983509" y="179349"/>
                  </a:lnTo>
                  <a:lnTo>
                    <a:pt x="2983509" y="139039"/>
                  </a:lnTo>
                  <a:close/>
                </a:path>
                <a:path w="3623945" h="568960">
                  <a:moveTo>
                    <a:pt x="3204305" y="199212"/>
                  </a:moveTo>
                  <a:lnTo>
                    <a:pt x="3074060" y="199212"/>
                  </a:lnTo>
                  <a:lnTo>
                    <a:pt x="3105369" y="204278"/>
                  </a:lnTo>
                  <a:lnTo>
                    <a:pt x="3128683" y="219586"/>
                  </a:lnTo>
                  <a:lnTo>
                    <a:pt x="3143233" y="245300"/>
                  </a:lnTo>
                  <a:lnTo>
                    <a:pt x="3148253" y="281584"/>
                  </a:lnTo>
                  <a:lnTo>
                    <a:pt x="3148253" y="451002"/>
                  </a:lnTo>
                  <a:lnTo>
                    <a:pt x="3221277" y="451002"/>
                  </a:lnTo>
                  <a:lnTo>
                    <a:pt x="3221277" y="272237"/>
                  </a:lnTo>
                  <a:lnTo>
                    <a:pt x="3214907" y="221902"/>
                  </a:lnTo>
                  <a:lnTo>
                    <a:pt x="3204305" y="199212"/>
                  </a:lnTo>
                  <a:close/>
                </a:path>
                <a:path w="3623945" h="568960">
                  <a:moveTo>
                    <a:pt x="3091002" y="135534"/>
                  </a:moveTo>
                  <a:lnTo>
                    <a:pt x="3058350" y="138354"/>
                  </a:lnTo>
                  <a:lnTo>
                    <a:pt x="3029150" y="146707"/>
                  </a:lnTo>
                  <a:lnTo>
                    <a:pt x="3004002" y="160426"/>
                  </a:lnTo>
                  <a:lnTo>
                    <a:pt x="2983509" y="179349"/>
                  </a:lnTo>
                  <a:lnTo>
                    <a:pt x="3192686" y="179349"/>
                  </a:lnTo>
                  <a:lnTo>
                    <a:pt x="3169163" y="156565"/>
                  </a:lnTo>
                  <a:lnTo>
                    <a:pt x="3133265" y="140722"/>
                  </a:lnTo>
                  <a:lnTo>
                    <a:pt x="3091002" y="135534"/>
                  </a:lnTo>
                  <a:close/>
                </a:path>
                <a:path w="3623945" h="568960">
                  <a:moveTo>
                    <a:pt x="1576362" y="42062"/>
                  </a:moveTo>
                  <a:lnTo>
                    <a:pt x="1408112" y="42062"/>
                  </a:lnTo>
                  <a:lnTo>
                    <a:pt x="1408112" y="451002"/>
                  </a:lnTo>
                  <a:lnTo>
                    <a:pt x="1484058" y="451002"/>
                  </a:lnTo>
                  <a:lnTo>
                    <a:pt x="1484058" y="332993"/>
                  </a:lnTo>
                  <a:lnTo>
                    <a:pt x="1576362" y="332993"/>
                  </a:lnTo>
                  <a:lnTo>
                    <a:pt x="1626581" y="328466"/>
                  </a:lnTo>
                  <a:lnTo>
                    <a:pt x="1669271" y="315273"/>
                  </a:lnTo>
                  <a:lnTo>
                    <a:pt x="1703717" y="293998"/>
                  </a:lnTo>
                  <a:lnTo>
                    <a:pt x="1726100" y="268731"/>
                  </a:lnTo>
                  <a:lnTo>
                    <a:pt x="1484058" y="268731"/>
                  </a:lnTo>
                  <a:lnTo>
                    <a:pt x="1484058" y="106324"/>
                  </a:lnTo>
                  <a:lnTo>
                    <a:pt x="1726326" y="106324"/>
                  </a:lnTo>
                  <a:lnTo>
                    <a:pt x="1703717" y="80838"/>
                  </a:lnTo>
                  <a:lnTo>
                    <a:pt x="1669271" y="59653"/>
                  </a:lnTo>
                  <a:lnTo>
                    <a:pt x="1626581" y="46549"/>
                  </a:lnTo>
                  <a:lnTo>
                    <a:pt x="1576362" y="42062"/>
                  </a:lnTo>
                  <a:close/>
                </a:path>
                <a:path w="3623945" h="568960">
                  <a:moveTo>
                    <a:pt x="1726326" y="106324"/>
                  </a:moveTo>
                  <a:lnTo>
                    <a:pt x="1572856" y="106324"/>
                  </a:lnTo>
                  <a:lnTo>
                    <a:pt x="1616744" y="111783"/>
                  </a:lnTo>
                  <a:lnTo>
                    <a:pt x="1648364" y="127647"/>
                  </a:lnTo>
                  <a:lnTo>
                    <a:pt x="1667497" y="153151"/>
                  </a:lnTo>
                  <a:lnTo>
                    <a:pt x="1673923" y="187528"/>
                  </a:lnTo>
                  <a:lnTo>
                    <a:pt x="1667497" y="221904"/>
                  </a:lnTo>
                  <a:lnTo>
                    <a:pt x="1648364" y="247408"/>
                  </a:lnTo>
                  <a:lnTo>
                    <a:pt x="1616744" y="263273"/>
                  </a:lnTo>
                  <a:lnTo>
                    <a:pt x="1572856" y="268731"/>
                  </a:lnTo>
                  <a:lnTo>
                    <a:pt x="1726100" y="268731"/>
                  </a:lnTo>
                  <a:lnTo>
                    <a:pt x="1729206" y="265226"/>
                  </a:lnTo>
                  <a:lnTo>
                    <a:pt x="1745022" y="229541"/>
                  </a:lnTo>
                  <a:lnTo>
                    <a:pt x="1750453" y="187528"/>
                  </a:lnTo>
                  <a:lnTo>
                    <a:pt x="1745022" y="145311"/>
                  </a:lnTo>
                  <a:lnTo>
                    <a:pt x="1729206" y="109569"/>
                  </a:lnTo>
                  <a:lnTo>
                    <a:pt x="1726326" y="106324"/>
                  </a:lnTo>
                  <a:close/>
                </a:path>
                <a:path w="3623945" h="568960">
                  <a:moveTo>
                    <a:pt x="62509" y="42062"/>
                  </a:moveTo>
                  <a:lnTo>
                    <a:pt x="0" y="42062"/>
                  </a:lnTo>
                  <a:lnTo>
                    <a:pt x="0" y="451002"/>
                  </a:lnTo>
                  <a:lnTo>
                    <a:pt x="72440" y="451002"/>
                  </a:lnTo>
                  <a:lnTo>
                    <a:pt x="72440" y="183438"/>
                  </a:lnTo>
                  <a:lnTo>
                    <a:pt x="147213" y="183438"/>
                  </a:lnTo>
                  <a:lnTo>
                    <a:pt x="62509" y="42062"/>
                  </a:lnTo>
                  <a:close/>
                </a:path>
                <a:path w="3623945" h="568960">
                  <a:moveTo>
                    <a:pt x="447109" y="179933"/>
                  </a:moveTo>
                  <a:lnTo>
                    <a:pt x="375056" y="179933"/>
                  </a:lnTo>
                  <a:lnTo>
                    <a:pt x="375640" y="451002"/>
                  </a:lnTo>
                  <a:lnTo>
                    <a:pt x="447497" y="451002"/>
                  </a:lnTo>
                  <a:lnTo>
                    <a:pt x="447109" y="179933"/>
                  </a:lnTo>
                  <a:close/>
                </a:path>
                <a:path w="3623945" h="568960">
                  <a:moveTo>
                    <a:pt x="147213" y="183438"/>
                  </a:moveTo>
                  <a:lnTo>
                    <a:pt x="72440" y="183438"/>
                  </a:lnTo>
                  <a:lnTo>
                    <a:pt x="206806" y="404266"/>
                  </a:lnTo>
                  <a:lnTo>
                    <a:pt x="240690" y="404266"/>
                  </a:lnTo>
                  <a:lnTo>
                    <a:pt x="295276" y="313131"/>
                  </a:lnTo>
                  <a:lnTo>
                    <a:pt x="224916" y="313131"/>
                  </a:lnTo>
                  <a:lnTo>
                    <a:pt x="147213" y="183438"/>
                  </a:lnTo>
                  <a:close/>
                </a:path>
                <a:path w="3623945" h="568960">
                  <a:moveTo>
                    <a:pt x="446913" y="42062"/>
                  </a:moveTo>
                  <a:lnTo>
                    <a:pt x="384403" y="42062"/>
                  </a:lnTo>
                  <a:lnTo>
                    <a:pt x="224916" y="313131"/>
                  </a:lnTo>
                  <a:lnTo>
                    <a:pt x="295276" y="313131"/>
                  </a:lnTo>
                  <a:lnTo>
                    <a:pt x="375056" y="179933"/>
                  </a:lnTo>
                  <a:lnTo>
                    <a:pt x="447109" y="179933"/>
                  </a:lnTo>
                  <a:lnTo>
                    <a:pt x="446913" y="42062"/>
                  </a:lnTo>
                  <a:close/>
                </a:path>
                <a:path w="3623945" h="568960">
                  <a:moveTo>
                    <a:pt x="2650464" y="17525"/>
                  </a:moveTo>
                  <a:lnTo>
                    <a:pt x="2577439" y="17525"/>
                  </a:lnTo>
                  <a:lnTo>
                    <a:pt x="2577439" y="451002"/>
                  </a:lnTo>
                  <a:lnTo>
                    <a:pt x="2650464" y="451002"/>
                  </a:lnTo>
                  <a:lnTo>
                    <a:pt x="2650464" y="17525"/>
                  </a:lnTo>
                  <a:close/>
                </a:path>
                <a:path w="3623945" h="568960">
                  <a:moveTo>
                    <a:pt x="2782519" y="0"/>
                  </a:moveTo>
                  <a:lnTo>
                    <a:pt x="2763879" y="3395"/>
                  </a:lnTo>
                  <a:lnTo>
                    <a:pt x="2749073" y="12706"/>
                  </a:lnTo>
                  <a:lnTo>
                    <a:pt x="2739306" y="26617"/>
                  </a:lnTo>
                  <a:lnTo>
                    <a:pt x="2735783" y="43814"/>
                  </a:lnTo>
                  <a:lnTo>
                    <a:pt x="2739306" y="61012"/>
                  </a:lnTo>
                  <a:lnTo>
                    <a:pt x="2749073" y="74923"/>
                  </a:lnTo>
                  <a:lnTo>
                    <a:pt x="2763879" y="84234"/>
                  </a:lnTo>
                  <a:lnTo>
                    <a:pt x="2782519" y="87629"/>
                  </a:lnTo>
                  <a:lnTo>
                    <a:pt x="2801405" y="84124"/>
                  </a:lnTo>
                  <a:lnTo>
                    <a:pt x="2816183" y="74485"/>
                  </a:lnTo>
                  <a:lnTo>
                    <a:pt x="2825813" y="60026"/>
                  </a:lnTo>
                  <a:lnTo>
                    <a:pt x="2829255" y="42062"/>
                  </a:lnTo>
                  <a:lnTo>
                    <a:pt x="2825731" y="25385"/>
                  </a:lnTo>
                  <a:lnTo>
                    <a:pt x="2815964" y="12049"/>
                  </a:lnTo>
                  <a:lnTo>
                    <a:pt x="2801158" y="3203"/>
                  </a:lnTo>
                  <a:lnTo>
                    <a:pt x="278251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9267" y="3265500"/>
              <a:ext cx="151155" cy="974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1352" y="3145739"/>
              <a:ext cx="202565" cy="1902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277" y="3145739"/>
              <a:ext cx="197891" cy="20782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515" y="3145739"/>
              <a:ext cx="197891" cy="2078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63761" y="3090164"/>
              <a:ext cx="3096260" cy="433070"/>
            </a:xfrm>
            <a:custGeom>
              <a:avLst/>
              <a:gdLst/>
              <a:ahLst/>
              <a:cxnLst/>
              <a:rect l="l" t="t" r="r" b="b"/>
              <a:pathLst>
                <a:path w="3096259" h="433070">
                  <a:moveTo>
                    <a:pt x="2217712" y="3505"/>
                  </a:moveTo>
                  <a:lnTo>
                    <a:pt x="2290737" y="3505"/>
                  </a:lnTo>
                  <a:lnTo>
                    <a:pt x="2290737" y="315467"/>
                  </a:lnTo>
                  <a:lnTo>
                    <a:pt x="2217712" y="315467"/>
                  </a:lnTo>
                  <a:lnTo>
                    <a:pt x="2217712" y="3505"/>
                  </a:lnTo>
                  <a:close/>
                </a:path>
                <a:path w="3096259" h="433070">
                  <a:moveTo>
                    <a:pt x="338823" y="3505"/>
                  </a:moveTo>
                  <a:lnTo>
                    <a:pt x="420027" y="3505"/>
                  </a:lnTo>
                  <a:lnTo>
                    <a:pt x="496557" y="105740"/>
                  </a:lnTo>
                  <a:lnTo>
                    <a:pt x="573087" y="3505"/>
                  </a:lnTo>
                  <a:lnTo>
                    <a:pt x="651954" y="3505"/>
                  </a:lnTo>
                  <a:lnTo>
                    <a:pt x="535114" y="155981"/>
                  </a:lnTo>
                  <a:lnTo>
                    <a:pt x="657212" y="315467"/>
                  </a:lnTo>
                  <a:lnTo>
                    <a:pt x="574840" y="315467"/>
                  </a:lnTo>
                  <a:lnTo>
                    <a:pt x="494804" y="207390"/>
                  </a:lnTo>
                  <a:lnTo>
                    <a:pt x="414185" y="315467"/>
                  </a:lnTo>
                  <a:lnTo>
                    <a:pt x="333565" y="315467"/>
                  </a:lnTo>
                  <a:lnTo>
                    <a:pt x="455079" y="157149"/>
                  </a:lnTo>
                  <a:lnTo>
                    <a:pt x="338823" y="3505"/>
                  </a:lnTo>
                  <a:close/>
                </a:path>
                <a:path w="3096259" h="433070">
                  <a:moveTo>
                    <a:pt x="2918066" y="0"/>
                  </a:moveTo>
                  <a:lnTo>
                    <a:pt x="2949823" y="2674"/>
                  </a:lnTo>
                  <a:lnTo>
                    <a:pt x="2978896" y="10880"/>
                  </a:lnTo>
                  <a:lnTo>
                    <a:pt x="3004573" y="24892"/>
                  </a:lnTo>
                  <a:lnTo>
                    <a:pt x="3026143" y="44983"/>
                  </a:lnTo>
                  <a:lnTo>
                    <a:pt x="3026143" y="3505"/>
                  </a:lnTo>
                  <a:lnTo>
                    <a:pt x="3095663" y="3505"/>
                  </a:lnTo>
                  <a:lnTo>
                    <a:pt x="3095663" y="268147"/>
                  </a:lnTo>
                  <a:lnTo>
                    <a:pt x="3090786" y="319703"/>
                  </a:lnTo>
                  <a:lnTo>
                    <a:pt x="3076319" y="361230"/>
                  </a:lnTo>
                  <a:lnTo>
                    <a:pt x="3052505" y="393020"/>
                  </a:lnTo>
                  <a:lnTo>
                    <a:pt x="3019587" y="415366"/>
                  </a:lnTo>
                  <a:lnTo>
                    <a:pt x="2977808" y="428559"/>
                  </a:lnTo>
                  <a:lnTo>
                    <a:pt x="2927413" y="432892"/>
                  </a:lnTo>
                  <a:lnTo>
                    <a:pt x="2884045" y="430062"/>
                  </a:lnTo>
                  <a:lnTo>
                    <a:pt x="2842923" y="421646"/>
                  </a:lnTo>
                  <a:lnTo>
                    <a:pt x="2806073" y="407753"/>
                  </a:lnTo>
                  <a:lnTo>
                    <a:pt x="2775521" y="388492"/>
                  </a:lnTo>
                  <a:lnTo>
                    <a:pt x="2808236" y="333578"/>
                  </a:lnTo>
                  <a:lnTo>
                    <a:pt x="2831723" y="349032"/>
                  </a:lnTo>
                  <a:lnTo>
                    <a:pt x="2859865" y="360816"/>
                  </a:lnTo>
                  <a:lnTo>
                    <a:pt x="2890964" y="368328"/>
                  </a:lnTo>
                  <a:lnTo>
                    <a:pt x="2923324" y="370966"/>
                  </a:lnTo>
                  <a:lnTo>
                    <a:pt x="2967924" y="365051"/>
                  </a:lnTo>
                  <a:lnTo>
                    <a:pt x="2998831" y="347306"/>
                  </a:lnTo>
                  <a:lnTo>
                    <a:pt x="3016814" y="317731"/>
                  </a:lnTo>
                  <a:lnTo>
                    <a:pt x="3022638" y="276326"/>
                  </a:lnTo>
                  <a:lnTo>
                    <a:pt x="3022638" y="259968"/>
                  </a:lnTo>
                  <a:lnTo>
                    <a:pt x="3001369" y="278280"/>
                  </a:lnTo>
                  <a:lnTo>
                    <a:pt x="2976486" y="291223"/>
                  </a:lnTo>
                  <a:lnTo>
                    <a:pt x="2948535" y="298909"/>
                  </a:lnTo>
                  <a:lnTo>
                    <a:pt x="2918066" y="301447"/>
                  </a:lnTo>
                  <a:lnTo>
                    <a:pt x="2867339" y="294404"/>
                  </a:lnTo>
                  <a:lnTo>
                    <a:pt x="2823930" y="274265"/>
                  </a:lnTo>
                  <a:lnTo>
                    <a:pt x="2790112" y="242517"/>
                  </a:lnTo>
                  <a:lnTo>
                    <a:pt x="2768155" y="200646"/>
                  </a:lnTo>
                  <a:lnTo>
                    <a:pt x="2760332" y="150139"/>
                  </a:lnTo>
                  <a:lnTo>
                    <a:pt x="2768155" y="99753"/>
                  </a:lnTo>
                  <a:lnTo>
                    <a:pt x="2790112" y="58172"/>
                  </a:lnTo>
                  <a:lnTo>
                    <a:pt x="2823930" y="26770"/>
                  </a:lnTo>
                  <a:lnTo>
                    <a:pt x="2867339" y="6921"/>
                  </a:lnTo>
                  <a:lnTo>
                    <a:pt x="2918066" y="0"/>
                  </a:lnTo>
                  <a:close/>
                </a:path>
                <a:path w="3096259" h="433070">
                  <a:moveTo>
                    <a:pt x="2562999" y="0"/>
                  </a:moveTo>
                  <a:lnTo>
                    <a:pt x="2605263" y="5187"/>
                  </a:lnTo>
                  <a:lnTo>
                    <a:pt x="2641160" y="21031"/>
                  </a:lnTo>
                  <a:lnTo>
                    <a:pt x="2668954" y="47951"/>
                  </a:lnTo>
                  <a:lnTo>
                    <a:pt x="2686906" y="86368"/>
                  </a:lnTo>
                  <a:lnTo>
                    <a:pt x="2693276" y="136702"/>
                  </a:lnTo>
                  <a:lnTo>
                    <a:pt x="2693276" y="315467"/>
                  </a:lnTo>
                  <a:lnTo>
                    <a:pt x="2620251" y="315467"/>
                  </a:lnTo>
                  <a:lnTo>
                    <a:pt x="2620251" y="146049"/>
                  </a:lnTo>
                  <a:lnTo>
                    <a:pt x="2615230" y="109765"/>
                  </a:lnTo>
                  <a:lnTo>
                    <a:pt x="2600680" y="84051"/>
                  </a:lnTo>
                  <a:lnTo>
                    <a:pt x="2577367" y="68743"/>
                  </a:lnTo>
                  <a:lnTo>
                    <a:pt x="2546057" y="63677"/>
                  </a:lnTo>
                  <a:lnTo>
                    <a:pt x="2510522" y="69583"/>
                  </a:lnTo>
                  <a:lnTo>
                    <a:pt x="2483037" y="87264"/>
                  </a:lnTo>
                  <a:lnTo>
                    <a:pt x="2465301" y="116666"/>
                  </a:lnTo>
                  <a:lnTo>
                    <a:pt x="2459012" y="157733"/>
                  </a:lnTo>
                  <a:lnTo>
                    <a:pt x="2459012" y="315467"/>
                  </a:lnTo>
                  <a:lnTo>
                    <a:pt x="2385987" y="315467"/>
                  </a:lnTo>
                  <a:lnTo>
                    <a:pt x="2385987" y="3505"/>
                  </a:lnTo>
                  <a:lnTo>
                    <a:pt x="2455506" y="3505"/>
                  </a:lnTo>
                  <a:lnTo>
                    <a:pt x="2455506" y="43814"/>
                  </a:lnTo>
                  <a:lnTo>
                    <a:pt x="2475999" y="24892"/>
                  </a:lnTo>
                  <a:lnTo>
                    <a:pt x="2501147" y="11172"/>
                  </a:lnTo>
                  <a:lnTo>
                    <a:pt x="2530348" y="2820"/>
                  </a:lnTo>
                  <a:lnTo>
                    <a:pt x="2562999" y="0"/>
                  </a:lnTo>
                  <a:close/>
                </a:path>
                <a:path w="3096259" h="433070">
                  <a:moveTo>
                    <a:pt x="1813407" y="0"/>
                  </a:moveTo>
                  <a:lnTo>
                    <a:pt x="1859413" y="5322"/>
                  </a:lnTo>
                  <a:lnTo>
                    <a:pt x="1899674" y="20576"/>
                  </a:lnTo>
                  <a:lnTo>
                    <a:pt x="1933022" y="44691"/>
                  </a:lnTo>
                  <a:lnTo>
                    <a:pt x="1958289" y="76595"/>
                  </a:lnTo>
                  <a:lnTo>
                    <a:pt x="1974306" y="115217"/>
                  </a:lnTo>
                  <a:lnTo>
                    <a:pt x="1979904" y="159486"/>
                  </a:lnTo>
                  <a:lnTo>
                    <a:pt x="1974306" y="203799"/>
                  </a:lnTo>
                  <a:lnTo>
                    <a:pt x="1958289" y="242529"/>
                  </a:lnTo>
                  <a:lnTo>
                    <a:pt x="1933022" y="274574"/>
                  </a:lnTo>
                  <a:lnTo>
                    <a:pt x="1899674" y="298829"/>
                  </a:lnTo>
                  <a:lnTo>
                    <a:pt x="1859413" y="314191"/>
                  </a:lnTo>
                  <a:lnTo>
                    <a:pt x="1813407" y="319557"/>
                  </a:lnTo>
                  <a:lnTo>
                    <a:pt x="1767850" y="314191"/>
                  </a:lnTo>
                  <a:lnTo>
                    <a:pt x="1727811" y="298829"/>
                  </a:lnTo>
                  <a:lnTo>
                    <a:pt x="1694522" y="274574"/>
                  </a:lnTo>
                  <a:lnTo>
                    <a:pt x="1669218" y="242529"/>
                  </a:lnTo>
                  <a:lnTo>
                    <a:pt x="1653131" y="203799"/>
                  </a:lnTo>
                  <a:lnTo>
                    <a:pt x="1647494" y="159486"/>
                  </a:lnTo>
                  <a:lnTo>
                    <a:pt x="1653131" y="115217"/>
                  </a:lnTo>
                  <a:lnTo>
                    <a:pt x="1669218" y="76595"/>
                  </a:lnTo>
                  <a:lnTo>
                    <a:pt x="1694522" y="44691"/>
                  </a:lnTo>
                  <a:lnTo>
                    <a:pt x="1727811" y="20576"/>
                  </a:lnTo>
                  <a:lnTo>
                    <a:pt x="1767850" y="5322"/>
                  </a:lnTo>
                  <a:lnTo>
                    <a:pt x="1813407" y="0"/>
                  </a:lnTo>
                  <a:close/>
                </a:path>
                <a:path w="3096259" h="433070">
                  <a:moveTo>
                    <a:pt x="1437170" y="0"/>
                  </a:moveTo>
                  <a:lnTo>
                    <a:pt x="1483175" y="5322"/>
                  </a:lnTo>
                  <a:lnTo>
                    <a:pt x="1523436" y="20576"/>
                  </a:lnTo>
                  <a:lnTo>
                    <a:pt x="1556785" y="44691"/>
                  </a:lnTo>
                  <a:lnTo>
                    <a:pt x="1582051" y="76595"/>
                  </a:lnTo>
                  <a:lnTo>
                    <a:pt x="1598068" y="115217"/>
                  </a:lnTo>
                  <a:lnTo>
                    <a:pt x="1603667" y="159486"/>
                  </a:lnTo>
                  <a:lnTo>
                    <a:pt x="1598068" y="203799"/>
                  </a:lnTo>
                  <a:lnTo>
                    <a:pt x="1582051" y="242529"/>
                  </a:lnTo>
                  <a:lnTo>
                    <a:pt x="1556785" y="274574"/>
                  </a:lnTo>
                  <a:lnTo>
                    <a:pt x="1523436" y="298829"/>
                  </a:lnTo>
                  <a:lnTo>
                    <a:pt x="1483175" y="314191"/>
                  </a:lnTo>
                  <a:lnTo>
                    <a:pt x="1437170" y="319557"/>
                  </a:lnTo>
                  <a:lnTo>
                    <a:pt x="1391613" y="314191"/>
                  </a:lnTo>
                  <a:lnTo>
                    <a:pt x="1351573" y="298829"/>
                  </a:lnTo>
                  <a:lnTo>
                    <a:pt x="1318285" y="274574"/>
                  </a:lnTo>
                  <a:lnTo>
                    <a:pt x="1292980" y="242529"/>
                  </a:lnTo>
                  <a:lnTo>
                    <a:pt x="1276893" y="203799"/>
                  </a:lnTo>
                  <a:lnTo>
                    <a:pt x="1271257" y="159486"/>
                  </a:lnTo>
                  <a:lnTo>
                    <a:pt x="1276893" y="115217"/>
                  </a:lnTo>
                  <a:lnTo>
                    <a:pt x="1292980" y="76595"/>
                  </a:lnTo>
                  <a:lnTo>
                    <a:pt x="1318285" y="44691"/>
                  </a:lnTo>
                  <a:lnTo>
                    <a:pt x="1351573" y="20576"/>
                  </a:lnTo>
                  <a:lnTo>
                    <a:pt x="1391613" y="5322"/>
                  </a:lnTo>
                  <a:lnTo>
                    <a:pt x="1437170" y="0"/>
                  </a:lnTo>
                  <a:close/>
                </a:path>
                <a:path w="3096259" h="433070">
                  <a:moveTo>
                    <a:pt x="141376" y="0"/>
                  </a:moveTo>
                  <a:lnTo>
                    <a:pt x="190687" y="5154"/>
                  </a:lnTo>
                  <a:lnTo>
                    <a:pt x="230212" y="20769"/>
                  </a:lnTo>
                  <a:lnTo>
                    <a:pt x="259277" y="47067"/>
                  </a:lnTo>
                  <a:lnTo>
                    <a:pt x="277210" y="84274"/>
                  </a:lnTo>
                  <a:lnTo>
                    <a:pt x="283337" y="132613"/>
                  </a:lnTo>
                  <a:lnTo>
                    <a:pt x="283337" y="315467"/>
                  </a:lnTo>
                  <a:lnTo>
                    <a:pt x="214401" y="315467"/>
                  </a:lnTo>
                  <a:lnTo>
                    <a:pt x="214401" y="277494"/>
                  </a:lnTo>
                  <a:lnTo>
                    <a:pt x="198244" y="295404"/>
                  </a:lnTo>
                  <a:lnTo>
                    <a:pt x="176282" y="308603"/>
                  </a:lnTo>
                  <a:lnTo>
                    <a:pt x="148843" y="316764"/>
                  </a:lnTo>
                  <a:lnTo>
                    <a:pt x="116255" y="319557"/>
                  </a:lnTo>
                  <a:lnTo>
                    <a:pt x="68022" y="312592"/>
                  </a:lnTo>
                  <a:lnTo>
                    <a:pt x="31400" y="293195"/>
                  </a:lnTo>
                  <a:lnTo>
                    <a:pt x="8142" y="263611"/>
                  </a:lnTo>
                  <a:lnTo>
                    <a:pt x="0" y="226085"/>
                  </a:lnTo>
                  <a:lnTo>
                    <a:pt x="6955" y="189636"/>
                  </a:lnTo>
                  <a:lnTo>
                    <a:pt x="29356" y="160143"/>
                  </a:lnTo>
                  <a:lnTo>
                    <a:pt x="69501" y="140399"/>
                  </a:lnTo>
                  <a:lnTo>
                    <a:pt x="129692" y="133197"/>
                  </a:lnTo>
                  <a:lnTo>
                    <a:pt x="210312" y="133197"/>
                  </a:lnTo>
                  <a:lnTo>
                    <a:pt x="210312" y="128523"/>
                  </a:lnTo>
                  <a:lnTo>
                    <a:pt x="205483" y="99943"/>
                  </a:lnTo>
                  <a:lnTo>
                    <a:pt x="190960" y="78647"/>
                  </a:lnTo>
                  <a:lnTo>
                    <a:pt x="166688" y="65348"/>
                  </a:lnTo>
                  <a:lnTo>
                    <a:pt x="132613" y="60756"/>
                  </a:lnTo>
                  <a:lnTo>
                    <a:pt x="106324" y="62883"/>
                  </a:lnTo>
                  <a:lnTo>
                    <a:pt x="80911" y="69008"/>
                  </a:lnTo>
                  <a:lnTo>
                    <a:pt x="57689" y="78748"/>
                  </a:lnTo>
                  <a:lnTo>
                    <a:pt x="37973" y="91719"/>
                  </a:lnTo>
                  <a:lnTo>
                    <a:pt x="9347" y="38557"/>
                  </a:lnTo>
                  <a:lnTo>
                    <a:pt x="36959" y="21688"/>
                  </a:lnTo>
                  <a:lnTo>
                    <a:pt x="69008" y="9639"/>
                  </a:lnTo>
                  <a:lnTo>
                    <a:pt x="104234" y="2409"/>
                  </a:lnTo>
                  <a:lnTo>
                    <a:pt x="141376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3467" y="3054604"/>
              <a:ext cx="202565" cy="17510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35758" y="2972155"/>
              <a:ext cx="2650490" cy="433705"/>
            </a:xfrm>
            <a:custGeom>
              <a:avLst/>
              <a:gdLst/>
              <a:ahLst/>
              <a:cxnLst/>
              <a:rect l="l" t="t" r="r" b="b"/>
              <a:pathLst>
                <a:path w="2650490" h="433704">
                  <a:moveTo>
                    <a:pt x="1408112" y="24536"/>
                  </a:moveTo>
                  <a:lnTo>
                    <a:pt x="1576362" y="24536"/>
                  </a:lnTo>
                  <a:lnTo>
                    <a:pt x="1626581" y="29023"/>
                  </a:lnTo>
                  <a:lnTo>
                    <a:pt x="1669271" y="42127"/>
                  </a:lnTo>
                  <a:lnTo>
                    <a:pt x="1703717" y="63312"/>
                  </a:lnTo>
                  <a:lnTo>
                    <a:pt x="1729206" y="92043"/>
                  </a:lnTo>
                  <a:lnTo>
                    <a:pt x="1745022" y="127785"/>
                  </a:lnTo>
                  <a:lnTo>
                    <a:pt x="1750453" y="170002"/>
                  </a:lnTo>
                  <a:lnTo>
                    <a:pt x="1745022" y="212015"/>
                  </a:lnTo>
                  <a:lnTo>
                    <a:pt x="1729206" y="247700"/>
                  </a:lnTo>
                  <a:lnTo>
                    <a:pt x="1703717" y="276472"/>
                  </a:lnTo>
                  <a:lnTo>
                    <a:pt x="1669271" y="297747"/>
                  </a:lnTo>
                  <a:lnTo>
                    <a:pt x="1626581" y="310940"/>
                  </a:lnTo>
                  <a:lnTo>
                    <a:pt x="1576362" y="315468"/>
                  </a:lnTo>
                  <a:lnTo>
                    <a:pt x="1484058" y="315468"/>
                  </a:lnTo>
                  <a:lnTo>
                    <a:pt x="1484058" y="433476"/>
                  </a:lnTo>
                  <a:lnTo>
                    <a:pt x="1408112" y="433476"/>
                  </a:lnTo>
                  <a:lnTo>
                    <a:pt x="1408112" y="24536"/>
                  </a:lnTo>
                  <a:close/>
                </a:path>
                <a:path w="2650490" h="433704">
                  <a:moveTo>
                    <a:pt x="0" y="24536"/>
                  </a:moveTo>
                  <a:lnTo>
                    <a:pt x="62509" y="24536"/>
                  </a:lnTo>
                  <a:lnTo>
                    <a:pt x="224916" y="295605"/>
                  </a:lnTo>
                  <a:lnTo>
                    <a:pt x="384403" y="24536"/>
                  </a:lnTo>
                  <a:lnTo>
                    <a:pt x="446913" y="24536"/>
                  </a:lnTo>
                  <a:lnTo>
                    <a:pt x="447497" y="433476"/>
                  </a:lnTo>
                  <a:lnTo>
                    <a:pt x="375640" y="433476"/>
                  </a:lnTo>
                  <a:lnTo>
                    <a:pt x="375056" y="162407"/>
                  </a:lnTo>
                  <a:lnTo>
                    <a:pt x="240690" y="386740"/>
                  </a:lnTo>
                  <a:lnTo>
                    <a:pt x="206806" y="386740"/>
                  </a:lnTo>
                  <a:lnTo>
                    <a:pt x="72440" y="165912"/>
                  </a:lnTo>
                  <a:lnTo>
                    <a:pt x="72440" y="433476"/>
                  </a:lnTo>
                  <a:lnTo>
                    <a:pt x="0" y="433476"/>
                  </a:lnTo>
                  <a:lnTo>
                    <a:pt x="0" y="24536"/>
                  </a:lnTo>
                  <a:close/>
                </a:path>
                <a:path w="2650490" h="433704">
                  <a:moveTo>
                    <a:pt x="2577439" y="0"/>
                  </a:moveTo>
                  <a:lnTo>
                    <a:pt x="2650464" y="0"/>
                  </a:lnTo>
                  <a:lnTo>
                    <a:pt x="2650464" y="433476"/>
                  </a:lnTo>
                  <a:lnTo>
                    <a:pt x="2577439" y="433476"/>
                  </a:lnTo>
                  <a:lnTo>
                    <a:pt x="2577439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5192" y="2948279"/>
              <a:ext cx="106172" cy="100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5965" y="2169764"/>
            <a:ext cx="2446987" cy="240860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4393145" y="1657355"/>
            <a:ext cx="3433445" cy="3433445"/>
            <a:chOff x="4393145" y="1657355"/>
            <a:chExt cx="3433445" cy="34334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93145" y="1657355"/>
              <a:ext cx="3433420" cy="34334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1755" y="3171000"/>
              <a:ext cx="2224811" cy="1919775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04621" y="1657355"/>
            <a:ext cx="1582564" cy="34334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9690871" y="6137655"/>
            <a:ext cx="21450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Wikipedia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2753" y="1045046"/>
            <a:ext cx="4458362" cy="29703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690871" y="6137655"/>
            <a:ext cx="21450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Wikipedia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74915" y="1045044"/>
            <a:ext cx="10960735" cy="5109845"/>
            <a:chOff x="774915" y="1045044"/>
            <a:chExt cx="10960735" cy="510984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5362" y="1124168"/>
              <a:ext cx="4321835" cy="32413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9812" y="3414782"/>
              <a:ext cx="3648026" cy="27271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62855" y="1045044"/>
              <a:ext cx="3772706" cy="282953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4915" y="3446581"/>
              <a:ext cx="3879428" cy="2707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2172" y="2979352"/>
              <a:ext cx="3505226" cy="31626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260309" y="2153522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60309" y="2153522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52855" y="1374647"/>
            <a:ext cx="2131060" cy="2143125"/>
            <a:chOff x="752855" y="1374647"/>
            <a:chExt cx="2131060" cy="214312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2855" y="1374647"/>
              <a:ext cx="2130552" cy="21427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04856" y="1403297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5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2"/>
                  </a:lnTo>
                  <a:lnTo>
                    <a:pt x="2027370" y="2039872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4856" y="1403297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5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3"/>
                  </a:lnTo>
                  <a:lnTo>
                    <a:pt x="0" y="203987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888" y="1402079"/>
              <a:ext cx="91439" cy="208788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815833" y="1421588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1" y="20032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239" y="2398775"/>
              <a:ext cx="2084832" cy="9143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6766" y="2423233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13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7720583" y="1374647"/>
            <a:ext cx="2131060" cy="2143125"/>
            <a:chOff x="7720583" y="1374647"/>
            <a:chExt cx="2131060" cy="214312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20583" y="1374647"/>
              <a:ext cx="2130552" cy="21427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772923" y="1403297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2"/>
                  </a:lnTo>
                  <a:lnTo>
                    <a:pt x="2027370" y="2039872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772923" y="1403297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3"/>
                  </a:lnTo>
                  <a:lnTo>
                    <a:pt x="0" y="203987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1663" y="1402079"/>
              <a:ext cx="91440" cy="208788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786607" y="1421588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1" y="20032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48015" y="2398775"/>
              <a:ext cx="2084831" cy="9143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87540" y="2423233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13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785623" y="1728215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35" dirty="0">
                <a:latin typeface="Verdana"/>
                <a:cs typeface="Verdana"/>
              </a:rPr>
              <a:t>1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792959" y="1728215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2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785623" y="2697479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3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92959" y="2709671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4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996183" y="2325623"/>
            <a:ext cx="4340860" cy="234950"/>
            <a:chOff x="2996183" y="2325623"/>
            <a:chExt cx="4340860" cy="23495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96183" y="2325623"/>
              <a:ext cx="4340352" cy="23469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036741" y="2385134"/>
              <a:ext cx="4184650" cy="76200"/>
            </a:xfrm>
            <a:custGeom>
              <a:avLst/>
              <a:gdLst/>
              <a:ahLst/>
              <a:cxnLst/>
              <a:rect l="l" t="t" r="r" b="b"/>
              <a:pathLst>
                <a:path w="4184650" h="76200">
                  <a:moveTo>
                    <a:pt x="4108333" y="0"/>
                  </a:moveTo>
                  <a:lnTo>
                    <a:pt x="4108333" y="76200"/>
                  </a:lnTo>
                  <a:lnTo>
                    <a:pt x="4159133" y="50800"/>
                  </a:lnTo>
                  <a:lnTo>
                    <a:pt x="4121035" y="50800"/>
                  </a:lnTo>
                  <a:lnTo>
                    <a:pt x="4121035" y="25400"/>
                  </a:lnTo>
                  <a:lnTo>
                    <a:pt x="4159133" y="25400"/>
                  </a:lnTo>
                  <a:lnTo>
                    <a:pt x="4108333" y="0"/>
                  </a:lnTo>
                  <a:close/>
                </a:path>
                <a:path w="4184650" h="76200">
                  <a:moveTo>
                    <a:pt x="0" y="25398"/>
                  </a:moveTo>
                  <a:lnTo>
                    <a:pt x="0" y="50798"/>
                  </a:lnTo>
                  <a:lnTo>
                    <a:pt x="4121035" y="50800"/>
                  </a:lnTo>
                  <a:lnTo>
                    <a:pt x="4108333" y="50800"/>
                  </a:lnTo>
                  <a:lnTo>
                    <a:pt x="4108333" y="25400"/>
                  </a:lnTo>
                  <a:lnTo>
                    <a:pt x="4121035" y="25400"/>
                  </a:lnTo>
                  <a:lnTo>
                    <a:pt x="0" y="25398"/>
                  </a:lnTo>
                  <a:close/>
                </a:path>
                <a:path w="4184650" h="76200">
                  <a:moveTo>
                    <a:pt x="4159133" y="25400"/>
                  </a:moveTo>
                  <a:lnTo>
                    <a:pt x="4121035" y="25400"/>
                  </a:lnTo>
                  <a:lnTo>
                    <a:pt x="4121035" y="50800"/>
                  </a:lnTo>
                  <a:lnTo>
                    <a:pt x="4159135" y="50798"/>
                  </a:lnTo>
                  <a:lnTo>
                    <a:pt x="4184533" y="38100"/>
                  </a:lnTo>
                  <a:lnTo>
                    <a:pt x="415913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644820" y="2025903"/>
            <a:ext cx="9683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40" dirty="0">
                <a:latin typeface="Verdana"/>
                <a:cs typeface="Verdana"/>
              </a:rPr>
              <a:t>2d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75" dirty="0">
                <a:latin typeface="Verdana"/>
                <a:cs typeface="Verdana"/>
              </a:rPr>
              <a:t>array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811526" y="2177693"/>
            <a:ext cx="1950720" cy="1101725"/>
            <a:chOff x="7811526" y="2177693"/>
            <a:chExt cx="1950720" cy="1101725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526" y="2177693"/>
              <a:ext cx="927480" cy="1016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2203" y="2177693"/>
              <a:ext cx="927482" cy="1016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1526" y="3177406"/>
              <a:ext cx="927480" cy="1016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34207" y="3177406"/>
              <a:ext cx="927482" cy="101616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24908" y="1017015"/>
            <a:ext cx="22212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14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sz="1900" spc="-21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260" dirty="0">
                <a:solidFill>
                  <a:srgbClr val="000000"/>
                </a:solidFill>
                <a:latin typeface="Verdana"/>
                <a:cs typeface="Verdana"/>
              </a:rPr>
              <a:t>/</a:t>
            </a:r>
            <a:r>
              <a:rPr sz="1900" spc="-19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204" dirty="0">
                <a:solidFill>
                  <a:srgbClr val="000000"/>
                </a:solidFill>
                <a:latin typeface="Verdana"/>
                <a:cs typeface="Verdana"/>
              </a:rPr>
              <a:t>W</a:t>
            </a:r>
            <a:r>
              <a:rPr sz="1900" spc="-2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000000"/>
                </a:solidFill>
                <a:latin typeface="Verdana"/>
                <a:cs typeface="Verdana"/>
              </a:rPr>
              <a:t>Image</a:t>
            </a:r>
            <a:r>
              <a:rPr sz="1900" spc="-2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90" dirty="0">
                <a:solidFill>
                  <a:srgbClr val="000000"/>
                </a:solidFill>
                <a:latin typeface="Verdana"/>
                <a:cs typeface="Verdana"/>
              </a:rPr>
              <a:t>2x2px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17556" y="1776984"/>
            <a:ext cx="9925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145" dirty="0">
                <a:latin typeface="Verdana"/>
                <a:cs typeface="Verdana"/>
              </a:rPr>
              <a:t> </a:t>
            </a:r>
            <a:r>
              <a:rPr sz="1700" spc="-535" dirty="0">
                <a:latin typeface="Verdana"/>
                <a:cs typeface="Verdana"/>
              </a:rPr>
              <a:t>1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822184" y="1776984"/>
            <a:ext cx="997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2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17556" y="2782823"/>
            <a:ext cx="9925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3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22184" y="2795015"/>
            <a:ext cx="997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4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2855" y="3934967"/>
            <a:ext cx="2131060" cy="2146300"/>
            <a:chOff x="752855" y="3934967"/>
            <a:chExt cx="2131060" cy="2146300"/>
          </a:xfrm>
        </p:grpSpPr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2855" y="3934967"/>
              <a:ext cx="2130552" cy="21457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04856" y="3964879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5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1"/>
                  </a:lnTo>
                  <a:lnTo>
                    <a:pt x="2027370" y="2039871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4856" y="3964879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5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2"/>
                  </a:lnTo>
                  <a:lnTo>
                    <a:pt x="0" y="20398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0888" y="3962399"/>
              <a:ext cx="91439" cy="209092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15833" y="3983167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1" y="20032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239" y="4959096"/>
              <a:ext cx="2084832" cy="914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6766" y="4984813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13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7598664" y="3791711"/>
            <a:ext cx="2133600" cy="2146300"/>
            <a:chOff x="7598664" y="3791711"/>
            <a:chExt cx="2133600" cy="214630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8664" y="3791711"/>
              <a:ext cx="2133600" cy="21457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651188" y="3820944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1"/>
                  </a:lnTo>
                  <a:lnTo>
                    <a:pt x="2027370" y="2039871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651188" y="3820944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2"/>
                  </a:lnTo>
                  <a:lnTo>
                    <a:pt x="0" y="20398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8072735" y="4451908"/>
            <a:ext cx="1183640" cy="76390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00330" indent="-100965">
              <a:lnSpc>
                <a:spcPct val="100800"/>
              </a:lnSpc>
              <a:spcBef>
                <a:spcPts val="55"/>
              </a:spcBef>
            </a:pPr>
            <a:r>
              <a:rPr sz="2400" spc="-10" dirty="0">
                <a:latin typeface="Verdana"/>
                <a:cs typeface="Verdana"/>
              </a:rPr>
              <a:t>Colored Image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7769352" y="3962400"/>
            <a:ext cx="2131060" cy="2143125"/>
            <a:chOff x="7769352" y="3962400"/>
            <a:chExt cx="2131060" cy="2143125"/>
          </a:xfrm>
        </p:grpSpPr>
        <p:pic>
          <p:nvPicPr>
            <p:cNvPr id="57" name="object 5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9352" y="3962400"/>
              <a:ext cx="2130552" cy="214274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820522" y="3990279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1"/>
                  </a:lnTo>
                  <a:lnTo>
                    <a:pt x="2027370" y="2039871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820522" y="3990279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2"/>
                  </a:lnTo>
                  <a:lnTo>
                    <a:pt x="0" y="20398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F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8242069" y="4622596"/>
            <a:ext cx="1183640" cy="76073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0330" indent="-100965">
              <a:lnSpc>
                <a:spcPct val="100000"/>
              </a:lnSpc>
              <a:spcBef>
                <a:spcPts val="80"/>
              </a:spcBef>
            </a:pPr>
            <a:r>
              <a:rPr sz="2400" spc="-10" dirty="0">
                <a:latin typeface="Verdana"/>
                <a:cs typeface="Verdana"/>
              </a:rPr>
              <a:t>Colored Image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936992" y="4130039"/>
            <a:ext cx="2133600" cy="2146300"/>
            <a:chOff x="7936992" y="4130039"/>
            <a:chExt cx="2133600" cy="2146300"/>
          </a:xfrm>
        </p:grpSpPr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36992" y="4130039"/>
              <a:ext cx="2133600" cy="214579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989856" y="4159611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2027370" y="0"/>
                  </a:moveTo>
                  <a:lnTo>
                    <a:pt x="0" y="0"/>
                  </a:lnTo>
                  <a:lnTo>
                    <a:pt x="0" y="2039872"/>
                  </a:lnTo>
                  <a:lnTo>
                    <a:pt x="2027370" y="2039872"/>
                  </a:lnTo>
                  <a:lnTo>
                    <a:pt x="2027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989856" y="4159611"/>
              <a:ext cx="2027555" cy="2040255"/>
            </a:xfrm>
            <a:custGeom>
              <a:avLst/>
              <a:gdLst/>
              <a:ahLst/>
              <a:cxnLst/>
              <a:rect l="l" t="t" r="r" b="b"/>
              <a:pathLst>
                <a:path w="2027554" h="2040254">
                  <a:moveTo>
                    <a:pt x="0" y="0"/>
                  </a:moveTo>
                  <a:lnTo>
                    <a:pt x="2027371" y="0"/>
                  </a:lnTo>
                  <a:lnTo>
                    <a:pt x="2027371" y="2039872"/>
                  </a:lnTo>
                  <a:lnTo>
                    <a:pt x="0" y="2039872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58072" y="4157471"/>
              <a:ext cx="91440" cy="20909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9003540" y="4177902"/>
              <a:ext cx="0" cy="2003425"/>
            </a:xfrm>
            <a:custGeom>
              <a:avLst/>
              <a:gdLst/>
              <a:ahLst/>
              <a:cxnLst/>
              <a:rect l="l" t="t" r="r" b="b"/>
              <a:pathLst>
                <a:path h="2003425">
                  <a:moveTo>
                    <a:pt x="0" y="0"/>
                  </a:moveTo>
                  <a:lnTo>
                    <a:pt x="1" y="200329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64424" y="5154167"/>
              <a:ext cx="2084831" cy="9144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8004473" y="5179547"/>
              <a:ext cx="1998345" cy="0"/>
            </a:xfrm>
            <a:custGeom>
              <a:avLst/>
              <a:gdLst/>
              <a:ahLst/>
              <a:cxnLst/>
              <a:rect l="l" t="t" r="r" b="b"/>
              <a:pathLst>
                <a:path w="1998345">
                  <a:moveTo>
                    <a:pt x="0" y="0"/>
                  </a:moveTo>
                  <a:lnTo>
                    <a:pt x="1998135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8002555" y="4480560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35" dirty="0">
                <a:latin typeface="Verdana"/>
                <a:cs typeface="Verdana"/>
              </a:rPr>
              <a:t>1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009891" y="4477511"/>
            <a:ext cx="85216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140" dirty="0">
                <a:latin typeface="Verdana"/>
                <a:cs typeface="Verdana"/>
              </a:rPr>
              <a:t>2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002555" y="5483352"/>
            <a:ext cx="99504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14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3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009891" y="5498591"/>
            <a:ext cx="874394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4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6806183" y="3706367"/>
            <a:ext cx="975360" cy="426720"/>
            <a:chOff x="6806183" y="3706367"/>
            <a:chExt cx="975360" cy="426720"/>
          </a:xfrm>
        </p:grpSpPr>
        <p:pic>
          <p:nvPicPr>
            <p:cNvPr id="74" name="object 7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06183" y="3706367"/>
              <a:ext cx="975359" cy="426719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45727" y="3725185"/>
              <a:ext cx="819150" cy="284480"/>
            </a:xfrm>
            <a:custGeom>
              <a:avLst/>
              <a:gdLst/>
              <a:ahLst/>
              <a:cxnLst/>
              <a:rect l="l" t="t" r="r" b="b"/>
              <a:pathLst>
                <a:path w="819150" h="284479">
                  <a:moveTo>
                    <a:pt x="744383" y="253821"/>
                  </a:moveTo>
                  <a:lnTo>
                    <a:pt x="734576" y="284018"/>
                  </a:lnTo>
                  <a:lnTo>
                    <a:pt x="818818" y="271317"/>
                  </a:lnTo>
                  <a:lnTo>
                    <a:pt x="805032" y="257743"/>
                  </a:lnTo>
                  <a:lnTo>
                    <a:pt x="756462" y="257743"/>
                  </a:lnTo>
                  <a:lnTo>
                    <a:pt x="744383" y="253821"/>
                  </a:lnTo>
                  <a:close/>
                </a:path>
                <a:path w="819150" h="284479">
                  <a:moveTo>
                    <a:pt x="748306" y="241742"/>
                  </a:moveTo>
                  <a:lnTo>
                    <a:pt x="744383" y="253821"/>
                  </a:lnTo>
                  <a:lnTo>
                    <a:pt x="756462" y="257743"/>
                  </a:lnTo>
                  <a:lnTo>
                    <a:pt x="760385" y="245664"/>
                  </a:lnTo>
                  <a:lnTo>
                    <a:pt x="748306" y="241742"/>
                  </a:lnTo>
                  <a:close/>
                </a:path>
                <a:path w="819150" h="284479">
                  <a:moveTo>
                    <a:pt x="758112" y="211545"/>
                  </a:moveTo>
                  <a:lnTo>
                    <a:pt x="748306" y="241742"/>
                  </a:lnTo>
                  <a:lnTo>
                    <a:pt x="760385" y="245664"/>
                  </a:lnTo>
                  <a:lnTo>
                    <a:pt x="756462" y="257743"/>
                  </a:lnTo>
                  <a:lnTo>
                    <a:pt x="805032" y="257743"/>
                  </a:lnTo>
                  <a:lnTo>
                    <a:pt x="758112" y="211545"/>
                  </a:lnTo>
                  <a:close/>
                </a:path>
                <a:path w="819150" h="284479">
                  <a:moveTo>
                    <a:pt x="3923" y="0"/>
                  </a:moveTo>
                  <a:lnTo>
                    <a:pt x="0" y="12078"/>
                  </a:lnTo>
                  <a:lnTo>
                    <a:pt x="744383" y="253821"/>
                  </a:lnTo>
                  <a:lnTo>
                    <a:pt x="748306" y="241742"/>
                  </a:lnTo>
                  <a:lnTo>
                    <a:pt x="39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485147" y="3459988"/>
            <a:ext cx="1296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Red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channel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9774935" y="3666744"/>
            <a:ext cx="902335" cy="533400"/>
            <a:chOff x="9774935" y="3666744"/>
            <a:chExt cx="902335" cy="533400"/>
          </a:xfrm>
        </p:grpSpPr>
        <p:pic>
          <p:nvPicPr>
            <p:cNvPr id="78" name="object 7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74935" y="3666744"/>
              <a:ext cx="902207" cy="53340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9891279" y="3686876"/>
              <a:ext cx="748030" cy="376555"/>
            </a:xfrm>
            <a:custGeom>
              <a:avLst/>
              <a:gdLst/>
              <a:ahLst/>
              <a:cxnLst/>
              <a:rect l="l" t="t" r="r" b="b"/>
              <a:pathLst>
                <a:path w="748029" h="376554">
                  <a:moveTo>
                    <a:pt x="51253" y="308197"/>
                  </a:moveTo>
                  <a:lnTo>
                    <a:pt x="0" y="376248"/>
                  </a:lnTo>
                  <a:lnTo>
                    <a:pt x="85192" y="376421"/>
                  </a:lnTo>
                  <a:lnTo>
                    <a:pt x="73864" y="353650"/>
                  </a:lnTo>
                  <a:lnTo>
                    <a:pt x="59681" y="353650"/>
                  </a:lnTo>
                  <a:lnTo>
                    <a:pt x="54024" y="342280"/>
                  </a:lnTo>
                  <a:lnTo>
                    <a:pt x="65394" y="336623"/>
                  </a:lnTo>
                  <a:lnTo>
                    <a:pt x="51253" y="308197"/>
                  </a:lnTo>
                  <a:close/>
                </a:path>
                <a:path w="748029" h="376554">
                  <a:moveTo>
                    <a:pt x="65394" y="336623"/>
                  </a:moveTo>
                  <a:lnTo>
                    <a:pt x="54024" y="342280"/>
                  </a:lnTo>
                  <a:lnTo>
                    <a:pt x="59681" y="353650"/>
                  </a:lnTo>
                  <a:lnTo>
                    <a:pt x="71051" y="347994"/>
                  </a:lnTo>
                  <a:lnTo>
                    <a:pt x="65394" y="336623"/>
                  </a:lnTo>
                  <a:close/>
                </a:path>
                <a:path w="748029" h="376554">
                  <a:moveTo>
                    <a:pt x="71051" y="347994"/>
                  </a:moveTo>
                  <a:lnTo>
                    <a:pt x="59681" y="353650"/>
                  </a:lnTo>
                  <a:lnTo>
                    <a:pt x="73864" y="353650"/>
                  </a:lnTo>
                  <a:lnTo>
                    <a:pt x="71051" y="347994"/>
                  </a:lnTo>
                  <a:close/>
                </a:path>
                <a:path w="748029" h="376554">
                  <a:moveTo>
                    <a:pt x="742062" y="0"/>
                  </a:moveTo>
                  <a:lnTo>
                    <a:pt x="65394" y="336623"/>
                  </a:lnTo>
                  <a:lnTo>
                    <a:pt x="71051" y="347994"/>
                  </a:lnTo>
                  <a:lnTo>
                    <a:pt x="747718" y="11370"/>
                  </a:lnTo>
                  <a:lnTo>
                    <a:pt x="7420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0649811" y="3459988"/>
            <a:ext cx="84074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Verdana"/>
                <a:cs typeface="Verdana"/>
              </a:rPr>
              <a:t>Green channel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887711" y="5934455"/>
            <a:ext cx="838200" cy="481965"/>
            <a:chOff x="9887711" y="5934455"/>
            <a:chExt cx="838200" cy="481965"/>
          </a:xfrm>
        </p:grpSpPr>
        <p:pic>
          <p:nvPicPr>
            <p:cNvPr id="82" name="object 8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87711" y="5934455"/>
              <a:ext cx="838200" cy="48158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0003869" y="6028249"/>
              <a:ext cx="683895" cy="329565"/>
            </a:xfrm>
            <a:custGeom>
              <a:avLst/>
              <a:gdLst/>
              <a:ahLst/>
              <a:cxnLst/>
              <a:rect l="l" t="t" r="r" b="b"/>
              <a:pathLst>
                <a:path w="683895" h="329564">
                  <a:moveTo>
                    <a:pt x="71609" y="28707"/>
                  </a:moveTo>
                  <a:lnTo>
                    <a:pt x="66185" y="40190"/>
                  </a:lnTo>
                  <a:lnTo>
                    <a:pt x="678164" y="329307"/>
                  </a:lnTo>
                  <a:lnTo>
                    <a:pt x="683588" y="317824"/>
                  </a:lnTo>
                  <a:lnTo>
                    <a:pt x="71609" y="28707"/>
                  </a:lnTo>
                  <a:close/>
                </a:path>
                <a:path w="683895" h="329564">
                  <a:moveTo>
                    <a:pt x="85172" y="0"/>
                  </a:moveTo>
                  <a:lnTo>
                    <a:pt x="0" y="1899"/>
                  </a:lnTo>
                  <a:lnTo>
                    <a:pt x="52622" y="68898"/>
                  </a:lnTo>
                  <a:lnTo>
                    <a:pt x="66185" y="40190"/>
                  </a:lnTo>
                  <a:lnTo>
                    <a:pt x="54702" y="34765"/>
                  </a:lnTo>
                  <a:lnTo>
                    <a:pt x="60126" y="23282"/>
                  </a:lnTo>
                  <a:lnTo>
                    <a:pt x="74172" y="23282"/>
                  </a:lnTo>
                  <a:lnTo>
                    <a:pt x="85172" y="0"/>
                  </a:lnTo>
                  <a:close/>
                </a:path>
                <a:path w="683895" h="329564">
                  <a:moveTo>
                    <a:pt x="60126" y="23282"/>
                  </a:moveTo>
                  <a:lnTo>
                    <a:pt x="54702" y="34765"/>
                  </a:lnTo>
                  <a:lnTo>
                    <a:pt x="66185" y="40190"/>
                  </a:lnTo>
                  <a:lnTo>
                    <a:pt x="71609" y="28707"/>
                  </a:lnTo>
                  <a:lnTo>
                    <a:pt x="60126" y="23282"/>
                  </a:lnTo>
                  <a:close/>
                </a:path>
                <a:path w="683895" h="329564">
                  <a:moveTo>
                    <a:pt x="74172" y="23282"/>
                  </a:moveTo>
                  <a:lnTo>
                    <a:pt x="60126" y="23282"/>
                  </a:lnTo>
                  <a:lnTo>
                    <a:pt x="71609" y="28707"/>
                  </a:lnTo>
                  <a:lnTo>
                    <a:pt x="74172" y="232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0715229" y="6206235"/>
            <a:ext cx="1355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Blue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channel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996183" y="4888991"/>
            <a:ext cx="4340860" cy="231775"/>
            <a:chOff x="2996183" y="4888991"/>
            <a:chExt cx="4340860" cy="231775"/>
          </a:xfrm>
        </p:grpSpPr>
        <p:pic>
          <p:nvPicPr>
            <p:cNvPr id="86" name="object 8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6183" y="4888991"/>
              <a:ext cx="4340352" cy="23164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36741" y="4946714"/>
              <a:ext cx="4184650" cy="76200"/>
            </a:xfrm>
            <a:custGeom>
              <a:avLst/>
              <a:gdLst/>
              <a:ahLst/>
              <a:cxnLst/>
              <a:rect l="l" t="t" r="r" b="b"/>
              <a:pathLst>
                <a:path w="4184650" h="76200">
                  <a:moveTo>
                    <a:pt x="4108333" y="0"/>
                  </a:moveTo>
                  <a:lnTo>
                    <a:pt x="4108333" y="76200"/>
                  </a:lnTo>
                  <a:lnTo>
                    <a:pt x="4159133" y="50800"/>
                  </a:lnTo>
                  <a:lnTo>
                    <a:pt x="4121035" y="50800"/>
                  </a:lnTo>
                  <a:lnTo>
                    <a:pt x="4121035" y="25400"/>
                  </a:lnTo>
                  <a:lnTo>
                    <a:pt x="4159133" y="25400"/>
                  </a:lnTo>
                  <a:lnTo>
                    <a:pt x="4108333" y="0"/>
                  </a:lnTo>
                  <a:close/>
                </a:path>
                <a:path w="4184650" h="76200">
                  <a:moveTo>
                    <a:pt x="0" y="25398"/>
                  </a:moveTo>
                  <a:lnTo>
                    <a:pt x="0" y="50798"/>
                  </a:lnTo>
                  <a:lnTo>
                    <a:pt x="4121035" y="50800"/>
                  </a:lnTo>
                  <a:lnTo>
                    <a:pt x="4108333" y="50800"/>
                  </a:lnTo>
                  <a:lnTo>
                    <a:pt x="4108333" y="25400"/>
                  </a:lnTo>
                  <a:lnTo>
                    <a:pt x="4121035" y="25400"/>
                  </a:lnTo>
                  <a:lnTo>
                    <a:pt x="0" y="25398"/>
                  </a:lnTo>
                  <a:close/>
                </a:path>
                <a:path w="4184650" h="76200">
                  <a:moveTo>
                    <a:pt x="4159133" y="25400"/>
                  </a:moveTo>
                  <a:lnTo>
                    <a:pt x="4121035" y="25400"/>
                  </a:lnTo>
                  <a:lnTo>
                    <a:pt x="4121035" y="50800"/>
                  </a:lnTo>
                  <a:lnTo>
                    <a:pt x="4159135" y="50798"/>
                  </a:lnTo>
                  <a:lnTo>
                    <a:pt x="4184533" y="38100"/>
                  </a:lnTo>
                  <a:lnTo>
                    <a:pt x="415913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645614" y="4595367"/>
            <a:ext cx="9690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5" dirty="0">
                <a:latin typeface="Verdana"/>
                <a:cs typeface="Verdana"/>
              </a:rPr>
              <a:t>3d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65" dirty="0">
                <a:latin typeface="Verdana"/>
                <a:cs typeface="Verdana"/>
              </a:rPr>
              <a:t>array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8028459" y="4934006"/>
            <a:ext cx="1950720" cy="1101725"/>
            <a:chOff x="8028459" y="4934006"/>
            <a:chExt cx="1950720" cy="1101725"/>
          </a:xfrm>
        </p:grpSpPr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8459" y="4934006"/>
              <a:ext cx="927480" cy="1016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39137" y="4934006"/>
              <a:ext cx="927482" cy="1016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28459" y="5933719"/>
              <a:ext cx="927480" cy="1016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1139" y="5933719"/>
              <a:ext cx="927482" cy="101616"/>
            </a:xfrm>
            <a:prstGeom prst="rect">
              <a:avLst/>
            </a:prstGeom>
          </p:spPr>
        </p:pic>
      </p:grpSp>
      <p:sp>
        <p:nvSpPr>
          <p:cNvPr id="94" name="object 94"/>
          <p:cNvSpPr txBox="1"/>
          <p:nvPr/>
        </p:nvSpPr>
        <p:spPr>
          <a:xfrm>
            <a:off x="281240" y="3565144"/>
            <a:ext cx="25082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Verdana"/>
                <a:cs typeface="Verdana"/>
              </a:rPr>
              <a:t>Colored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30" dirty="0">
                <a:latin typeface="Verdana"/>
                <a:cs typeface="Verdana"/>
              </a:rPr>
              <a:t>Image</a:t>
            </a:r>
            <a:r>
              <a:rPr sz="1900" spc="-190" dirty="0">
                <a:latin typeface="Verdana"/>
                <a:cs typeface="Verdana"/>
              </a:rPr>
              <a:t> </a:t>
            </a:r>
            <a:r>
              <a:rPr sz="1900" spc="-85" dirty="0">
                <a:latin typeface="Verdana"/>
                <a:cs typeface="Verdana"/>
              </a:rPr>
              <a:t>2x2px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17556" y="4291584"/>
            <a:ext cx="9925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35" dirty="0">
                <a:latin typeface="Verdana"/>
                <a:cs typeface="Verdana"/>
              </a:rPr>
              <a:t>1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822184" y="4291584"/>
            <a:ext cx="997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14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2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17556" y="5297423"/>
            <a:ext cx="99250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3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1822184" y="5312664"/>
            <a:ext cx="997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Pixel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spc="-50" dirty="0">
                <a:latin typeface="Verdana"/>
                <a:cs typeface="Verdana"/>
              </a:rPr>
              <a:t>4</a:t>
            </a:r>
            <a:endParaRPr sz="1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9200" y="2130551"/>
            <a:ext cx="1103376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3959" y="2147172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183" y="2136648"/>
            <a:ext cx="1088136" cy="1133855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60309" y="2146550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49167" y="2121407"/>
            <a:ext cx="1091183" cy="1130808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1253959" y="2145678"/>
          <a:ext cx="3018788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5B9B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5B9B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5B9B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296" y="3121151"/>
            <a:ext cx="1091184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1231" y="2153522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183" y="3121151"/>
            <a:ext cx="1088136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60309" y="2153522"/>
          <a:ext cx="2533649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167" y="3121151"/>
            <a:ext cx="1091183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3959" y="2153522"/>
          <a:ext cx="3018788" cy="253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51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5B9BD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T w="28575">
                      <a:solidFill>
                        <a:srgbClr val="5B9B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5296" y="4169664"/>
            <a:ext cx="1091184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51231" y="2147172"/>
          <a:ext cx="2533649" cy="3063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381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05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4183" y="4160520"/>
            <a:ext cx="1088136" cy="1130808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60309" y="2147172"/>
          <a:ext cx="2533649" cy="305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79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167" y="4160520"/>
            <a:ext cx="1091183" cy="1130808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260309" y="2159872"/>
          <a:ext cx="3018788" cy="305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6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6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2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652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461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4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lnL w="28575">
                      <a:solidFill>
                        <a:srgbClr val="5B9BD5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5B9BD5"/>
                      </a:solidFill>
                      <a:prstDash val="solid"/>
                    </a:lnR>
                    <a:lnT w="28575">
                      <a:solidFill>
                        <a:srgbClr val="5B9BD5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B9BD5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5B9BD5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5B9BD5"/>
                      </a:solidFill>
                      <a:prstDash val="solid"/>
                    </a:lnR>
                    <a:lnB w="28575">
                      <a:solidFill>
                        <a:srgbClr val="5B9BD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662186" y="5383783"/>
            <a:ext cx="173926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25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55464" y="3331464"/>
            <a:ext cx="2966085" cy="234950"/>
            <a:chOff x="4855464" y="3331464"/>
            <a:chExt cx="2966085" cy="23495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5464" y="3331464"/>
              <a:ext cx="2965704" cy="2346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94199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427289" y="2835655"/>
            <a:ext cx="16910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Max</a:t>
            </a:r>
            <a:r>
              <a:rPr sz="2100" spc="-10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65" dirty="0">
                <a:solidFill>
                  <a:srgbClr val="000000"/>
                </a:solidFill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798983" y="2575784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8292297" y="5158232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18257" y="1807299"/>
            <a:ext cx="7166609" cy="3907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6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905"/>
              </a:spcBef>
            </a:pPr>
            <a:endParaRPr sz="2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i="1" spc="50" dirty="0">
                <a:latin typeface="Verdana"/>
                <a:cs typeface="Verdana"/>
              </a:rPr>
              <a:t>Evaluation</a:t>
            </a:r>
            <a:r>
              <a:rPr sz="2100" i="1" spc="-150" dirty="0">
                <a:latin typeface="Verdana"/>
                <a:cs typeface="Verdana"/>
              </a:rPr>
              <a:t> </a:t>
            </a:r>
            <a:r>
              <a:rPr sz="2100" i="1" spc="-10" dirty="0">
                <a:latin typeface="Verdana"/>
                <a:cs typeface="Verdana"/>
              </a:rPr>
              <a:t>of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65" dirty="0">
                <a:latin typeface="Verdana"/>
                <a:cs typeface="Verdana"/>
              </a:rPr>
              <a:t>Pooling</a:t>
            </a:r>
            <a:endParaRPr sz="2100">
              <a:latin typeface="Verdana"/>
              <a:cs typeface="Verdana"/>
            </a:endParaRPr>
          </a:p>
          <a:p>
            <a:pPr marL="12700" marR="3340100">
              <a:lnSpc>
                <a:spcPct val="101400"/>
              </a:lnSpc>
              <a:spcBef>
                <a:spcPts val="40"/>
              </a:spcBef>
            </a:pPr>
            <a:r>
              <a:rPr sz="2100" i="1" dirty="0">
                <a:latin typeface="Verdana"/>
                <a:cs typeface="Verdana"/>
              </a:rPr>
              <a:t>Operations</a:t>
            </a:r>
            <a:r>
              <a:rPr sz="2100" i="1" spc="65" dirty="0">
                <a:latin typeface="Verdana"/>
                <a:cs typeface="Verdana"/>
              </a:rPr>
              <a:t> </a:t>
            </a:r>
            <a:r>
              <a:rPr sz="2100" i="1" dirty="0">
                <a:latin typeface="Verdana"/>
                <a:cs typeface="Verdana"/>
              </a:rPr>
              <a:t>in</a:t>
            </a:r>
            <a:r>
              <a:rPr sz="2100" i="1" spc="75" dirty="0">
                <a:latin typeface="Verdana"/>
                <a:cs typeface="Verdana"/>
              </a:rPr>
              <a:t> </a:t>
            </a:r>
            <a:r>
              <a:rPr sz="2100" i="1" spc="-10" dirty="0">
                <a:latin typeface="Verdana"/>
                <a:cs typeface="Verdana"/>
              </a:rPr>
              <a:t>Convolutional </a:t>
            </a:r>
            <a:r>
              <a:rPr sz="2100" i="1" dirty="0">
                <a:latin typeface="Verdana"/>
                <a:cs typeface="Verdana"/>
              </a:rPr>
              <a:t>Architectures</a:t>
            </a:r>
            <a:r>
              <a:rPr sz="2100" i="1" spc="-55" dirty="0">
                <a:latin typeface="Verdana"/>
                <a:cs typeface="Verdana"/>
              </a:rPr>
              <a:t> </a:t>
            </a:r>
            <a:r>
              <a:rPr sz="2100" i="1" spc="-30" dirty="0">
                <a:latin typeface="Verdana"/>
                <a:cs typeface="Verdana"/>
              </a:rPr>
              <a:t>for</a:t>
            </a:r>
            <a:r>
              <a:rPr sz="2100" i="1" spc="-70" dirty="0">
                <a:latin typeface="Verdana"/>
                <a:cs typeface="Verdana"/>
              </a:rPr>
              <a:t> </a:t>
            </a:r>
            <a:r>
              <a:rPr sz="2100" i="1" spc="-10" dirty="0">
                <a:latin typeface="Verdana"/>
                <a:cs typeface="Verdana"/>
              </a:rPr>
              <a:t>Object </a:t>
            </a:r>
            <a:r>
              <a:rPr sz="2100" i="1" spc="40" dirty="0">
                <a:latin typeface="Verdana"/>
                <a:cs typeface="Verdana"/>
              </a:rPr>
              <a:t>Recognition</a:t>
            </a:r>
            <a:endParaRPr sz="2100">
              <a:latin typeface="Verdana"/>
              <a:cs typeface="Verdana"/>
            </a:endParaRPr>
          </a:p>
          <a:p>
            <a:pPr marL="12700" marR="2921635">
              <a:lnSpc>
                <a:spcPts val="5110"/>
              </a:lnSpc>
              <a:spcBef>
                <a:spcPts val="580"/>
              </a:spcBef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Dominik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Scherer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et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40" dirty="0">
                <a:latin typeface="Verdana"/>
                <a:cs typeface="Verdana"/>
              </a:rPr>
              <a:t>al.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70" dirty="0">
                <a:latin typeface="Verdana"/>
                <a:cs typeface="Verdana"/>
              </a:rPr>
              <a:t>(2010) </a:t>
            </a:r>
            <a:r>
              <a:rPr sz="2100" spc="-10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100" spc="-90" dirty="0">
                <a:latin typeface="Verdana"/>
                <a:cs typeface="Verdana"/>
                <a:hlinkClick r:id="rId7"/>
              </a:rPr>
              <a:t>http://ais.uni-</a:t>
            </a:r>
            <a:r>
              <a:rPr sz="2100" spc="-20" dirty="0">
                <a:latin typeface="Verdana"/>
                <a:cs typeface="Verdana"/>
                <a:hlinkClick r:id="rId7"/>
              </a:rPr>
              <a:t>bonn.de/papers/icann2010_maxpool.pdf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906768" y="1572767"/>
            <a:ext cx="3792220" cy="3179445"/>
            <a:chOff x="6906768" y="1572767"/>
            <a:chExt cx="3792220" cy="317944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6768" y="1572767"/>
              <a:ext cx="3791712" cy="317906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00558" y="1768557"/>
              <a:ext cx="3206890" cy="2590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16296" y="1707300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713231" y="2316479"/>
            <a:ext cx="2585085" cy="2268220"/>
            <a:chOff x="713231" y="2316479"/>
            <a:chExt cx="2585085" cy="2268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231" y="2316479"/>
              <a:ext cx="2584704" cy="22677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65441" y="2345153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2480073" y="0"/>
                  </a:moveTo>
                  <a:lnTo>
                    <a:pt x="0" y="0"/>
                  </a:lnTo>
                  <a:lnTo>
                    <a:pt x="0" y="2164755"/>
                  </a:lnTo>
                  <a:lnTo>
                    <a:pt x="2480073" y="2164755"/>
                  </a:lnTo>
                  <a:lnTo>
                    <a:pt x="24800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5441" y="2345153"/>
              <a:ext cx="2480310" cy="2165350"/>
            </a:xfrm>
            <a:custGeom>
              <a:avLst/>
              <a:gdLst/>
              <a:ahLst/>
              <a:cxnLst/>
              <a:rect l="l" t="t" r="r" b="b"/>
              <a:pathLst>
                <a:path w="2480310" h="2165350">
                  <a:moveTo>
                    <a:pt x="0" y="0"/>
                  </a:moveTo>
                  <a:lnTo>
                    <a:pt x="2480073" y="0"/>
                  </a:lnTo>
                  <a:lnTo>
                    <a:pt x="2480073" y="2164756"/>
                  </a:lnTo>
                  <a:lnTo>
                    <a:pt x="0" y="216475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1912" y="3572255"/>
              <a:ext cx="847344" cy="21945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31113" y="3602128"/>
              <a:ext cx="749300" cy="116205"/>
            </a:xfrm>
            <a:custGeom>
              <a:avLst/>
              <a:gdLst/>
              <a:ahLst/>
              <a:cxnLst/>
              <a:rect l="l" t="t" r="r" b="b"/>
              <a:pathLst>
                <a:path w="749300" h="116204">
                  <a:moveTo>
                    <a:pt x="0" y="0"/>
                  </a:moveTo>
                  <a:lnTo>
                    <a:pt x="34943" y="26709"/>
                  </a:lnTo>
                  <a:lnTo>
                    <a:pt x="75148" y="50342"/>
                  </a:lnTo>
                  <a:lnTo>
                    <a:pt x="120002" y="70686"/>
                  </a:lnTo>
                  <a:lnTo>
                    <a:pt x="168892" y="87531"/>
                  </a:lnTo>
                  <a:lnTo>
                    <a:pt x="221205" y="100664"/>
                  </a:lnTo>
                  <a:lnTo>
                    <a:pt x="276328" y="109873"/>
                  </a:lnTo>
                  <a:lnTo>
                    <a:pt x="333647" y="114948"/>
                  </a:lnTo>
                  <a:lnTo>
                    <a:pt x="388155" y="115799"/>
                  </a:lnTo>
                  <a:lnTo>
                    <a:pt x="441764" y="112915"/>
                  </a:lnTo>
                  <a:lnTo>
                    <a:pt x="493961" y="106438"/>
                  </a:lnTo>
                  <a:lnTo>
                    <a:pt x="544235" y="96509"/>
                  </a:lnTo>
                  <a:lnTo>
                    <a:pt x="592073" y="83271"/>
                  </a:lnTo>
                  <a:lnTo>
                    <a:pt x="636964" y="66865"/>
                  </a:lnTo>
                  <a:lnTo>
                    <a:pt x="678396" y="47433"/>
                  </a:lnTo>
                  <a:lnTo>
                    <a:pt x="715857" y="25116"/>
                  </a:lnTo>
                  <a:lnTo>
                    <a:pt x="748835" y="5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2015" y="2993135"/>
              <a:ext cx="207263" cy="2133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1749" y="3010004"/>
              <a:ext cx="127927" cy="1352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1887" y="2993135"/>
              <a:ext cx="207263" cy="213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282" y="3010004"/>
              <a:ext cx="127927" cy="13526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3768" y="3325367"/>
              <a:ext cx="103631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005477" y="3357131"/>
              <a:ext cx="0" cy="144145"/>
            </a:xfrm>
            <a:custGeom>
              <a:avLst/>
              <a:gdLst/>
              <a:ahLst/>
              <a:cxnLst/>
              <a:rect l="l" t="t" r="r" b="b"/>
              <a:pathLst>
                <a:path h="144145">
                  <a:moveTo>
                    <a:pt x="0" y="143736"/>
                  </a:moveTo>
                  <a:lnTo>
                    <a:pt x="1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011052" y="1710239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90750" y="5354320"/>
            <a:ext cx="14954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Input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Image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87240" y="5242559"/>
            <a:ext cx="4505325" cy="429895"/>
            <a:chOff x="4587240" y="5242559"/>
            <a:chExt cx="4505325" cy="429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87240" y="5580887"/>
              <a:ext cx="4504944" cy="9144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27034" y="5606975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5242559"/>
              <a:ext cx="91440" cy="4236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38168" y="5261225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0288" y="5242559"/>
              <a:ext cx="91439" cy="4236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635501" y="5261225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846576" y="1240536"/>
            <a:ext cx="8342630" cy="5511165"/>
            <a:chOff x="3846576" y="1240536"/>
            <a:chExt cx="8342630" cy="5511165"/>
          </a:xfrm>
        </p:grpSpPr>
        <p:sp>
          <p:nvSpPr>
            <p:cNvPr id="12" name="object 12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1832" y="1240536"/>
              <a:ext cx="1798319" cy="17983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04834" y="1269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04834" y="1269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22520" y="1408176"/>
              <a:ext cx="1798320" cy="17983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74167" y="1438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974167" y="1438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90160" y="1578863"/>
              <a:ext cx="1798319" cy="179831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143500" y="1608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43500" y="1608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0848" y="1749552"/>
              <a:ext cx="1798320" cy="179527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312834" y="1777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2834" y="1777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28488" y="1917191"/>
              <a:ext cx="1798319" cy="179831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82167" y="1946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82167" y="1946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99176" y="2087880"/>
              <a:ext cx="1798320" cy="17983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51500" y="2116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51500" y="2116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69864" y="2255519"/>
              <a:ext cx="1795272" cy="179831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20834" y="2285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820834" y="2285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7504" y="2426208"/>
              <a:ext cx="1798320" cy="179832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990167" y="2454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90167" y="2454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08192" y="2593847"/>
              <a:ext cx="1798319" cy="17983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59500" y="2624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59500" y="2624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5832" y="2764536"/>
              <a:ext cx="1798319" cy="179832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28834" y="2793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28834" y="2793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6520" y="2932175"/>
              <a:ext cx="1798320" cy="179832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498167" y="2962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498167" y="2962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60" y="3102863"/>
              <a:ext cx="1798320" cy="179832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667500" y="3132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667500" y="31321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84848" y="3273552"/>
              <a:ext cx="1798320" cy="179527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836832" y="3301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4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4" y="1693334"/>
                  </a:lnTo>
                  <a:lnTo>
                    <a:pt x="16933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36832" y="33014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52488" y="3441191"/>
              <a:ext cx="1798320" cy="179831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006167" y="3470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4"/>
                  </a:lnTo>
                  <a:lnTo>
                    <a:pt x="1693332" y="1693334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006167" y="3470803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3176" y="3611880"/>
              <a:ext cx="1798320" cy="179832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175500" y="3640136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75500" y="3640136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34984" y="1243584"/>
              <a:ext cx="947927" cy="947927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8685823" y="12730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685823" y="12730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02623" y="1414272"/>
              <a:ext cx="947927" cy="9479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855157" y="14423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5" y="843098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855157" y="14423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73311" y="1581911"/>
              <a:ext cx="947927" cy="947927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024490" y="1611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024490" y="1611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0952" y="1752600"/>
              <a:ext cx="947927" cy="94792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9193823" y="17810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193823" y="17810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1640" y="1920240"/>
              <a:ext cx="947927" cy="94792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9363156" y="19503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363156" y="19503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79279" y="2090927"/>
              <a:ext cx="947927" cy="947927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9532490" y="2119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532490" y="2119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649967" y="2258568"/>
              <a:ext cx="947927" cy="94792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701823" y="2289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701823" y="2289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17608" y="2429255"/>
              <a:ext cx="950976" cy="94792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9871156" y="2458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871156" y="2458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88296" y="2596896"/>
              <a:ext cx="947927" cy="947927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10040490" y="2627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040490" y="262770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58984" y="2767583"/>
              <a:ext cx="947927" cy="94792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10209823" y="2797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0209823" y="2797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26623" y="2938271"/>
              <a:ext cx="947927" cy="94792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10379157" y="2966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379157" y="2966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97311" y="3105912"/>
              <a:ext cx="947927" cy="947927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10548490" y="3135705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0548490" y="3135705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664952" y="3276600"/>
              <a:ext cx="947927" cy="947927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0717823" y="3305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0717823" y="330503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35640" y="3444240"/>
              <a:ext cx="947927" cy="947928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0887156" y="3474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887156" y="347437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03280" y="3614928"/>
              <a:ext cx="947927" cy="947928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1056490" y="3643705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056490" y="3643705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100"/>
                  </a:lnTo>
                  <a:lnTo>
                    <a:pt x="0" y="8431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62288" y="5571743"/>
              <a:ext cx="3026663" cy="9448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9200661" y="5599200"/>
              <a:ext cx="2964180" cy="0"/>
            </a:xfrm>
            <a:custGeom>
              <a:avLst/>
              <a:gdLst/>
              <a:ahLst/>
              <a:cxnLst/>
              <a:rect l="l" t="t" r="r" b="b"/>
              <a:pathLst>
                <a:path w="2964179">
                  <a:moveTo>
                    <a:pt x="0" y="0"/>
                  </a:moveTo>
                  <a:lnTo>
                    <a:pt x="2963559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109704" y="5233415"/>
              <a:ext cx="79248" cy="42367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12155753" y="5253447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62288" y="5233415"/>
              <a:ext cx="91440" cy="423672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209128" y="5253447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46576" y="3980687"/>
              <a:ext cx="1597152" cy="231648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886324" y="4039025"/>
              <a:ext cx="1440180" cy="76200"/>
            </a:xfrm>
            <a:custGeom>
              <a:avLst/>
              <a:gdLst/>
              <a:ahLst/>
              <a:cxnLst/>
              <a:rect l="l" t="t" r="r" b="b"/>
              <a:pathLst>
                <a:path w="1440179" h="76200">
                  <a:moveTo>
                    <a:pt x="1363985" y="0"/>
                  </a:moveTo>
                  <a:lnTo>
                    <a:pt x="1363985" y="76200"/>
                  </a:lnTo>
                  <a:lnTo>
                    <a:pt x="1427485" y="44450"/>
                  </a:lnTo>
                  <a:lnTo>
                    <a:pt x="1376685" y="44450"/>
                  </a:lnTo>
                  <a:lnTo>
                    <a:pt x="1376685" y="31750"/>
                  </a:lnTo>
                  <a:lnTo>
                    <a:pt x="1427485" y="31750"/>
                  </a:lnTo>
                  <a:lnTo>
                    <a:pt x="1363985" y="0"/>
                  </a:lnTo>
                  <a:close/>
                </a:path>
                <a:path w="1440179" h="76200">
                  <a:moveTo>
                    <a:pt x="0" y="31748"/>
                  </a:moveTo>
                  <a:lnTo>
                    <a:pt x="0" y="44448"/>
                  </a:lnTo>
                  <a:lnTo>
                    <a:pt x="1376685" y="44450"/>
                  </a:lnTo>
                  <a:lnTo>
                    <a:pt x="1363985" y="44450"/>
                  </a:lnTo>
                  <a:lnTo>
                    <a:pt x="1363985" y="31750"/>
                  </a:lnTo>
                  <a:lnTo>
                    <a:pt x="1376685" y="31750"/>
                  </a:lnTo>
                  <a:lnTo>
                    <a:pt x="0" y="31748"/>
                  </a:lnTo>
                  <a:close/>
                </a:path>
                <a:path w="1440179" h="76200">
                  <a:moveTo>
                    <a:pt x="1427485" y="31750"/>
                  </a:moveTo>
                  <a:lnTo>
                    <a:pt x="1376685" y="31750"/>
                  </a:lnTo>
                  <a:lnTo>
                    <a:pt x="1376685" y="44450"/>
                  </a:lnTo>
                  <a:lnTo>
                    <a:pt x="1427487" y="44448"/>
                  </a:lnTo>
                  <a:lnTo>
                    <a:pt x="1440185" y="38100"/>
                  </a:lnTo>
                  <a:lnTo>
                    <a:pt x="142748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5829654" y="5777991"/>
            <a:ext cx="1662430" cy="592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180"/>
              </a:lnSpc>
              <a:spcBef>
                <a:spcPts val="254"/>
              </a:spcBef>
            </a:pPr>
            <a:r>
              <a:rPr sz="1900" spc="-10" dirty="0">
                <a:latin typeface="Verdana"/>
                <a:cs typeface="Verdana"/>
              </a:rPr>
              <a:t>Convolutional Layer</a:t>
            </a:r>
            <a:endParaRPr sz="1900">
              <a:latin typeface="Verdana"/>
              <a:cs typeface="Verdana"/>
            </a:endParaRPr>
          </a:p>
        </p:txBody>
      </p:sp>
      <p:graphicFrame>
        <p:nvGraphicFramePr>
          <p:cNvPr id="112" name="object 112"/>
          <p:cNvGraphicFramePr>
            <a:graphicFrameLocks noGrp="1"/>
          </p:cNvGraphicFramePr>
          <p:nvPr/>
        </p:nvGraphicFramePr>
        <p:xfrm>
          <a:off x="209203" y="1632922"/>
          <a:ext cx="3427091" cy="34270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5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895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9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63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5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3" name="object 113"/>
          <p:cNvSpPr txBox="1"/>
          <p:nvPr/>
        </p:nvSpPr>
        <p:spPr>
          <a:xfrm>
            <a:off x="9793906" y="5762752"/>
            <a:ext cx="16332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Pooling</a:t>
            </a:r>
            <a:r>
              <a:rPr sz="1900" spc="4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Layer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3956732" y="3688588"/>
            <a:ext cx="1250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Convolution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350541" y="3691635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Pooling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423672" y="121920"/>
            <a:ext cx="1548765" cy="573405"/>
            <a:chOff x="423672" y="121920"/>
            <a:chExt cx="1548765" cy="573405"/>
          </a:xfrm>
        </p:grpSpPr>
        <p:pic>
          <p:nvPicPr>
            <p:cNvPr id="117" name="object 11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672" y="121920"/>
              <a:ext cx="1548384" cy="57302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0219" y="144442"/>
              <a:ext cx="1487570" cy="511571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20" name="object 12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2456688" y="97535"/>
            <a:ext cx="2993390" cy="597535"/>
            <a:chOff x="2456688" y="97535"/>
            <a:chExt cx="2993390" cy="597535"/>
          </a:xfrm>
        </p:grpSpPr>
        <p:pic>
          <p:nvPicPr>
            <p:cNvPr id="124" name="object 12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56688" y="97535"/>
              <a:ext cx="2993136" cy="59740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474485" y="119737"/>
              <a:ext cx="2929910" cy="536277"/>
            </a:xfrm>
            <a:prstGeom prst="rect">
              <a:avLst/>
            </a:prstGeom>
          </p:spPr>
        </p:pic>
      </p:grpSp>
      <p:grpSp>
        <p:nvGrpSpPr>
          <p:cNvPr id="126" name="object 126"/>
          <p:cNvGrpSpPr/>
          <p:nvPr/>
        </p:nvGrpSpPr>
        <p:grpSpPr>
          <a:xfrm>
            <a:off x="9006840" y="3980688"/>
            <a:ext cx="1597660" cy="231775"/>
            <a:chOff x="9006840" y="3980688"/>
            <a:chExt cx="1597660" cy="231775"/>
          </a:xfrm>
        </p:grpSpPr>
        <p:pic>
          <p:nvPicPr>
            <p:cNvPr id="127" name="object 12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006840" y="3980688"/>
              <a:ext cx="1597152" cy="231648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9046635" y="4039025"/>
              <a:ext cx="1440180" cy="76200"/>
            </a:xfrm>
            <a:custGeom>
              <a:avLst/>
              <a:gdLst/>
              <a:ahLst/>
              <a:cxnLst/>
              <a:rect l="l" t="t" r="r" b="b"/>
              <a:pathLst>
                <a:path w="1440179" h="76200">
                  <a:moveTo>
                    <a:pt x="1363985" y="0"/>
                  </a:moveTo>
                  <a:lnTo>
                    <a:pt x="1363985" y="76200"/>
                  </a:lnTo>
                  <a:lnTo>
                    <a:pt x="1427485" y="44450"/>
                  </a:lnTo>
                  <a:lnTo>
                    <a:pt x="1376685" y="44450"/>
                  </a:lnTo>
                  <a:lnTo>
                    <a:pt x="1376685" y="31750"/>
                  </a:lnTo>
                  <a:lnTo>
                    <a:pt x="1427485" y="31750"/>
                  </a:lnTo>
                  <a:lnTo>
                    <a:pt x="1363985" y="0"/>
                  </a:lnTo>
                  <a:close/>
                </a:path>
                <a:path w="1440179" h="76200">
                  <a:moveTo>
                    <a:pt x="0" y="31748"/>
                  </a:moveTo>
                  <a:lnTo>
                    <a:pt x="0" y="44448"/>
                  </a:lnTo>
                  <a:lnTo>
                    <a:pt x="1376685" y="44450"/>
                  </a:lnTo>
                  <a:lnTo>
                    <a:pt x="1363985" y="44450"/>
                  </a:lnTo>
                  <a:lnTo>
                    <a:pt x="1363985" y="31750"/>
                  </a:lnTo>
                  <a:lnTo>
                    <a:pt x="1376685" y="31750"/>
                  </a:lnTo>
                  <a:lnTo>
                    <a:pt x="0" y="31748"/>
                  </a:lnTo>
                  <a:close/>
                </a:path>
                <a:path w="1440179" h="76200">
                  <a:moveTo>
                    <a:pt x="1427485" y="31750"/>
                  </a:moveTo>
                  <a:lnTo>
                    <a:pt x="1376685" y="31750"/>
                  </a:lnTo>
                  <a:lnTo>
                    <a:pt x="1376685" y="44450"/>
                  </a:lnTo>
                  <a:lnTo>
                    <a:pt x="1427487" y="44448"/>
                  </a:lnTo>
                  <a:lnTo>
                    <a:pt x="1440185" y="38100"/>
                  </a:lnTo>
                  <a:lnTo>
                    <a:pt x="1427485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7200" y="97535"/>
            <a:ext cx="2051685" cy="597535"/>
            <a:chOff x="457200" y="97535"/>
            <a:chExt cx="2051685" cy="597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7535"/>
              <a:ext cx="2051304" cy="597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55" y="119737"/>
              <a:ext cx="1990297" cy="536277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04833" y="6137655"/>
            <a:ext cx="47320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25" dirty="0">
                <a:latin typeface="Verdana"/>
                <a:cs typeface="Verdana"/>
              </a:rPr>
              <a:t>scs.ryerson.ca/~aharley/vis/conv/flat.html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7804" y="1469499"/>
            <a:ext cx="8596391" cy="43116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288791" y="2974848"/>
            <a:ext cx="1908175" cy="600710"/>
            <a:chOff x="3288791" y="2974848"/>
            <a:chExt cx="1908175" cy="60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91" y="2974848"/>
              <a:ext cx="1908048" cy="600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05778" y="2990850"/>
              <a:ext cx="1835785" cy="528320"/>
            </a:xfrm>
            <a:custGeom>
              <a:avLst/>
              <a:gdLst/>
              <a:ahLst/>
              <a:cxnLst/>
              <a:rect l="l" t="t" r="r" b="b"/>
              <a:pathLst>
                <a:path w="1835785" h="528320">
                  <a:moveTo>
                    <a:pt x="1074877" y="102819"/>
                  </a:moveTo>
                  <a:lnTo>
                    <a:pt x="1005357" y="102819"/>
                  </a:lnTo>
                  <a:lnTo>
                    <a:pt x="1005357" y="528116"/>
                  </a:lnTo>
                  <a:lnTo>
                    <a:pt x="1078382" y="528116"/>
                  </a:lnTo>
                  <a:lnTo>
                    <a:pt x="1078382" y="376809"/>
                  </a:lnTo>
                  <a:lnTo>
                    <a:pt x="1289462" y="376809"/>
                  </a:lnTo>
                  <a:lnTo>
                    <a:pt x="1291615" y="375202"/>
                  </a:lnTo>
                  <a:lnTo>
                    <a:pt x="1305946" y="356362"/>
                  </a:lnTo>
                  <a:lnTo>
                    <a:pt x="1170101" y="356362"/>
                  </a:lnTo>
                  <a:lnTo>
                    <a:pt x="1133406" y="349497"/>
                  </a:lnTo>
                  <a:lnTo>
                    <a:pt x="1103941" y="329926"/>
                  </a:lnTo>
                  <a:lnTo>
                    <a:pt x="1084333" y="299183"/>
                  </a:lnTo>
                  <a:lnTo>
                    <a:pt x="1077214" y="258800"/>
                  </a:lnTo>
                  <a:lnTo>
                    <a:pt x="1084333" y="218417"/>
                  </a:lnTo>
                  <a:lnTo>
                    <a:pt x="1103941" y="187674"/>
                  </a:lnTo>
                  <a:lnTo>
                    <a:pt x="1133406" y="168103"/>
                  </a:lnTo>
                  <a:lnTo>
                    <a:pt x="1170101" y="161239"/>
                  </a:lnTo>
                  <a:lnTo>
                    <a:pt x="1305602" y="161239"/>
                  </a:lnTo>
                  <a:lnTo>
                    <a:pt x="1292228" y="143713"/>
                  </a:lnTo>
                  <a:lnTo>
                    <a:pt x="1074877" y="143713"/>
                  </a:lnTo>
                  <a:lnTo>
                    <a:pt x="1074877" y="102819"/>
                  </a:lnTo>
                  <a:close/>
                </a:path>
                <a:path w="1835785" h="528320">
                  <a:moveTo>
                    <a:pt x="1289462" y="376809"/>
                  </a:moveTo>
                  <a:lnTo>
                    <a:pt x="1078382" y="376809"/>
                  </a:lnTo>
                  <a:lnTo>
                    <a:pt x="1099002" y="395457"/>
                  </a:lnTo>
                  <a:lnTo>
                    <a:pt x="1122854" y="408574"/>
                  </a:lnTo>
                  <a:lnTo>
                    <a:pt x="1149444" y="416324"/>
                  </a:lnTo>
                  <a:lnTo>
                    <a:pt x="1178280" y="418871"/>
                  </a:lnTo>
                  <a:lnTo>
                    <a:pt x="1221652" y="413748"/>
                  </a:lnTo>
                  <a:lnTo>
                    <a:pt x="1259830" y="398922"/>
                  </a:lnTo>
                  <a:lnTo>
                    <a:pt x="1289462" y="376809"/>
                  </a:lnTo>
                  <a:close/>
                </a:path>
                <a:path w="1835785" h="528320">
                  <a:moveTo>
                    <a:pt x="1305602" y="161239"/>
                  </a:moveTo>
                  <a:lnTo>
                    <a:pt x="1170101" y="161239"/>
                  </a:lnTo>
                  <a:lnTo>
                    <a:pt x="1206705" y="168103"/>
                  </a:lnTo>
                  <a:lnTo>
                    <a:pt x="1235970" y="187674"/>
                  </a:lnTo>
                  <a:lnTo>
                    <a:pt x="1255376" y="218417"/>
                  </a:lnTo>
                  <a:lnTo>
                    <a:pt x="1262405" y="258800"/>
                  </a:lnTo>
                  <a:lnTo>
                    <a:pt x="1255376" y="299183"/>
                  </a:lnTo>
                  <a:lnTo>
                    <a:pt x="1235970" y="329926"/>
                  </a:lnTo>
                  <a:lnTo>
                    <a:pt x="1206705" y="349497"/>
                  </a:lnTo>
                  <a:lnTo>
                    <a:pt x="1170101" y="356362"/>
                  </a:lnTo>
                  <a:lnTo>
                    <a:pt x="1305946" y="356362"/>
                  </a:lnTo>
                  <a:lnTo>
                    <a:pt x="1315805" y="343401"/>
                  </a:lnTo>
                  <a:lnTo>
                    <a:pt x="1331200" y="304330"/>
                  </a:lnTo>
                  <a:lnTo>
                    <a:pt x="1336598" y="258800"/>
                  </a:lnTo>
                  <a:lnTo>
                    <a:pt x="1331200" y="213516"/>
                  </a:lnTo>
                  <a:lnTo>
                    <a:pt x="1315805" y="174610"/>
                  </a:lnTo>
                  <a:lnTo>
                    <a:pt x="1305602" y="161239"/>
                  </a:lnTo>
                  <a:close/>
                </a:path>
                <a:path w="1835785" h="528320">
                  <a:moveTo>
                    <a:pt x="1178280" y="99313"/>
                  </a:moveTo>
                  <a:lnTo>
                    <a:pt x="1147582" y="102061"/>
                  </a:lnTo>
                  <a:lnTo>
                    <a:pt x="1119787" y="110340"/>
                  </a:lnTo>
                  <a:lnTo>
                    <a:pt x="1095388" y="124206"/>
                  </a:lnTo>
                  <a:lnTo>
                    <a:pt x="1074877" y="143713"/>
                  </a:lnTo>
                  <a:lnTo>
                    <a:pt x="1292228" y="143713"/>
                  </a:lnTo>
                  <a:lnTo>
                    <a:pt x="1291615" y="142909"/>
                  </a:lnTo>
                  <a:lnTo>
                    <a:pt x="1259830" y="119241"/>
                  </a:lnTo>
                  <a:lnTo>
                    <a:pt x="1221652" y="104433"/>
                  </a:lnTo>
                  <a:lnTo>
                    <a:pt x="1178280" y="99313"/>
                  </a:lnTo>
                  <a:close/>
                </a:path>
                <a:path w="1835785" h="528320">
                  <a:moveTo>
                    <a:pt x="777354" y="99313"/>
                  </a:moveTo>
                  <a:lnTo>
                    <a:pt x="733157" y="104677"/>
                  </a:lnTo>
                  <a:lnTo>
                    <a:pt x="694268" y="120020"/>
                  </a:lnTo>
                  <a:lnTo>
                    <a:pt x="661901" y="144224"/>
                  </a:lnTo>
                  <a:lnTo>
                    <a:pt x="637276" y="176168"/>
                  </a:lnTo>
                  <a:lnTo>
                    <a:pt x="621608" y="214734"/>
                  </a:lnTo>
                  <a:lnTo>
                    <a:pt x="616115" y="258800"/>
                  </a:lnTo>
                  <a:lnTo>
                    <a:pt x="621619" y="302910"/>
                  </a:lnTo>
                  <a:lnTo>
                    <a:pt x="637557" y="341583"/>
                  </a:lnTo>
                  <a:lnTo>
                    <a:pt x="663070" y="373668"/>
                  </a:lnTo>
                  <a:lnTo>
                    <a:pt x="697297" y="398013"/>
                  </a:lnTo>
                  <a:lnTo>
                    <a:pt x="739378" y="413464"/>
                  </a:lnTo>
                  <a:lnTo>
                    <a:pt x="788454" y="418871"/>
                  </a:lnTo>
                  <a:lnTo>
                    <a:pt x="826810" y="415612"/>
                  </a:lnTo>
                  <a:lnTo>
                    <a:pt x="860894" y="405945"/>
                  </a:lnTo>
                  <a:lnTo>
                    <a:pt x="890159" y="390035"/>
                  </a:lnTo>
                  <a:lnTo>
                    <a:pt x="914057" y="368046"/>
                  </a:lnTo>
                  <a:lnTo>
                    <a:pt x="904398" y="356946"/>
                  </a:lnTo>
                  <a:lnTo>
                    <a:pt x="790206" y="356946"/>
                  </a:lnTo>
                  <a:lnTo>
                    <a:pt x="752726" y="351670"/>
                  </a:lnTo>
                  <a:lnTo>
                    <a:pt x="722585" y="336645"/>
                  </a:lnTo>
                  <a:lnTo>
                    <a:pt x="700988" y="313076"/>
                  </a:lnTo>
                  <a:lnTo>
                    <a:pt x="689140" y="282168"/>
                  </a:lnTo>
                  <a:lnTo>
                    <a:pt x="933919" y="282168"/>
                  </a:lnTo>
                  <a:lnTo>
                    <a:pt x="934504" y="275158"/>
                  </a:lnTo>
                  <a:lnTo>
                    <a:pt x="935088" y="266395"/>
                  </a:lnTo>
                  <a:lnTo>
                    <a:pt x="935088" y="260553"/>
                  </a:lnTo>
                  <a:lnTo>
                    <a:pt x="931947" y="233679"/>
                  </a:lnTo>
                  <a:lnTo>
                    <a:pt x="688555" y="233679"/>
                  </a:lnTo>
                  <a:lnTo>
                    <a:pt x="698733" y="202589"/>
                  </a:lnTo>
                  <a:lnTo>
                    <a:pt x="717838" y="178619"/>
                  </a:lnTo>
                  <a:lnTo>
                    <a:pt x="744502" y="163192"/>
                  </a:lnTo>
                  <a:lnTo>
                    <a:pt x="777354" y="157734"/>
                  </a:lnTo>
                  <a:lnTo>
                    <a:pt x="901194" y="157734"/>
                  </a:lnTo>
                  <a:lnTo>
                    <a:pt x="890396" y="143348"/>
                  </a:lnTo>
                  <a:lnTo>
                    <a:pt x="858752" y="119436"/>
                  </a:lnTo>
                  <a:lnTo>
                    <a:pt x="820682" y="104482"/>
                  </a:lnTo>
                  <a:lnTo>
                    <a:pt x="777354" y="99313"/>
                  </a:lnTo>
                  <a:close/>
                </a:path>
                <a:path w="1835785" h="528320">
                  <a:moveTo>
                    <a:pt x="874915" y="323062"/>
                  </a:moveTo>
                  <a:lnTo>
                    <a:pt x="857243" y="337968"/>
                  </a:lnTo>
                  <a:lnTo>
                    <a:pt x="837380" y="348548"/>
                  </a:lnTo>
                  <a:lnTo>
                    <a:pt x="815108" y="354855"/>
                  </a:lnTo>
                  <a:lnTo>
                    <a:pt x="790206" y="356946"/>
                  </a:lnTo>
                  <a:lnTo>
                    <a:pt x="904398" y="356946"/>
                  </a:lnTo>
                  <a:lnTo>
                    <a:pt x="874915" y="323062"/>
                  </a:lnTo>
                  <a:close/>
                </a:path>
                <a:path w="1835785" h="528320">
                  <a:moveTo>
                    <a:pt x="901194" y="157734"/>
                  </a:moveTo>
                  <a:lnTo>
                    <a:pt x="777354" y="157734"/>
                  </a:lnTo>
                  <a:lnTo>
                    <a:pt x="810525" y="163274"/>
                  </a:lnTo>
                  <a:lnTo>
                    <a:pt x="837234" y="178838"/>
                  </a:lnTo>
                  <a:lnTo>
                    <a:pt x="856056" y="202836"/>
                  </a:lnTo>
                  <a:lnTo>
                    <a:pt x="865568" y="233679"/>
                  </a:lnTo>
                  <a:lnTo>
                    <a:pt x="931947" y="233679"/>
                  </a:lnTo>
                  <a:lnTo>
                    <a:pt x="929733" y="214734"/>
                  </a:lnTo>
                  <a:lnTo>
                    <a:pt x="914446" y="175389"/>
                  </a:lnTo>
                  <a:lnTo>
                    <a:pt x="901194" y="157734"/>
                  </a:lnTo>
                  <a:close/>
                </a:path>
                <a:path w="1835785" h="528320">
                  <a:moveTo>
                    <a:pt x="477126" y="163575"/>
                  </a:moveTo>
                  <a:lnTo>
                    <a:pt x="404101" y="163575"/>
                  </a:lnTo>
                  <a:lnTo>
                    <a:pt x="404101" y="313715"/>
                  </a:lnTo>
                  <a:lnTo>
                    <a:pt x="411285" y="359228"/>
                  </a:lnTo>
                  <a:lnTo>
                    <a:pt x="432215" y="392144"/>
                  </a:lnTo>
                  <a:lnTo>
                    <a:pt x="465962" y="412134"/>
                  </a:lnTo>
                  <a:lnTo>
                    <a:pt x="511594" y="418871"/>
                  </a:lnTo>
                  <a:lnTo>
                    <a:pt x="531173" y="417556"/>
                  </a:lnTo>
                  <a:lnTo>
                    <a:pt x="549932" y="413613"/>
                  </a:lnTo>
                  <a:lnTo>
                    <a:pt x="567047" y="407041"/>
                  </a:lnTo>
                  <a:lnTo>
                    <a:pt x="581698" y="397840"/>
                  </a:lnTo>
                  <a:lnTo>
                    <a:pt x="566305" y="358698"/>
                  </a:lnTo>
                  <a:lnTo>
                    <a:pt x="520357" y="358698"/>
                  </a:lnTo>
                  <a:lnTo>
                    <a:pt x="501772" y="355668"/>
                  </a:lnTo>
                  <a:lnTo>
                    <a:pt x="488226" y="346722"/>
                  </a:lnTo>
                  <a:lnTo>
                    <a:pt x="479937" y="332081"/>
                  </a:lnTo>
                  <a:lnTo>
                    <a:pt x="477126" y="311962"/>
                  </a:lnTo>
                  <a:lnTo>
                    <a:pt x="477126" y="163575"/>
                  </a:lnTo>
                  <a:close/>
                </a:path>
                <a:path w="1835785" h="528320">
                  <a:moveTo>
                    <a:pt x="561251" y="345846"/>
                  </a:moveTo>
                  <a:lnTo>
                    <a:pt x="552314" y="351551"/>
                  </a:lnTo>
                  <a:lnTo>
                    <a:pt x="542337" y="355558"/>
                  </a:lnTo>
                  <a:lnTo>
                    <a:pt x="531593" y="357922"/>
                  </a:lnTo>
                  <a:lnTo>
                    <a:pt x="520357" y="358698"/>
                  </a:lnTo>
                  <a:lnTo>
                    <a:pt x="566305" y="358698"/>
                  </a:lnTo>
                  <a:lnTo>
                    <a:pt x="561251" y="345846"/>
                  </a:lnTo>
                  <a:close/>
                </a:path>
                <a:path w="1835785" h="528320">
                  <a:moveTo>
                    <a:pt x="560666" y="105155"/>
                  </a:moveTo>
                  <a:lnTo>
                    <a:pt x="352691" y="105155"/>
                  </a:lnTo>
                  <a:lnTo>
                    <a:pt x="352691" y="163575"/>
                  </a:lnTo>
                  <a:lnTo>
                    <a:pt x="560666" y="163575"/>
                  </a:lnTo>
                  <a:lnTo>
                    <a:pt x="560666" y="105155"/>
                  </a:lnTo>
                  <a:close/>
                </a:path>
                <a:path w="1835785" h="528320">
                  <a:moveTo>
                    <a:pt x="477126" y="33883"/>
                  </a:moveTo>
                  <a:lnTo>
                    <a:pt x="404101" y="33883"/>
                  </a:lnTo>
                  <a:lnTo>
                    <a:pt x="404101" y="105155"/>
                  </a:lnTo>
                  <a:lnTo>
                    <a:pt x="477126" y="105155"/>
                  </a:lnTo>
                  <a:lnTo>
                    <a:pt x="477126" y="33883"/>
                  </a:lnTo>
                  <a:close/>
                </a:path>
                <a:path w="1835785" h="528320">
                  <a:moveTo>
                    <a:pt x="1552727" y="314299"/>
                  </a:moveTo>
                  <a:lnTo>
                    <a:pt x="1520012" y="373303"/>
                  </a:lnTo>
                  <a:lnTo>
                    <a:pt x="1551905" y="393267"/>
                  </a:lnTo>
                  <a:lnTo>
                    <a:pt x="1589385" y="408136"/>
                  </a:lnTo>
                  <a:lnTo>
                    <a:pt x="1630590" y="417420"/>
                  </a:lnTo>
                  <a:lnTo>
                    <a:pt x="1673656" y="420624"/>
                  </a:lnTo>
                  <a:lnTo>
                    <a:pt x="1732661" y="413875"/>
                  </a:lnTo>
                  <a:lnTo>
                    <a:pt x="1778065" y="395237"/>
                  </a:lnTo>
                  <a:lnTo>
                    <a:pt x="1810149" y="367120"/>
                  </a:lnTo>
                  <a:lnTo>
                    <a:pt x="1816921" y="354609"/>
                  </a:lnTo>
                  <a:lnTo>
                    <a:pt x="1672488" y="354609"/>
                  </a:lnTo>
                  <a:lnTo>
                    <a:pt x="1638413" y="351761"/>
                  </a:lnTo>
                  <a:lnTo>
                    <a:pt x="1606254" y="343655"/>
                  </a:lnTo>
                  <a:lnTo>
                    <a:pt x="1577272" y="330949"/>
                  </a:lnTo>
                  <a:lnTo>
                    <a:pt x="1552727" y="314299"/>
                  </a:lnTo>
                  <a:close/>
                </a:path>
                <a:path w="1835785" h="528320">
                  <a:moveTo>
                    <a:pt x="1818538" y="5841"/>
                  </a:moveTo>
                  <a:lnTo>
                    <a:pt x="1539875" y="5841"/>
                  </a:lnTo>
                  <a:lnTo>
                    <a:pt x="1539875" y="69519"/>
                  </a:lnTo>
                  <a:lnTo>
                    <a:pt x="1725650" y="69519"/>
                  </a:lnTo>
                  <a:lnTo>
                    <a:pt x="1632762" y="179933"/>
                  </a:lnTo>
                  <a:lnTo>
                    <a:pt x="1632762" y="231927"/>
                  </a:lnTo>
                  <a:lnTo>
                    <a:pt x="1670151" y="231927"/>
                  </a:lnTo>
                  <a:lnTo>
                    <a:pt x="1710151" y="236245"/>
                  </a:lnTo>
                  <a:lnTo>
                    <a:pt x="1737772" y="248504"/>
                  </a:lnTo>
                  <a:lnTo>
                    <a:pt x="1753783" y="267664"/>
                  </a:lnTo>
                  <a:lnTo>
                    <a:pt x="1758950" y="292684"/>
                  </a:lnTo>
                  <a:lnTo>
                    <a:pt x="1753080" y="318379"/>
                  </a:lnTo>
                  <a:lnTo>
                    <a:pt x="1736093" y="337886"/>
                  </a:lnTo>
                  <a:lnTo>
                    <a:pt x="1708918" y="350273"/>
                  </a:lnTo>
                  <a:lnTo>
                    <a:pt x="1672488" y="354609"/>
                  </a:lnTo>
                  <a:lnTo>
                    <a:pt x="1816921" y="354609"/>
                  </a:lnTo>
                  <a:lnTo>
                    <a:pt x="1829194" y="331937"/>
                  </a:lnTo>
                  <a:lnTo>
                    <a:pt x="1835480" y="292100"/>
                  </a:lnTo>
                  <a:lnTo>
                    <a:pt x="1828159" y="249270"/>
                  </a:lnTo>
                  <a:lnTo>
                    <a:pt x="1806270" y="214109"/>
                  </a:lnTo>
                  <a:lnTo>
                    <a:pt x="1769922" y="188587"/>
                  </a:lnTo>
                  <a:lnTo>
                    <a:pt x="1719224" y="174675"/>
                  </a:lnTo>
                  <a:lnTo>
                    <a:pt x="1818538" y="56667"/>
                  </a:lnTo>
                  <a:lnTo>
                    <a:pt x="1818538" y="5841"/>
                  </a:lnTo>
                  <a:close/>
                </a:path>
                <a:path w="1835785" h="528320">
                  <a:moveTo>
                    <a:pt x="26288" y="312547"/>
                  </a:moveTo>
                  <a:lnTo>
                    <a:pt x="0" y="371551"/>
                  </a:lnTo>
                  <a:lnTo>
                    <a:pt x="69446" y="407041"/>
                  </a:lnTo>
                  <a:lnTo>
                    <a:pt x="113946" y="417064"/>
                  </a:lnTo>
                  <a:lnTo>
                    <a:pt x="161239" y="420624"/>
                  </a:lnTo>
                  <a:lnTo>
                    <a:pt x="221505" y="414267"/>
                  </a:lnTo>
                  <a:lnTo>
                    <a:pt x="267890" y="396695"/>
                  </a:lnTo>
                  <a:lnTo>
                    <a:pt x="300676" y="370149"/>
                  </a:lnTo>
                  <a:lnTo>
                    <a:pt x="308057" y="357530"/>
                  </a:lnTo>
                  <a:lnTo>
                    <a:pt x="161239" y="357530"/>
                  </a:lnTo>
                  <a:lnTo>
                    <a:pt x="123558" y="354198"/>
                  </a:lnTo>
                  <a:lnTo>
                    <a:pt x="87191" y="344897"/>
                  </a:lnTo>
                  <a:lnTo>
                    <a:pt x="54111" y="330666"/>
                  </a:lnTo>
                  <a:lnTo>
                    <a:pt x="26288" y="312547"/>
                  </a:lnTo>
                  <a:close/>
                </a:path>
                <a:path w="1835785" h="528320">
                  <a:moveTo>
                    <a:pt x="173507" y="0"/>
                  </a:moveTo>
                  <a:lnTo>
                    <a:pt x="113302" y="6360"/>
                  </a:lnTo>
                  <a:lnTo>
                    <a:pt x="67061" y="23966"/>
                  </a:lnTo>
                  <a:lnTo>
                    <a:pt x="34449" y="50601"/>
                  </a:lnTo>
                  <a:lnTo>
                    <a:pt x="15128" y="84050"/>
                  </a:lnTo>
                  <a:lnTo>
                    <a:pt x="8762" y="122097"/>
                  </a:lnTo>
                  <a:lnTo>
                    <a:pt x="15567" y="161729"/>
                  </a:lnTo>
                  <a:lnTo>
                    <a:pt x="61256" y="211780"/>
                  </a:lnTo>
                  <a:lnTo>
                    <a:pt x="130276" y="237112"/>
                  </a:lnTo>
                  <a:lnTo>
                    <a:pt x="166244" y="245845"/>
                  </a:lnTo>
                  <a:lnTo>
                    <a:pt x="199296" y="254802"/>
                  </a:lnTo>
                  <a:lnTo>
                    <a:pt x="226515" y="266119"/>
                  </a:lnTo>
                  <a:lnTo>
                    <a:pt x="244985" y="281929"/>
                  </a:lnTo>
                  <a:lnTo>
                    <a:pt x="251790" y="304368"/>
                  </a:lnTo>
                  <a:lnTo>
                    <a:pt x="246596" y="325490"/>
                  </a:lnTo>
                  <a:lnTo>
                    <a:pt x="230393" y="342341"/>
                  </a:lnTo>
                  <a:lnTo>
                    <a:pt x="202251" y="353495"/>
                  </a:lnTo>
                  <a:lnTo>
                    <a:pt x="161239" y="357530"/>
                  </a:lnTo>
                  <a:lnTo>
                    <a:pt x="308057" y="357530"/>
                  </a:lnTo>
                  <a:lnTo>
                    <a:pt x="320141" y="336873"/>
                  </a:lnTo>
                  <a:lnTo>
                    <a:pt x="326567" y="299110"/>
                  </a:lnTo>
                  <a:lnTo>
                    <a:pt x="319779" y="259922"/>
                  </a:lnTo>
                  <a:lnTo>
                    <a:pt x="274200" y="210358"/>
                  </a:lnTo>
                  <a:lnTo>
                    <a:pt x="205346" y="185191"/>
                  </a:lnTo>
                  <a:lnTo>
                    <a:pt x="169464" y="176498"/>
                  </a:lnTo>
                  <a:lnTo>
                    <a:pt x="136492" y="167595"/>
                  </a:lnTo>
                  <a:lnTo>
                    <a:pt x="109338" y="156378"/>
                  </a:lnTo>
                  <a:lnTo>
                    <a:pt x="90913" y="140745"/>
                  </a:lnTo>
                  <a:lnTo>
                    <a:pt x="84124" y="118592"/>
                  </a:lnTo>
                  <a:lnTo>
                    <a:pt x="89127" y="96858"/>
                  </a:lnTo>
                  <a:lnTo>
                    <a:pt x="104863" y="79232"/>
                  </a:lnTo>
                  <a:lnTo>
                    <a:pt x="132430" y="67411"/>
                  </a:lnTo>
                  <a:lnTo>
                    <a:pt x="172923" y="63093"/>
                  </a:lnTo>
                  <a:lnTo>
                    <a:pt x="298717" y="63093"/>
                  </a:lnTo>
                  <a:lnTo>
                    <a:pt x="309625" y="36220"/>
                  </a:lnTo>
                  <a:lnTo>
                    <a:pt x="280224" y="20702"/>
                  </a:lnTo>
                  <a:lnTo>
                    <a:pt x="246605" y="9347"/>
                  </a:lnTo>
                  <a:lnTo>
                    <a:pt x="210467" y="2373"/>
                  </a:lnTo>
                  <a:lnTo>
                    <a:pt x="173507" y="0"/>
                  </a:lnTo>
                  <a:close/>
                </a:path>
                <a:path w="1835785" h="528320">
                  <a:moveTo>
                    <a:pt x="298717" y="63093"/>
                  </a:moveTo>
                  <a:lnTo>
                    <a:pt x="172923" y="63093"/>
                  </a:lnTo>
                  <a:lnTo>
                    <a:pt x="200398" y="65074"/>
                  </a:lnTo>
                  <a:lnTo>
                    <a:pt x="228860" y="71053"/>
                  </a:lnTo>
                  <a:lnTo>
                    <a:pt x="257540" y="81085"/>
                  </a:lnTo>
                  <a:lnTo>
                    <a:pt x="285673" y="95224"/>
                  </a:lnTo>
                  <a:lnTo>
                    <a:pt x="298717" y="6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6642" y="3145739"/>
              <a:ext cx="197891" cy="207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87984" y="3142234"/>
              <a:ext cx="189712" cy="886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05778" y="2990850"/>
              <a:ext cx="1835785" cy="528320"/>
            </a:xfrm>
            <a:custGeom>
              <a:avLst/>
              <a:gdLst/>
              <a:ahLst/>
              <a:cxnLst/>
              <a:rect l="l" t="t" r="r" b="b"/>
              <a:pathLst>
                <a:path w="1835785" h="528320">
                  <a:moveTo>
                    <a:pt x="1178280" y="99314"/>
                  </a:moveTo>
                  <a:lnTo>
                    <a:pt x="1221652" y="104433"/>
                  </a:lnTo>
                  <a:lnTo>
                    <a:pt x="1259830" y="119241"/>
                  </a:lnTo>
                  <a:lnTo>
                    <a:pt x="1291615" y="142909"/>
                  </a:lnTo>
                  <a:lnTo>
                    <a:pt x="1315805" y="174610"/>
                  </a:lnTo>
                  <a:lnTo>
                    <a:pt x="1331200" y="213516"/>
                  </a:lnTo>
                  <a:lnTo>
                    <a:pt x="1336598" y="258800"/>
                  </a:lnTo>
                  <a:lnTo>
                    <a:pt x="1331200" y="304330"/>
                  </a:lnTo>
                  <a:lnTo>
                    <a:pt x="1315805" y="343401"/>
                  </a:lnTo>
                  <a:lnTo>
                    <a:pt x="1291615" y="375202"/>
                  </a:lnTo>
                  <a:lnTo>
                    <a:pt x="1259830" y="398922"/>
                  </a:lnTo>
                  <a:lnTo>
                    <a:pt x="1221652" y="413748"/>
                  </a:lnTo>
                  <a:lnTo>
                    <a:pt x="1178280" y="418871"/>
                  </a:lnTo>
                  <a:lnTo>
                    <a:pt x="1149444" y="416324"/>
                  </a:lnTo>
                  <a:lnTo>
                    <a:pt x="1122854" y="408574"/>
                  </a:lnTo>
                  <a:lnTo>
                    <a:pt x="1099002" y="395457"/>
                  </a:lnTo>
                  <a:lnTo>
                    <a:pt x="1078382" y="376809"/>
                  </a:lnTo>
                  <a:lnTo>
                    <a:pt x="1078382" y="528116"/>
                  </a:lnTo>
                  <a:lnTo>
                    <a:pt x="1005357" y="528116"/>
                  </a:lnTo>
                  <a:lnTo>
                    <a:pt x="1005357" y="102819"/>
                  </a:lnTo>
                  <a:lnTo>
                    <a:pt x="1074877" y="102819"/>
                  </a:lnTo>
                  <a:lnTo>
                    <a:pt x="1074877" y="143713"/>
                  </a:lnTo>
                  <a:lnTo>
                    <a:pt x="1095387" y="124206"/>
                  </a:lnTo>
                  <a:lnTo>
                    <a:pt x="1119787" y="110340"/>
                  </a:lnTo>
                  <a:lnTo>
                    <a:pt x="1147582" y="102061"/>
                  </a:lnTo>
                  <a:lnTo>
                    <a:pt x="1178280" y="99314"/>
                  </a:lnTo>
                  <a:close/>
                </a:path>
                <a:path w="1835785" h="528320">
                  <a:moveTo>
                    <a:pt x="777354" y="99314"/>
                  </a:moveTo>
                  <a:lnTo>
                    <a:pt x="820682" y="104482"/>
                  </a:lnTo>
                  <a:lnTo>
                    <a:pt x="858752" y="119436"/>
                  </a:lnTo>
                  <a:lnTo>
                    <a:pt x="890396" y="143348"/>
                  </a:lnTo>
                  <a:lnTo>
                    <a:pt x="914446" y="175389"/>
                  </a:lnTo>
                  <a:lnTo>
                    <a:pt x="929733" y="214734"/>
                  </a:lnTo>
                  <a:lnTo>
                    <a:pt x="935088" y="260553"/>
                  </a:lnTo>
                  <a:lnTo>
                    <a:pt x="935088" y="266395"/>
                  </a:lnTo>
                  <a:lnTo>
                    <a:pt x="934504" y="275158"/>
                  </a:lnTo>
                  <a:lnTo>
                    <a:pt x="933919" y="282168"/>
                  </a:lnTo>
                  <a:lnTo>
                    <a:pt x="689140" y="282168"/>
                  </a:lnTo>
                  <a:lnTo>
                    <a:pt x="700988" y="313076"/>
                  </a:lnTo>
                  <a:lnTo>
                    <a:pt x="722585" y="336645"/>
                  </a:lnTo>
                  <a:lnTo>
                    <a:pt x="752726" y="351670"/>
                  </a:lnTo>
                  <a:lnTo>
                    <a:pt x="790206" y="356946"/>
                  </a:lnTo>
                  <a:lnTo>
                    <a:pt x="815108" y="354855"/>
                  </a:lnTo>
                  <a:lnTo>
                    <a:pt x="837380" y="348548"/>
                  </a:lnTo>
                  <a:lnTo>
                    <a:pt x="857243" y="337968"/>
                  </a:lnTo>
                  <a:lnTo>
                    <a:pt x="874915" y="323062"/>
                  </a:lnTo>
                  <a:lnTo>
                    <a:pt x="914057" y="368046"/>
                  </a:lnTo>
                  <a:lnTo>
                    <a:pt x="890159" y="390035"/>
                  </a:lnTo>
                  <a:lnTo>
                    <a:pt x="860894" y="405945"/>
                  </a:lnTo>
                  <a:lnTo>
                    <a:pt x="826810" y="415612"/>
                  </a:lnTo>
                  <a:lnTo>
                    <a:pt x="788454" y="418871"/>
                  </a:lnTo>
                  <a:lnTo>
                    <a:pt x="739378" y="413464"/>
                  </a:lnTo>
                  <a:lnTo>
                    <a:pt x="697297" y="398013"/>
                  </a:lnTo>
                  <a:lnTo>
                    <a:pt x="663070" y="373668"/>
                  </a:lnTo>
                  <a:lnTo>
                    <a:pt x="637557" y="341583"/>
                  </a:lnTo>
                  <a:lnTo>
                    <a:pt x="621618" y="302910"/>
                  </a:lnTo>
                  <a:lnTo>
                    <a:pt x="616115" y="258800"/>
                  </a:lnTo>
                  <a:lnTo>
                    <a:pt x="621608" y="214734"/>
                  </a:lnTo>
                  <a:lnTo>
                    <a:pt x="637276" y="176168"/>
                  </a:lnTo>
                  <a:lnTo>
                    <a:pt x="661901" y="144224"/>
                  </a:lnTo>
                  <a:lnTo>
                    <a:pt x="694268" y="120020"/>
                  </a:lnTo>
                  <a:lnTo>
                    <a:pt x="733157" y="104677"/>
                  </a:lnTo>
                  <a:lnTo>
                    <a:pt x="777354" y="99314"/>
                  </a:lnTo>
                  <a:close/>
                </a:path>
                <a:path w="1835785" h="528320">
                  <a:moveTo>
                    <a:pt x="404101" y="33883"/>
                  </a:moveTo>
                  <a:lnTo>
                    <a:pt x="477126" y="33883"/>
                  </a:lnTo>
                  <a:lnTo>
                    <a:pt x="477126" y="105156"/>
                  </a:lnTo>
                  <a:lnTo>
                    <a:pt x="560666" y="105156"/>
                  </a:lnTo>
                  <a:lnTo>
                    <a:pt x="560666" y="163576"/>
                  </a:lnTo>
                  <a:lnTo>
                    <a:pt x="477126" y="163576"/>
                  </a:lnTo>
                  <a:lnTo>
                    <a:pt x="477126" y="311962"/>
                  </a:lnTo>
                  <a:lnTo>
                    <a:pt x="479937" y="332081"/>
                  </a:lnTo>
                  <a:lnTo>
                    <a:pt x="488226" y="346722"/>
                  </a:lnTo>
                  <a:lnTo>
                    <a:pt x="501772" y="355668"/>
                  </a:lnTo>
                  <a:lnTo>
                    <a:pt x="520357" y="358698"/>
                  </a:lnTo>
                  <a:lnTo>
                    <a:pt x="531593" y="357922"/>
                  </a:lnTo>
                  <a:lnTo>
                    <a:pt x="542337" y="355558"/>
                  </a:lnTo>
                  <a:lnTo>
                    <a:pt x="552314" y="351551"/>
                  </a:lnTo>
                  <a:lnTo>
                    <a:pt x="561251" y="345846"/>
                  </a:lnTo>
                  <a:lnTo>
                    <a:pt x="581698" y="397840"/>
                  </a:lnTo>
                  <a:lnTo>
                    <a:pt x="567047" y="407041"/>
                  </a:lnTo>
                  <a:lnTo>
                    <a:pt x="549932" y="413613"/>
                  </a:lnTo>
                  <a:lnTo>
                    <a:pt x="531173" y="417556"/>
                  </a:lnTo>
                  <a:lnTo>
                    <a:pt x="511594" y="418871"/>
                  </a:lnTo>
                  <a:lnTo>
                    <a:pt x="465962" y="412134"/>
                  </a:lnTo>
                  <a:lnTo>
                    <a:pt x="432215" y="392144"/>
                  </a:lnTo>
                  <a:lnTo>
                    <a:pt x="411285" y="359228"/>
                  </a:lnTo>
                  <a:lnTo>
                    <a:pt x="404101" y="313715"/>
                  </a:lnTo>
                  <a:lnTo>
                    <a:pt x="404101" y="163576"/>
                  </a:lnTo>
                  <a:lnTo>
                    <a:pt x="352691" y="163576"/>
                  </a:lnTo>
                  <a:lnTo>
                    <a:pt x="352691" y="105156"/>
                  </a:lnTo>
                  <a:lnTo>
                    <a:pt x="404101" y="105156"/>
                  </a:lnTo>
                  <a:lnTo>
                    <a:pt x="404101" y="33883"/>
                  </a:lnTo>
                  <a:close/>
                </a:path>
                <a:path w="1835785" h="528320">
                  <a:moveTo>
                    <a:pt x="1539874" y="5842"/>
                  </a:moveTo>
                  <a:lnTo>
                    <a:pt x="1818538" y="5842"/>
                  </a:lnTo>
                  <a:lnTo>
                    <a:pt x="1818538" y="56667"/>
                  </a:lnTo>
                  <a:lnTo>
                    <a:pt x="1719224" y="174675"/>
                  </a:lnTo>
                  <a:lnTo>
                    <a:pt x="1769921" y="188587"/>
                  </a:lnTo>
                  <a:lnTo>
                    <a:pt x="1806270" y="214109"/>
                  </a:lnTo>
                  <a:lnTo>
                    <a:pt x="1828159" y="249270"/>
                  </a:lnTo>
                  <a:lnTo>
                    <a:pt x="1835480" y="292100"/>
                  </a:lnTo>
                  <a:lnTo>
                    <a:pt x="1829194" y="331937"/>
                  </a:lnTo>
                  <a:lnTo>
                    <a:pt x="1810149" y="367120"/>
                  </a:lnTo>
                  <a:lnTo>
                    <a:pt x="1778064" y="395237"/>
                  </a:lnTo>
                  <a:lnTo>
                    <a:pt x="1732660" y="413875"/>
                  </a:lnTo>
                  <a:lnTo>
                    <a:pt x="1673656" y="420624"/>
                  </a:lnTo>
                  <a:lnTo>
                    <a:pt x="1630590" y="417420"/>
                  </a:lnTo>
                  <a:lnTo>
                    <a:pt x="1589385" y="408136"/>
                  </a:lnTo>
                  <a:lnTo>
                    <a:pt x="1551905" y="393267"/>
                  </a:lnTo>
                  <a:lnTo>
                    <a:pt x="1520012" y="373303"/>
                  </a:lnTo>
                  <a:lnTo>
                    <a:pt x="1552727" y="314299"/>
                  </a:lnTo>
                  <a:lnTo>
                    <a:pt x="1577272" y="330949"/>
                  </a:lnTo>
                  <a:lnTo>
                    <a:pt x="1606254" y="343655"/>
                  </a:lnTo>
                  <a:lnTo>
                    <a:pt x="1638413" y="351761"/>
                  </a:lnTo>
                  <a:lnTo>
                    <a:pt x="1672488" y="354609"/>
                  </a:lnTo>
                  <a:lnTo>
                    <a:pt x="1708918" y="350273"/>
                  </a:lnTo>
                  <a:lnTo>
                    <a:pt x="1736093" y="337886"/>
                  </a:lnTo>
                  <a:lnTo>
                    <a:pt x="1753080" y="318379"/>
                  </a:lnTo>
                  <a:lnTo>
                    <a:pt x="1758949" y="292684"/>
                  </a:lnTo>
                  <a:lnTo>
                    <a:pt x="1753783" y="267664"/>
                  </a:lnTo>
                  <a:lnTo>
                    <a:pt x="1737772" y="248504"/>
                  </a:lnTo>
                  <a:lnTo>
                    <a:pt x="1710151" y="236245"/>
                  </a:lnTo>
                  <a:lnTo>
                    <a:pt x="1670151" y="231927"/>
                  </a:lnTo>
                  <a:lnTo>
                    <a:pt x="1632762" y="231927"/>
                  </a:lnTo>
                  <a:lnTo>
                    <a:pt x="1632762" y="179933"/>
                  </a:lnTo>
                  <a:lnTo>
                    <a:pt x="1725650" y="69519"/>
                  </a:lnTo>
                  <a:lnTo>
                    <a:pt x="1539874" y="69519"/>
                  </a:lnTo>
                  <a:lnTo>
                    <a:pt x="1539874" y="5842"/>
                  </a:lnTo>
                  <a:close/>
                </a:path>
                <a:path w="1835785" h="528320">
                  <a:moveTo>
                    <a:pt x="173507" y="0"/>
                  </a:moveTo>
                  <a:lnTo>
                    <a:pt x="210467" y="2373"/>
                  </a:lnTo>
                  <a:lnTo>
                    <a:pt x="246605" y="9347"/>
                  </a:lnTo>
                  <a:lnTo>
                    <a:pt x="280224" y="20702"/>
                  </a:lnTo>
                  <a:lnTo>
                    <a:pt x="309625" y="36220"/>
                  </a:lnTo>
                  <a:lnTo>
                    <a:pt x="285673" y="95224"/>
                  </a:lnTo>
                  <a:lnTo>
                    <a:pt x="257540" y="81085"/>
                  </a:lnTo>
                  <a:lnTo>
                    <a:pt x="228860" y="71053"/>
                  </a:lnTo>
                  <a:lnTo>
                    <a:pt x="200398" y="65074"/>
                  </a:lnTo>
                  <a:lnTo>
                    <a:pt x="172923" y="63093"/>
                  </a:lnTo>
                  <a:lnTo>
                    <a:pt x="132430" y="67411"/>
                  </a:lnTo>
                  <a:lnTo>
                    <a:pt x="104863" y="79232"/>
                  </a:lnTo>
                  <a:lnTo>
                    <a:pt x="89127" y="96858"/>
                  </a:lnTo>
                  <a:lnTo>
                    <a:pt x="84124" y="118592"/>
                  </a:lnTo>
                  <a:lnTo>
                    <a:pt x="90913" y="140745"/>
                  </a:lnTo>
                  <a:lnTo>
                    <a:pt x="109338" y="156378"/>
                  </a:lnTo>
                  <a:lnTo>
                    <a:pt x="136492" y="167595"/>
                  </a:lnTo>
                  <a:lnTo>
                    <a:pt x="169464" y="176498"/>
                  </a:lnTo>
                  <a:lnTo>
                    <a:pt x="205346" y="185191"/>
                  </a:lnTo>
                  <a:lnTo>
                    <a:pt x="241227" y="195777"/>
                  </a:lnTo>
                  <a:lnTo>
                    <a:pt x="274200" y="210358"/>
                  </a:lnTo>
                  <a:lnTo>
                    <a:pt x="301353" y="231039"/>
                  </a:lnTo>
                  <a:lnTo>
                    <a:pt x="319779" y="259922"/>
                  </a:lnTo>
                  <a:lnTo>
                    <a:pt x="326567" y="299110"/>
                  </a:lnTo>
                  <a:lnTo>
                    <a:pt x="320141" y="336873"/>
                  </a:lnTo>
                  <a:lnTo>
                    <a:pt x="300676" y="370149"/>
                  </a:lnTo>
                  <a:lnTo>
                    <a:pt x="267890" y="396695"/>
                  </a:lnTo>
                  <a:lnTo>
                    <a:pt x="221505" y="414267"/>
                  </a:lnTo>
                  <a:lnTo>
                    <a:pt x="161239" y="420624"/>
                  </a:lnTo>
                  <a:lnTo>
                    <a:pt x="113946" y="417064"/>
                  </a:lnTo>
                  <a:lnTo>
                    <a:pt x="69446" y="407041"/>
                  </a:lnTo>
                  <a:lnTo>
                    <a:pt x="30533" y="391541"/>
                  </a:lnTo>
                  <a:lnTo>
                    <a:pt x="0" y="371551"/>
                  </a:lnTo>
                  <a:lnTo>
                    <a:pt x="26288" y="312547"/>
                  </a:lnTo>
                  <a:lnTo>
                    <a:pt x="54111" y="330666"/>
                  </a:lnTo>
                  <a:lnTo>
                    <a:pt x="87191" y="344897"/>
                  </a:lnTo>
                  <a:lnTo>
                    <a:pt x="123558" y="354198"/>
                  </a:lnTo>
                  <a:lnTo>
                    <a:pt x="161239" y="357530"/>
                  </a:lnTo>
                  <a:lnTo>
                    <a:pt x="202251" y="353495"/>
                  </a:lnTo>
                  <a:lnTo>
                    <a:pt x="230393" y="342341"/>
                  </a:lnTo>
                  <a:lnTo>
                    <a:pt x="246596" y="325490"/>
                  </a:lnTo>
                  <a:lnTo>
                    <a:pt x="251790" y="304368"/>
                  </a:lnTo>
                  <a:lnTo>
                    <a:pt x="244985" y="281929"/>
                  </a:lnTo>
                  <a:lnTo>
                    <a:pt x="226515" y="266119"/>
                  </a:lnTo>
                  <a:lnTo>
                    <a:pt x="199296" y="254802"/>
                  </a:lnTo>
                  <a:lnTo>
                    <a:pt x="166244" y="245845"/>
                  </a:lnTo>
                  <a:lnTo>
                    <a:pt x="130276" y="237112"/>
                  </a:lnTo>
                  <a:lnTo>
                    <a:pt x="94308" y="226468"/>
                  </a:lnTo>
                  <a:lnTo>
                    <a:pt x="61256" y="211780"/>
                  </a:lnTo>
                  <a:lnTo>
                    <a:pt x="34037" y="190911"/>
                  </a:lnTo>
                  <a:lnTo>
                    <a:pt x="15567" y="161729"/>
                  </a:lnTo>
                  <a:lnTo>
                    <a:pt x="8762" y="122097"/>
                  </a:lnTo>
                  <a:lnTo>
                    <a:pt x="15128" y="84050"/>
                  </a:lnTo>
                  <a:lnTo>
                    <a:pt x="34449" y="50601"/>
                  </a:lnTo>
                  <a:lnTo>
                    <a:pt x="67061" y="23966"/>
                  </a:lnTo>
                  <a:lnTo>
                    <a:pt x="113302" y="6360"/>
                  </a:lnTo>
                  <a:lnTo>
                    <a:pt x="17350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309615" y="3203448"/>
            <a:ext cx="365760" cy="119380"/>
            <a:chOff x="5309615" y="3203448"/>
            <a:chExt cx="365760" cy="1193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9615" y="3203448"/>
              <a:ext cx="365760" cy="118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26856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292100" y="0"/>
                  </a:moveTo>
                  <a:lnTo>
                    <a:pt x="0" y="0"/>
                  </a:lnTo>
                  <a:lnTo>
                    <a:pt x="0" y="47904"/>
                  </a:lnTo>
                  <a:lnTo>
                    <a:pt x="292100" y="47904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26856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0" y="0"/>
                  </a:moveTo>
                  <a:lnTo>
                    <a:pt x="292100" y="0"/>
                  </a:lnTo>
                  <a:lnTo>
                    <a:pt x="292100" y="47904"/>
                  </a:lnTo>
                  <a:lnTo>
                    <a:pt x="0" y="47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818632" y="2938272"/>
            <a:ext cx="3096895" cy="640080"/>
            <a:chOff x="5818632" y="2938272"/>
            <a:chExt cx="3096895" cy="64008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18632" y="2938272"/>
              <a:ext cx="3096767" cy="64007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35796" y="2954629"/>
              <a:ext cx="3023870" cy="568960"/>
            </a:xfrm>
            <a:custGeom>
              <a:avLst/>
              <a:gdLst/>
              <a:ahLst/>
              <a:cxnLst/>
              <a:rect l="l" t="t" r="r" b="b"/>
              <a:pathLst>
                <a:path w="3023870" h="568960">
                  <a:moveTo>
                    <a:pt x="776415" y="196291"/>
                  </a:moveTo>
                  <a:lnTo>
                    <a:pt x="643153" y="196291"/>
                  </a:lnTo>
                  <a:lnTo>
                    <a:pt x="677228" y="200882"/>
                  </a:lnTo>
                  <a:lnTo>
                    <a:pt x="701500" y="214182"/>
                  </a:lnTo>
                  <a:lnTo>
                    <a:pt x="716023" y="235478"/>
                  </a:lnTo>
                  <a:lnTo>
                    <a:pt x="720851" y="264058"/>
                  </a:lnTo>
                  <a:lnTo>
                    <a:pt x="720851" y="268731"/>
                  </a:lnTo>
                  <a:lnTo>
                    <a:pt x="640232" y="268731"/>
                  </a:lnTo>
                  <a:lnTo>
                    <a:pt x="580041" y="275934"/>
                  </a:lnTo>
                  <a:lnTo>
                    <a:pt x="539896" y="295678"/>
                  </a:lnTo>
                  <a:lnTo>
                    <a:pt x="517495" y="325171"/>
                  </a:lnTo>
                  <a:lnTo>
                    <a:pt x="510539" y="361619"/>
                  </a:lnTo>
                  <a:lnTo>
                    <a:pt x="518682" y="399145"/>
                  </a:lnTo>
                  <a:lnTo>
                    <a:pt x="541940" y="428729"/>
                  </a:lnTo>
                  <a:lnTo>
                    <a:pt x="578562" y="448127"/>
                  </a:lnTo>
                  <a:lnTo>
                    <a:pt x="626795" y="455091"/>
                  </a:lnTo>
                  <a:lnTo>
                    <a:pt x="659383" y="452298"/>
                  </a:lnTo>
                  <a:lnTo>
                    <a:pt x="686822" y="444138"/>
                  </a:lnTo>
                  <a:lnTo>
                    <a:pt x="708784" y="430938"/>
                  </a:lnTo>
                  <a:lnTo>
                    <a:pt x="724941" y="413029"/>
                  </a:lnTo>
                  <a:lnTo>
                    <a:pt x="793876" y="413029"/>
                  </a:lnTo>
                  <a:lnTo>
                    <a:pt x="793876" y="401929"/>
                  </a:lnTo>
                  <a:lnTo>
                    <a:pt x="641985" y="401929"/>
                  </a:lnTo>
                  <a:lnTo>
                    <a:pt x="616900" y="398871"/>
                  </a:lnTo>
                  <a:lnTo>
                    <a:pt x="598169" y="390172"/>
                  </a:lnTo>
                  <a:lnTo>
                    <a:pt x="586449" y="376544"/>
                  </a:lnTo>
                  <a:lnTo>
                    <a:pt x="582396" y="358698"/>
                  </a:lnTo>
                  <a:lnTo>
                    <a:pt x="585271" y="342605"/>
                  </a:lnTo>
                  <a:lnTo>
                    <a:pt x="595322" y="329415"/>
                  </a:lnTo>
                  <a:lnTo>
                    <a:pt x="614682" y="320497"/>
                  </a:lnTo>
                  <a:lnTo>
                    <a:pt x="645490" y="317220"/>
                  </a:lnTo>
                  <a:lnTo>
                    <a:pt x="793876" y="317220"/>
                  </a:lnTo>
                  <a:lnTo>
                    <a:pt x="793876" y="268147"/>
                  </a:lnTo>
                  <a:lnTo>
                    <a:pt x="787749" y="219808"/>
                  </a:lnTo>
                  <a:lnTo>
                    <a:pt x="776415" y="196291"/>
                  </a:lnTo>
                  <a:close/>
                </a:path>
                <a:path w="3023870" h="568960">
                  <a:moveTo>
                    <a:pt x="793876" y="413029"/>
                  </a:moveTo>
                  <a:lnTo>
                    <a:pt x="724941" y="413029"/>
                  </a:lnTo>
                  <a:lnTo>
                    <a:pt x="724941" y="451002"/>
                  </a:lnTo>
                  <a:lnTo>
                    <a:pt x="793876" y="451002"/>
                  </a:lnTo>
                  <a:lnTo>
                    <a:pt x="793876" y="413029"/>
                  </a:lnTo>
                  <a:close/>
                </a:path>
                <a:path w="3023870" h="568960">
                  <a:moveTo>
                    <a:pt x="793876" y="317220"/>
                  </a:moveTo>
                  <a:lnTo>
                    <a:pt x="720851" y="317220"/>
                  </a:lnTo>
                  <a:lnTo>
                    <a:pt x="720851" y="353440"/>
                  </a:lnTo>
                  <a:lnTo>
                    <a:pt x="708364" y="374572"/>
                  </a:lnTo>
                  <a:lnTo>
                    <a:pt x="690181" y="389734"/>
                  </a:lnTo>
                  <a:lnTo>
                    <a:pt x="667616" y="398871"/>
                  </a:lnTo>
                  <a:lnTo>
                    <a:pt x="641985" y="401929"/>
                  </a:lnTo>
                  <a:lnTo>
                    <a:pt x="793876" y="401929"/>
                  </a:lnTo>
                  <a:lnTo>
                    <a:pt x="793876" y="317220"/>
                  </a:lnTo>
                  <a:close/>
                </a:path>
                <a:path w="3023870" h="568960">
                  <a:moveTo>
                    <a:pt x="651916" y="135534"/>
                  </a:moveTo>
                  <a:lnTo>
                    <a:pt x="614774" y="137944"/>
                  </a:lnTo>
                  <a:lnTo>
                    <a:pt x="579548" y="145173"/>
                  </a:lnTo>
                  <a:lnTo>
                    <a:pt x="547499" y="157222"/>
                  </a:lnTo>
                  <a:lnTo>
                    <a:pt x="519887" y="174091"/>
                  </a:lnTo>
                  <a:lnTo>
                    <a:pt x="548513" y="227253"/>
                  </a:lnTo>
                  <a:lnTo>
                    <a:pt x="568229" y="214282"/>
                  </a:lnTo>
                  <a:lnTo>
                    <a:pt x="591451" y="204543"/>
                  </a:lnTo>
                  <a:lnTo>
                    <a:pt x="616864" y="198418"/>
                  </a:lnTo>
                  <a:lnTo>
                    <a:pt x="643153" y="196291"/>
                  </a:lnTo>
                  <a:lnTo>
                    <a:pt x="776415" y="196291"/>
                  </a:lnTo>
                  <a:lnTo>
                    <a:pt x="769817" y="182602"/>
                  </a:lnTo>
                  <a:lnTo>
                    <a:pt x="740752" y="156303"/>
                  </a:lnTo>
                  <a:lnTo>
                    <a:pt x="701227" y="140689"/>
                  </a:lnTo>
                  <a:lnTo>
                    <a:pt x="651916" y="135534"/>
                  </a:lnTo>
                  <a:close/>
                </a:path>
                <a:path w="3023870" h="568960">
                  <a:moveTo>
                    <a:pt x="2736164" y="469112"/>
                  </a:moveTo>
                  <a:lnTo>
                    <a:pt x="2703448" y="524027"/>
                  </a:lnTo>
                  <a:lnTo>
                    <a:pt x="2734000" y="543287"/>
                  </a:lnTo>
                  <a:lnTo>
                    <a:pt x="2770851" y="557180"/>
                  </a:lnTo>
                  <a:lnTo>
                    <a:pt x="2811973" y="565596"/>
                  </a:lnTo>
                  <a:lnTo>
                    <a:pt x="2855341" y="568426"/>
                  </a:lnTo>
                  <a:lnTo>
                    <a:pt x="2905736" y="564093"/>
                  </a:lnTo>
                  <a:lnTo>
                    <a:pt x="2947514" y="550900"/>
                  </a:lnTo>
                  <a:lnTo>
                    <a:pt x="2980432" y="528554"/>
                  </a:lnTo>
                  <a:lnTo>
                    <a:pt x="2996953" y="506501"/>
                  </a:lnTo>
                  <a:lnTo>
                    <a:pt x="2851251" y="506501"/>
                  </a:lnTo>
                  <a:lnTo>
                    <a:pt x="2818892" y="503863"/>
                  </a:lnTo>
                  <a:lnTo>
                    <a:pt x="2787792" y="496350"/>
                  </a:lnTo>
                  <a:lnTo>
                    <a:pt x="2759650" y="484566"/>
                  </a:lnTo>
                  <a:lnTo>
                    <a:pt x="2736164" y="469112"/>
                  </a:lnTo>
                  <a:close/>
                </a:path>
                <a:path w="3023870" h="568960">
                  <a:moveTo>
                    <a:pt x="3023590" y="395503"/>
                  </a:moveTo>
                  <a:lnTo>
                    <a:pt x="2950565" y="395503"/>
                  </a:lnTo>
                  <a:lnTo>
                    <a:pt x="2950565" y="411860"/>
                  </a:lnTo>
                  <a:lnTo>
                    <a:pt x="2944741" y="453266"/>
                  </a:lnTo>
                  <a:lnTo>
                    <a:pt x="2926759" y="482841"/>
                  </a:lnTo>
                  <a:lnTo>
                    <a:pt x="2895851" y="500586"/>
                  </a:lnTo>
                  <a:lnTo>
                    <a:pt x="2851251" y="506501"/>
                  </a:lnTo>
                  <a:lnTo>
                    <a:pt x="2996953" y="506501"/>
                  </a:lnTo>
                  <a:lnTo>
                    <a:pt x="3004247" y="496764"/>
                  </a:lnTo>
                  <a:lnTo>
                    <a:pt x="3018714" y="455237"/>
                  </a:lnTo>
                  <a:lnTo>
                    <a:pt x="3023590" y="403682"/>
                  </a:lnTo>
                  <a:lnTo>
                    <a:pt x="3023590" y="395503"/>
                  </a:lnTo>
                  <a:close/>
                </a:path>
                <a:path w="3023870" h="568960">
                  <a:moveTo>
                    <a:pt x="2845993" y="135534"/>
                  </a:moveTo>
                  <a:lnTo>
                    <a:pt x="2795266" y="142456"/>
                  </a:lnTo>
                  <a:lnTo>
                    <a:pt x="2751858" y="162304"/>
                  </a:lnTo>
                  <a:lnTo>
                    <a:pt x="2718039" y="193706"/>
                  </a:lnTo>
                  <a:lnTo>
                    <a:pt x="2696083" y="235287"/>
                  </a:lnTo>
                  <a:lnTo>
                    <a:pt x="2688259" y="285673"/>
                  </a:lnTo>
                  <a:lnTo>
                    <a:pt x="2696083" y="336181"/>
                  </a:lnTo>
                  <a:lnTo>
                    <a:pt x="2718039" y="378052"/>
                  </a:lnTo>
                  <a:lnTo>
                    <a:pt x="2751858" y="409799"/>
                  </a:lnTo>
                  <a:lnTo>
                    <a:pt x="2795266" y="429938"/>
                  </a:lnTo>
                  <a:lnTo>
                    <a:pt x="2845993" y="436981"/>
                  </a:lnTo>
                  <a:lnTo>
                    <a:pt x="2876463" y="434443"/>
                  </a:lnTo>
                  <a:lnTo>
                    <a:pt x="2904413" y="426758"/>
                  </a:lnTo>
                  <a:lnTo>
                    <a:pt x="2929297" y="413814"/>
                  </a:lnTo>
                  <a:lnTo>
                    <a:pt x="2950565" y="395503"/>
                  </a:lnTo>
                  <a:lnTo>
                    <a:pt x="3023590" y="395503"/>
                  </a:lnTo>
                  <a:lnTo>
                    <a:pt x="3023590" y="375056"/>
                  </a:lnTo>
                  <a:lnTo>
                    <a:pt x="2857093" y="375056"/>
                  </a:lnTo>
                  <a:lnTo>
                    <a:pt x="2818801" y="368566"/>
                  </a:lnTo>
                  <a:lnTo>
                    <a:pt x="2788669" y="350300"/>
                  </a:lnTo>
                  <a:lnTo>
                    <a:pt x="2768943" y="322067"/>
                  </a:lnTo>
                  <a:lnTo>
                    <a:pt x="2761868" y="285673"/>
                  </a:lnTo>
                  <a:lnTo>
                    <a:pt x="2768943" y="249708"/>
                  </a:lnTo>
                  <a:lnTo>
                    <a:pt x="2788669" y="221849"/>
                  </a:lnTo>
                  <a:lnTo>
                    <a:pt x="2818801" y="203849"/>
                  </a:lnTo>
                  <a:lnTo>
                    <a:pt x="2857093" y="197459"/>
                  </a:lnTo>
                  <a:lnTo>
                    <a:pt x="3023590" y="197459"/>
                  </a:lnTo>
                  <a:lnTo>
                    <a:pt x="3023590" y="180517"/>
                  </a:lnTo>
                  <a:lnTo>
                    <a:pt x="2954070" y="180517"/>
                  </a:lnTo>
                  <a:lnTo>
                    <a:pt x="2932501" y="160426"/>
                  </a:lnTo>
                  <a:lnTo>
                    <a:pt x="2906823" y="146415"/>
                  </a:lnTo>
                  <a:lnTo>
                    <a:pt x="2877750" y="138208"/>
                  </a:lnTo>
                  <a:lnTo>
                    <a:pt x="2845993" y="135534"/>
                  </a:lnTo>
                  <a:close/>
                </a:path>
                <a:path w="3023870" h="568960">
                  <a:moveTo>
                    <a:pt x="3023590" y="197459"/>
                  </a:moveTo>
                  <a:lnTo>
                    <a:pt x="2857093" y="197459"/>
                  </a:lnTo>
                  <a:lnTo>
                    <a:pt x="2895048" y="203849"/>
                  </a:lnTo>
                  <a:lnTo>
                    <a:pt x="2925006" y="221849"/>
                  </a:lnTo>
                  <a:lnTo>
                    <a:pt x="2944668" y="249708"/>
                  </a:lnTo>
                  <a:lnTo>
                    <a:pt x="2951734" y="285673"/>
                  </a:lnTo>
                  <a:lnTo>
                    <a:pt x="2944668" y="322067"/>
                  </a:lnTo>
                  <a:lnTo>
                    <a:pt x="2925006" y="350300"/>
                  </a:lnTo>
                  <a:lnTo>
                    <a:pt x="2895048" y="368566"/>
                  </a:lnTo>
                  <a:lnTo>
                    <a:pt x="2857093" y="375056"/>
                  </a:lnTo>
                  <a:lnTo>
                    <a:pt x="3023590" y="375056"/>
                  </a:lnTo>
                  <a:lnTo>
                    <a:pt x="3023590" y="197459"/>
                  </a:lnTo>
                  <a:close/>
                </a:path>
                <a:path w="3023870" h="568960">
                  <a:moveTo>
                    <a:pt x="3023590" y="139039"/>
                  </a:moveTo>
                  <a:lnTo>
                    <a:pt x="2954070" y="139039"/>
                  </a:lnTo>
                  <a:lnTo>
                    <a:pt x="2954070" y="180517"/>
                  </a:lnTo>
                  <a:lnTo>
                    <a:pt x="3023590" y="180517"/>
                  </a:lnTo>
                  <a:lnTo>
                    <a:pt x="3023590" y="139039"/>
                  </a:lnTo>
                  <a:close/>
                </a:path>
                <a:path w="3023870" h="568960">
                  <a:moveTo>
                    <a:pt x="1517586" y="135534"/>
                  </a:moveTo>
                  <a:lnTo>
                    <a:pt x="1473390" y="140897"/>
                  </a:lnTo>
                  <a:lnTo>
                    <a:pt x="1434500" y="156241"/>
                  </a:lnTo>
                  <a:lnTo>
                    <a:pt x="1402133" y="180444"/>
                  </a:lnTo>
                  <a:lnTo>
                    <a:pt x="1377508" y="212389"/>
                  </a:lnTo>
                  <a:lnTo>
                    <a:pt x="1361840" y="250954"/>
                  </a:lnTo>
                  <a:lnTo>
                    <a:pt x="1356347" y="295020"/>
                  </a:lnTo>
                  <a:lnTo>
                    <a:pt x="1361851" y="339130"/>
                  </a:lnTo>
                  <a:lnTo>
                    <a:pt x="1377789" y="377804"/>
                  </a:lnTo>
                  <a:lnTo>
                    <a:pt x="1403302" y="409889"/>
                  </a:lnTo>
                  <a:lnTo>
                    <a:pt x="1437529" y="434233"/>
                  </a:lnTo>
                  <a:lnTo>
                    <a:pt x="1479610" y="449685"/>
                  </a:lnTo>
                  <a:lnTo>
                    <a:pt x="1528686" y="455091"/>
                  </a:lnTo>
                  <a:lnTo>
                    <a:pt x="1567042" y="451833"/>
                  </a:lnTo>
                  <a:lnTo>
                    <a:pt x="1601127" y="442166"/>
                  </a:lnTo>
                  <a:lnTo>
                    <a:pt x="1630391" y="426256"/>
                  </a:lnTo>
                  <a:lnTo>
                    <a:pt x="1654289" y="404266"/>
                  </a:lnTo>
                  <a:lnTo>
                    <a:pt x="1644631" y="393166"/>
                  </a:lnTo>
                  <a:lnTo>
                    <a:pt x="1530438" y="393166"/>
                  </a:lnTo>
                  <a:lnTo>
                    <a:pt x="1492958" y="387890"/>
                  </a:lnTo>
                  <a:lnTo>
                    <a:pt x="1462817" y="372865"/>
                  </a:lnTo>
                  <a:lnTo>
                    <a:pt x="1441220" y="349296"/>
                  </a:lnTo>
                  <a:lnTo>
                    <a:pt x="1429372" y="318388"/>
                  </a:lnTo>
                  <a:lnTo>
                    <a:pt x="1674152" y="318388"/>
                  </a:lnTo>
                  <a:lnTo>
                    <a:pt x="1674736" y="311378"/>
                  </a:lnTo>
                  <a:lnTo>
                    <a:pt x="1675320" y="302615"/>
                  </a:lnTo>
                  <a:lnTo>
                    <a:pt x="1675320" y="296773"/>
                  </a:lnTo>
                  <a:lnTo>
                    <a:pt x="1672179" y="269900"/>
                  </a:lnTo>
                  <a:lnTo>
                    <a:pt x="1428788" y="269900"/>
                  </a:lnTo>
                  <a:lnTo>
                    <a:pt x="1438965" y="238810"/>
                  </a:lnTo>
                  <a:lnTo>
                    <a:pt x="1458071" y="214839"/>
                  </a:lnTo>
                  <a:lnTo>
                    <a:pt x="1484734" y="199413"/>
                  </a:lnTo>
                  <a:lnTo>
                    <a:pt x="1517586" y="193954"/>
                  </a:lnTo>
                  <a:lnTo>
                    <a:pt x="1641426" y="193954"/>
                  </a:lnTo>
                  <a:lnTo>
                    <a:pt x="1630629" y="179568"/>
                  </a:lnTo>
                  <a:lnTo>
                    <a:pt x="1598985" y="155656"/>
                  </a:lnTo>
                  <a:lnTo>
                    <a:pt x="1560914" y="140702"/>
                  </a:lnTo>
                  <a:lnTo>
                    <a:pt x="1517586" y="135534"/>
                  </a:lnTo>
                  <a:close/>
                </a:path>
                <a:path w="3023870" h="568960">
                  <a:moveTo>
                    <a:pt x="1615147" y="359282"/>
                  </a:moveTo>
                  <a:lnTo>
                    <a:pt x="1597475" y="374189"/>
                  </a:lnTo>
                  <a:lnTo>
                    <a:pt x="1577613" y="384768"/>
                  </a:lnTo>
                  <a:lnTo>
                    <a:pt x="1555340" y="391076"/>
                  </a:lnTo>
                  <a:lnTo>
                    <a:pt x="1530438" y="393166"/>
                  </a:lnTo>
                  <a:lnTo>
                    <a:pt x="1644631" y="393166"/>
                  </a:lnTo>
                  <a:lnTo>
                    <a:pt x="1615147" y="359282"/>
                  </a:lnTo>
                  <a:close/>
                </a:path>
                <a:path w="3023870" h="568960">
                  <a:moveTo>
                    <a:pt x="1641426" y="193954"/>
                  </a:moveTo>
                  <a:lnTo>
                    <a:pt x="1517586" y="193954"/>
                  </a:lnTo>
                  <a:lnTo>
                    <a:pt x="1550758" y="199495"/>
                  </a:lnTo>
                  <a:lnTo>
                    <a:pt x="1577466" y="215058"/>
                  </a:lnTo>
                  <a:lnTo>
                    <a:pt x="1596289" y="239056"/>
                  </a:lnTo>
                  <a:lnTo>
                    <a:pt x="1605800" y="269900"/>
                  </a:lnTo>
                  <a:lnTo>
                    <a:pt x="1672179" y="269900"/>
                  </a:lnTo>
                  <a:lnTo>
                    <a:pt x="1669965" y="250954"/>
                  </a:lnTo>
                  <a:lnTo>
                    <a:pt x="1654678" y="211610"/>
                  </a:lnTo>
                  <a:lnTo>
                    <a:pt x="1641426" y="193954"/>
                  </a:lnTo>
                  <a:close/>
                </a:path>
                <a:path w="3023870" h="568960">
                  <a:moveTo>
                    <a:pt x="2218664" y="139039"/>
                  </a:moveTo>
                  <a:lnTo>
                    <a:pt x="2145639" y="139039"/>
                  </a:lnTo>
                  <a:lnTo>
                    <a:pt x="2145639" y="451002"/>
                  </a:lnTo>
                  <a:lnTo>
                    <a:pt x="2218664" y="451002"/>
                  </a:lnTo>
                  <a:lnTo>
                    <a:pt x="2218664" y="139039"/>
                  </a:lnTo>
                  <a:close/>
                </a:path>
                <a:path w="3023870" h="568960">
                  <a:moveTo>
                    <a:pt x="2383434" y="139039"/>
                  </a:moveTo>
                  <a:lnTo>
                    <a:pt x="2313914" y="139039"/>
                  </a:lnTo>
                  <a:lnTo>
                    <a:pt x="2313914" y="451002"/>
                  </a:lnTo>
                  <a:lnTo>
                    <a:pt x="2386939" y="451002"/>
                  </a:lnTo>
                  <a:lnTo>
                    <a:pt x="2386939" y="293268"/>
                  </a:lnTo>
                  <a:lnTo>
                    <a:pt x="2393228" y="252200"/>
                  </a:lnTo>
                  <a:lnTo>
                    <a:pt x="2410964" y="222799"/>
                  </a:lnTo>
                  <a:lnTo>
                    <a:pt x="2438449" y="205118"/>
                  </a:lnTo>
                  <a:lnTo>
                    <a:pt x="2473985" y="199212"/>
                  </a:lnTo>
                  <a:lnTo>
                    <a:pt x="2604231" y="199212"/>
                  </a:lnTo>
                  <a:lnTo>
                    <a:pt x="2596882" y="183485"/>
                  </a:lnTo>
                  <a:lnTo>
                    <a:pt x="2592611" y="179349"/>
                  </a:lnTo>
                  <a:lnTo>
                    <a:pt x="2383434" y="179349"/>
                  </a:lnTo>
                  <a:lnTo>
                    <a:pt x="2383434" y="139039"/>
                  </a:lnTo>
                  <a:close/>
                </a:path>
                <a:path w="3023870" h="568960">
                  <a:moveTo>
                    <a:pt x="2604231" y="199212"/>
                  </a:moveTo>
                  <a:lnTo>
                    <a:pt x="2473985" y="199212"/>
                  </a:lnTo>
                  <a:lnTo>
                    <a:pt x="2505294" y="204278"/>
                  </a:lnTo>
                  <a:lnTo>
                    <a:pt x="2528608" y="219586"/>
                  </a:lnTo>
                  <a:lnTo>
                    <a:pt x="2543158" y="245300"/>
                  </a:lnTo>
                  <a:lnTo>
                    <a:pt x="2548178" y="281584"/>
                  </a:lnTo>
                  <a:lnTo>
                    <a:pt x="2548178" y="451002"/>
                  </a:lnTo>
                  <a:lnTo>
                    <a:pt x="2621203" y="451002"/>
                  </a:lnTo>
                  <a:lnTo>
                    <a:pt x="2621203" y="272237"/>
                  </a:lnTo>
                  <a:lnTo>
                    <a:pt x="2614833" y="221902"/>
                  </a:lnTo>
                  <a:lnTo>
                    <a:pt x="2604231" y="199212"/>
                  </a:lnTo>
                  <a:close/>
                </a:path>
                <a:path w="3023870" h="568960">
                  <a:moveTo>
                    <a:pt x="2490927" y="135534"/>
                  </a:moveTo>
                  <a:lnTo>
                    <a:pt x="2458275" y="138354"/>
                  </a:lnTo>
                  <a:lnTo>
                    <a:pt x="2429075" y="146707"/>
                  </a:lnTo>
                  <a:lnTo>
                    <a:pt x="2403927" y="160426"/>
                  </a:lnTo>
                  <a:lnTo>
                    <a:pt x="2383434" y="179349"/>
                  </a:lnTo>
                  <a:lnTo>
                    <a:pt x="2592611" y="179349"/>
                  </a:lnTo>
                  <a:lnTo>
                    <a:pt x="2569088" y="156565"/>
                  </a:lnTo>
                  <a:lnTo>
                    <a:pt x="2533190" y="140722"/>
                  </a:lnTo>
                  <a:lnTo>
                    <a:pt x="2490927" y="135534"/>
                  </a:lnTo>
                  <a:close/>
                </a:path>
                <a:path w="3023870" h="568960">
                  <a:moveTo>
                    <a:pt x="1815109" y="139039"/>
                  </a:moveTo>
                  <a:lnTo>
                    <a:pt x="1745589" y="139039"/>
                  </a:lnTo>
                  <a:lnTo>
                    <a:pt x="1745589" y="451002"/>
                  </a:lnTo>
                  <a:lnTo>
                    <a:pt x="1818614" y="451002"/>
                  </a:lnTo>
                  <a:lnTo>
                    <a:pt x="1818614" y="293268"/>
                  </a:lnTo>
                  <a:lnTo>
                    <a:pt x="1824903" y="252200"/>
                  </a:lnTo>
                  <a:lnTo>
                    <a:pt x="1842639" y="222799"/>
                  </a:lnTo>
                  <a:lnTo>
                    <a:pt x="1870124" y="205118"/>
                  </a:lnTo>
                  <a:lnTo>
                    <a:pt x="1905660" y="199212"/>
                  </a:lnTo>
                  <a:lnTo>
                    <a:pt x="2035906" y="199212"/>
                  </a:lnTo>
                  <a:lnTo>
                    <a:pt x="2028557" y="183485"/>
                  </a:lnTo>
                  <a:lnTo>
                    <a:pt x="2024286" y="179349"/>
                  </a:lnTo>
                  <a:lnTo>
                    <a:pt x="1815109" y="179349"/>
                  </a:lnTo>
                  <a:lnTo>
                    <a:pt x="1815109" y="139039"/>
                  </a:lnTo>
                  <a:close/>
                </a:path>
                <a:path w="3023870" h="568960">
                  <a:moveTo>
                    <a:pt x="2035906" y="199212"/>
                  </a:moveTo>
                  <a:lnTo>
                    <a:pt x="1905660" y="199212"/>
                  </a:lnTo>
                  <a:lnTo>
                    <a:pt x="1936969" y="204278"/>
                  </a:lnTo>
                  <a:lnTo>
                    <a:pt x="1960283" y="219586"/>
                  </a:lnTo>
                  <a:lnTo>
                    <a:pt x="1974833" y="245300"/>
                  </a:lnTo>
                  <a:lnTo>
                    <a:pt x="1979853" y="281584"/>
                  </a:lnTo>
                  <a:lnTo>
                    <a:pt x="1979853" y="451002"/>
                  </a:lnTo>
                  <a:lnTo>
                    <a:pt x="2052878" y="451002"/>
                  </a:lnTo>
                  <a:lnTo>
                    <a:pt x="2052878" y="272237"/>
                  </a:lnTo>
                  <a:lnTo>
                    <a:pt x="2046508" y="221902"/>
                  </a:lnTo>
                  <a:lnTo>
                    <a:pt x="2035906" y="199212"/>
                  </a:lnTo>
                  <a:close/>
                </a:path>
                <a:path w="3023870" h="568960">
                  <a:moveTo>
                    <a:pt x="1922602" y="135534"/>
                  </a:moveTo>
                  <a:lnTo>
                    <a:pt x="1889950" y="138354"/>
                  </a:lnTo>
                  <a:lnTo>
                    <a:pt x="1860750" y="146707"/>
                  </a:lnTo>
                  <a:lnTo>
                    <a:pt x="1835602" y="160426"/>
                  </a:lnTo>
                  <a:lnTo>
                    <a:pt x="1815109" y="179349"/>
                  </a:lnTo>
                  <a:lnTo>
                    <a:pt x="2024286" y="179349"/>
                  </a:lnTo>
                  <a:lnTo>
                    <a:pt x="2000763" y="156565"/>
                  </a:lnTo>
                  <a:lnTo>
                    <a:pt x="1964865" y="140722"/>
                  </a:lnTo>
                  <a:lnTo>
                    <a:pt x="1922602" y="135534"/>
                  </a:lnTo>
                  <a:close/>
                </a:path>
                <a:path w="3023870" h="568960">
                  <a:moveTo>
                    <a:pt x="1217358" y="199796"/>
                  </a:moveTo>
                  <a:lnTo>
                    <a:pt x="1144333" y="199796"/>
                  </a:lnTo>
                  <a:lnTo>
                    <a:pt x="1144333" y="349935"/>
                  </a:lnTo>
                  <a:lnTo>
                    <a:pt x="1151517" y="395448"/>
                  </a:lnTo>
                  <a:lnTo>
                    <a:pt x="1172448" y="428364"/>
                  </a:lnTo>
                  <a:lnTo>
                    <a:pt x="1206194" y="448355"/>
                  </a:lnTo>
                  <a:lnTo>
                    <a:pt x="1251826" y="455091"/>
                  </a:lnTo>
                  <a:lnTo>
                    <a:pt x="1271406" y="453777"/>
                  </a:lnTo>
                  <a:lnTo>
                    <a:pt x="1290164" y="449833"/>
                  </a:lnTo>
                  <a:lnTo>
                    <a:pt x="1307279" y="443261"/>
                  </a:lnTo>
                  <a:lnTo>
                    <a:pt x="1321930" y="434060"/>
                  </a:lnTo>
                  <a:lnTo>
                    <a:pt x="1306537" y="394919"/>
                  </a:lnTo>
                  <a:lnTo>
                    <a:pt x="1260589" y="394919"/>
                  </a:lnTo>
                  <a:lnTo>
                    <a:pt x="1242004" y="391888"/>
                  </a:lnTo>
                  <a:lnTo>
                    <a:pt x="1228458" y="382943"/>
                  </a:lnTo>
                  <a:lnTo>
                    <a:pt x="1220169" y="368301"/>
                  </a:lnTo>
                  <a:lnTo>
                    <a:pt x="1217358" y="348183"/>
                  </a:lnTo>
                  <a:lnTo>
                    <a:pt x="1217358" y="199796"/>
                  </a:lnTo>
                  <a:close/>
                </a:path>
                <a:path w="3023870" h="568960">
                  <a:moveTo>
                    <a:pt x="1301483" y="382066"/>
                  </a:moveTo>
                  <a:lnTo>
                    <a:pt x="1292546" y="387771"/>
                  </a:lnTo>
                  <a:lnTo>
                    <a:pt x="1282569" y="391779"/>
                  </a:lnTo>
                  <a:lnTo>
                    <a:pt x="1271826" y="394143"/>
                  </a:lnTo>
                  <a:lnTo>
                    <a:pt x="1260589" y="394919"/>
                  </a:lnTo>
                  <a:lnTo>
                    <a:pt x="1306537" y="394919"/>
                  </a:lnTo>
                  <a:lnTo>
                    <a:pt x="1301483" y="382066"/>
                  </a:lnTo>
                  <a:close/>
                </a:path>
                <a:path w="3023870" h="568960">
                  <a:moveTo>
                    <a:pt x="1300899" y="141376"/>
                  </a:moveTo>
                  <a:lnTo>
                    <a:pt x="1092923" y="141376"/>
                  </a:lnTo>
                  <a:lnTo>
                    <a:pt x="1092923" y="199796"/>
                  </a:lnTo>
                  <a:lnTo>
                    <a:pt x="1300899" y="199796"/>
                  </a:lnTo>
                  <a:lnTo>
                    <a:pt x="1300899" y="141376"/>
                  </a:lnTo>
                  <a:close/>
                </a:path>
                <a:path w="3023870" h="568960">
                  <a:moveTo>
                    <a:pt x="1217358" y="70103"/>
                  </a:moveTo>
                  <a:lnTo>
                    <a:pt x="1144333" y="70103"/>
                  </a:lnTo>
                  <a:lnTo>
                    <a:pt x="1144333" y="141376"/>
                  </a:lnTo>
                  <a:lnTo>
                    <a:pt x="1217358" y="141376"/>
                  </a:lnTo>
                  <a:lnTo>
                    <a:pt x="1217358" y="70103"/>
                  </a:lnTo>
                  <a:close/>
                </a:path>
                <a:path w="3023870" h="568960">
                  <a:moveTo>
                    <a:pt x="969708" y="199796"/>
                  </a:moveTo>
                  <a:lnTo>
                    <a:pt x="896683" y="199796"/>
                  </a:lnTo>
                  <a:lnTo>
                    <a:pt x="896683" y="349935"/>
                  </a:lnTo>
                  <a:lnTo>
                    <a:pt x="903867" y="395448"/>
                  </a:lnTo>
                  <a:lnTo>
                    <a:pt x="924798" y="428364"/>
                  </a:lnTo>
                  <a:lnTo>
                    <a:pt x="958544" y="448355"/>
                  </a:lnTo>
                  <a:lnTo>
                    <a:pt x="1004176" y="455091"/>
                  </a:lnTo>
                  <a:lnTo>
                    <a:pt x="1023756" y="453777"/>
                  </a:lnTo>
                  <a:lnTo>
                    <a:pt x="1042514" y="449833"/>
                  </a:lnTo>
                  <a:lnTo>
                    <a:pt x="1059629" y="443261"/>
                  </a:lnTo>
                  <a:lnTo>
                    <a:pt x="1074280" y="434060"/>
                  </a:lnTo>
                  <a:lnTo>
                    <a:pt x="1058887" y="394919"/>
                  </a:lnTo>
                  <a:lnTo>
                    <a:pt x="1012939" y="394919"/>
                  </a:lnTo>
                  <a:lnTo>
                    <a:pt x="994354" y="391888"/>
                  </a:lnTo>
                  <a:lnTo>
                    <a:pt x="980808" y="382943"/>
                  </a:lnTo>
                  <a:lnTo>
                    <a:pt x="972519" y="368301"/>
                  </a:lnTo>
                  <a:lnTo>
                    <a:pt x="969708" y="348183"/>
                  </a:lnTo>
                  <a:lnTo>
                    <a:pt x="969708" y="199796"/>
                  </a:lnTo>
                  <a:close/>
                </a:path>
                <a:path w="3023870" h="568960">
                  <a:moveTo>
                    <a:pt x="1053833" y="382066"/>
                  </a:moveTo>
                  <a:lnTo>
                    <a:pt x="1044896" y="387771"/>
                  </a:lnTo>
                  <a:lnTo>
                    <a:pt x="1034919" y="391779"/>
                  </a:lnTo>
                  <a:lnTo>
                    <a:pt x="1024176" y="394143"/>
                  </a:lnTo>
                  <a:lnTo>
                    <a:pt x="1012939" y="394919"/>
                  </a:lnTo>
                  <a:lnTo>
                    <a:pt x="1058887" y="394919"/>
                  </a:lnTo>
                  <a:lnTo>
                    <a:pt x="1053833" y="382066"/>
                  </a:lnTo>
                  <a:close/>
                </a:path>
                <a:path w="3023870" h="568960">
                  <a:moveTo>
                    <a:pt x="1053249" y="141376"/>
                  </a:moveTo>
                  <a:lnTo>
                    <a:pt x="845273" y="141376"/>
                  </a:lnTo>
                  <a:lnTo>
                    <a:pt x="845273" y="199796"/>
                  </a:lnTo>
                  <a:lnTo>
                    <a:pt x="1053249" y="199796"/>
                  </a:lnTo>
                  <a:lnTo>
                    <a:pt x="1053249" y="141376"/>
                  </a:lnTo>
                  <a:close/>
                </a:path>
                <a:path w="3023870" h="568960">
                  <a:moveTo>
                    <a:pt x="969708" y="70103"/>
                  </a:moveTo>
                  <a:lnTo>
                    <a:pt x="896683" y="70103"/>
                  </a:lnTo>
                  <a:lnTo>
                    <a:pt x="896683" y="141376"/>
                  </a:lnTo>
                  <a:lnTo>
                    <a:pt x="969708" y="141376"/>
                  </a:lnTo>
                  <a:lnTo>
                    <a:pt x="969708" y="70103"/>
                  </a:lnTo>
                  <a:close/>
                </a:path>
                <a:path w="3023870" h="568960">
                  <a:moveTo>
                    <a:pt x="298526" y="42062"/>
                  </a:moveTo>
                  <a:lnTo>
                    <a:pt x="0" y="42062"/>
                  </a:lnTo>
                  <a:lnTo>
                    <a:pt x="0" y="451002"/>
                  </a:lnTo>
                  <a:lnTo>
                    <a:pt x="75945" y="451002"/>
                  </a:lnTo>
                  <a:lnTo>
                    <a:pt x="75945" y="294436"/>
                  </a:lnTo>
                  <a:lnTo>
                    <a:pt x="273405" y="294436"/>
                  </a:lnTo>
                  <a:lnTo>
                    <a:pt x="273405" y="230174"/>
                  </a:lnTo>
                  <a:lnTo>
                    <a:pt x="75945" y="230174"/>
                  </a:lnTo>
                  <a:lnTo>
                    <a:pt x="75945" y="105740"/>
                  </a:lnTo>
                  <a:lnTo>
                    <a:pt x="298526" y="105740"/>
                  </a:lnTo>
                  <a:lnTo>
                    <a:pt x="298526" y="42062"/>
                  </a:lnTo>
                  <a:close/>
                </a:path>
                <a:path w="3023870" h="568960">
                  <a:moveTo>
                    <a:pt x="437489" y="17525"/>
                  </a:moveTo>
                  <a:lnTo>
                    <a:pt x="364464" y="17525"/>
                  </a:lnTo>
                  <a:lnTo>
                    <a:pt x="364464" y="451002"/>
                  </a:lnTo>
                  <a:lnTo>
                    <a:pt x="437489" y="451002"/>
                  </a:lnTo>
                  <a:lnTo>
                    <a:pt x="437489" y="17525"/>
                  </a:lnTo>
                  <a:close/>
                </a:path>
                <a:path w="3023870" h="568960">
                  <a:moveTo>
                    <a:pt x="2182444" y="0"/>
                  </a:moveTo>
                  <a:lnTo>
                    <a:pt x="2163804" y="3395"/>
                  </a:lnTo>
                  <a:lnTo>
                    <a:pt x="2148998" y="12706"/>
                  </a:lnTo>
                  <a:lnTo>
                    <a:pt x="2139231" y="26617"/>
                  </a:lnTo>
                  <a:lnTo>
                    <a:pt x="2135708" y="43814"/>
                  </a:lnTo>
                  <a:lnTo>
                    <a:pt x="2139231" y="61012"/>
                  </a:lnTo>
                  <a:lnTo>
                    <a:pt x="2148998" y="74923"/>
                  </a:lnTo>
                  <a:lnTo>
                    <a:pt x="2163804" y="84234"/>
                  </a:lnTo>
                  <a:lnTo>
                    <a:pt x="2182444" y="87629"/>
                  </a:lnTo>
                  <a:lnTo>
                    <a:pt x="2201330" y="84124"/>
                  </a:lnTo>
                  <a:lnTo>
                    <a:pt x="2216108" y="74485"/>
                  </a:lnTo>
                  <a:lnTo>
                    <a:pt x="2225738" y="60026"/>
                  </a:lnTo>
                  <a:lnTo>
                    <a:pt x="2229180" y="42062"/>
                  </a:lnTo>
                  <a:lnTo>
                    <a:pt x="2225656" y="25385"/>
                  </a:lnTo>
                  <a:lnTo>
                    <a:pt x="2215889" y="12049"/>
                  </a:lnTo>
                  <a:lnTo>
                    <a:pt x="2201083" y="3203"/>
                  </a:lnTo>
                  <a:lnTo>
                    <a:pt x="21824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11842" y="3265500"/>
              <a:ext cx="151155" cy="9740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91315" y="3145739"/>
              <a:ext cx="202565" cy="19029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8234" y="3142234"/>
              <a:ext cx="189712" cy="8864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35796" y="2972155"/>
              <a:ext cx="3023870" cy="551180"/>
            </a:xfrm>
            <a:custGeom>
              <a:avLst/>
              <a:gdLst/>
              <a:ahLst/>
              <a:cxnLst/>
              <a:rect l="l" t="t" r="r" b="b"/>
              <a:pathLst>
                <a:path w="3023870" h="551179">
                  <a:moveTo>
                    <a:pt x="2145639" y="121513"/>
                  </a:moveTo>
                  <a:lnTo>
                    <a:pt x="2218664" y="121513"/>
                  </a:lnTo>
                  <a:lnTo>
                    <a:pt x="2218664" y="433476"/>
                  </a:lnTo>
                  <a:lnTo>
                    <a:pt x="2145639" y="433476"/>
                  </a:lnTo>
                  <a:lnTo>
                    <a:pt x="2145639" y="121513"/>
                  </a:lnTo>
                  <a:close/>
                </a:path>
                <a:path w="3023870" h="551179">
                  <a:moveTo>
                    <a:pt x="2845993" y="118008"/>
                  </a:moveTo>
                  <a:lnTo>
                    <a:pt x="2877750" y="120682"/>
                  </a:lnTo>
                  <a:lnTo>
                    <a:pt x="2906823" y="128889"/>
                  </a:lnTo>
                  <a:lnTo>
                    <a:pt x="2932500" y="142900"/>
                  </a:lnTo>
                  <a:lnTo>
                    <a:pt x="2954070" y="162991"/>
                  </a:lnTo>
                  <a:lnTo>
                    <a:pt x="2954070" y="121513"/>
                  </a:lnTo>
                  <a:lnTo>
                    <a:pt x="3023590" y="121513"/>
                  </a:lnTo>
                  <a:lnTo>
                    <a:pt x="3023590" y="386156"/>
                  </a:lnTo>
                  <a:lnTo>
                    <a:pt x="3018714" y="437711"/>
                  </a:lnTo>
                  <a:lnTo>
                    <a:pt x="3004247" y="479238"/>
                  </a:lnTo>
                  <a:lnTo>
                    <a:pt x="2980432" y="511028"/>
                  </a:lnTo>
                  <a:lnTo>
                    <a:pt x="2947514" y="533374"/>
                  </a:lnTo>
                  <a:lnTo>
                    <a:pt x="2905736" y="546567"/>
                  </a:lnTo>
                  <a:lnTo>
                    <a:pt x="2855340" y="550900"/>
                  </a:lnTo>
                  <a:lnTo>
                    <a:pt x="2811973" y="548070"/>
                  </a:lnTo>
                  <a:lnTo>
                    <a:pt x="2770851" y="539654"/>
                  </a:lnTo>
                  <a:lnTo>
                    <a:pt x="2734000" y="525761"/>
                  </a:lnTo>
                  <a:lnTo>
                    <a:pt x="2703448" y="506501"/>
                  </a:lnTo>
                  <a:lnTo>
                    <a:pt x="2736164" y="451586"/>
                  </a:lnTo>
                  <a:lnTo>
                    <a:pt x="2759650" y="467040"/>
                  </a:lnTo>
                  <a:lnTo>
                    <a:pt x="2787792" y="478824"/>
                  </a:lnTo>
                  <a:lnTo>
                    <a:pt x="2818892" y="486337"/>
                  </a:lnTo>
                  <a:lnTo>
                    <a:pt x="2851251" y="488975"/>
                  </a:lnTo>
                  <a:lnTo>
                    <a:pt x="2895851" y="483060"/>
                  </a:lnTo>
                  <a:lnTo>
                    <a:pt x="2926759" y="465315"/>
                  </a:lnTo>
                  <a:lnTo>
                    <a:pt x="2944741" y="435740"/>
                  </a:lnTo>
                  <a:lnTo>
                    <a:pt x="2950565" y="394335"/>
                  </a:lnTo>
                  <a:lnTo>
                    <a:pt x="2950565" y="377977"/>
                  </a:lnTo>
                  <a:lnTo>
                    <a:pt x="2929297" y="396288"/>
                  </a:lnTo>
                  <a:lnTo>
                    <a:pt x="2904413" y="409232"/>
                  </a:lnTo>
                  <a:lnTo>
                    <a:pt x="2876463" y="416917"/>
                  </a:lnTo>
                  <a:lnTo>
                    <a:pt x="2845993" y="419455"/>
                  </a:lnTo>
                  <a:lnTo>
                    <a:pt x="2795266" y="412412"/>
                  </a:lnTo>
                  <a:lnTo>
                    <a:pt x="2751858" y="392273"/>
                  </a:lnTo>
                  <a:lnTo>
                    <a:pt x="2718039" y="360526"/>
                  </a:lnTo>
                  <a:lnTo>
                    <a:pt x="2696083" y="318655"/>
                  </a:lnTo>
                  <a:lnTo>
                    <a:pt x="2688259" y="268147"/>
                  </a:lnTo>
                  <a:lnTo>
                    <a:pt x="2696083" y="217761"/>
                  </a:lnTo>
                  <a:lnTo>
                    <a:pt x="2718039" y="176180"/>
                  </a:lnTo>
                  <a:lnTo>
                    <a:pt x="2751858" y="144778"/>
                  </a:lnTo>
                  <a:lnTo>
                    <a:pt x="2795266" y="124930"/>
                  </a:lnTo>
                  <a:lnTo>
                    <a:pt x="2845993" y="118008"/>
                  </a:lnTo>
                  <a:close/>
                </a:path>
                <a:path w="3023870" h="551179">
                  <a:moveTo>
                    <a:pt x="2490927" y="118008"/>
                  </a:moveTo>
                  <a:lnTo>
                    <a:pt x="2533190" y="123196"/>
                  </a:lnTo>
                  <a:lnTo>
                    <a:pt x="2569088" y="139039"/>
                  </a:lnTo>
                  <a:lnTo>
                    <a:pt x="2596882" y="165959"/>
                  </a:lnTo>
                  <a:lnTo>
                    <a:pt x="2614833" y="204376"/>
                  </a:lnTo>
                  <a:lnTo>
                    <a:pt x="2621203" y="254711"/>
                  </a:lnTo>
                  <a:lnTo>
                    <a:pt x="2621203" y="433476"/>
                  </a:lnTo>
                  <a:lnTo>
                    <a:pt x="2548178" y="433476"/>
                  </a:lnTo>
                  <a:lnTo>
                    <a:pt x="2548178" y="264058"/>
                  </a:lnTo>
                  <a:lnTo>
                    <a:pt x="2543158" y="227774"/>
                  </a:lnTo>
                  <a:lnTo>
                    <a:pt x="2528608" y="202060"/>
                  </a:lnTo>
                  <a:lnTo>
                    <a:pt x="2505294" y="186752"/>
                  </a:lnTo>
                  <a:lnTo>
                    <a:pt x="2473985" y="181686"/>
                  </a:lnTo>
                  <a:lnTo>
                    <a:pt x="2438449" y="187592"/>
                  </a:lnTo>
                  <a:lnTo>
                    <a:pt x="2410964" y="205273"/>
                  </a:lnTo>
                  <a:lnTo>
                    <a:pt x="2393228" y="234674"/>
                  </a:lnTo>
                  <a:lnTo>
                    <a:pt x="2386939" y="275742"/>
                  </a:lnTo>
                  <a:lnTo>
                    <a:pt x="2386939" y="433476"/>
                  </a:lnTo>
                  <a:lnTo>
                    <a:pt x="2313914" y="433476"/>
                  </a:lnTo>
                  <a:lnTo>
                    <a:pt x="2313914" y="121513"/>
                  </a:lnTo>
                  <a:lnTo>
                    <a:pt x="2383434" y="121513"/>
                  </a:lnTo>
                  <a:lnTo>
                    <a:pt x="2383434" y="161823"/>
                  </a:lnTo>
                  <a:lnTo>
                    <a:pt x="2403926" y="142900"/>
                  </a:lnTo>
                  <a:lnTo>
                    <a:pt x="2429074" y="129181"/>
                  </a:lnTo>
                  <a:lnTo>
                    <a:pt x="2458275" y="120828"/>
                  </a:lnTo>
                  <a:lnTo>
                    <a:pt x="2490927" y="118008"/>
                  </a:lnTo>
                  <a:close/>
                </a:path>
                <a:path w="3023870" h="551179">
                  <a:moveTo>
                    <a:pt x="1922602" y="118008"/>
                  </a:moveTo>
                  <a:lnTo>
                    <a:pt x="1964865" y="123196"/>
                  </a:lnTo>
                  <a:lnTo>
                    <a:pt x="2000763" y="139039"/>
                  </a:lnTo>
                  <a:lnTo>
                    <a:pt x="2028557" y="165959"/>
                  </a:lnTo>
                  <a:lnTo>
                    <a:pt x="2046508" y="204376"/>
                  </a:lnTo>
                  <a:lnTo>
                    <a:pt x="2052878" y="254711"/>
                  </a:lnTo>
                  <a:lnTo>
                    <a:pt x="2052878" y="433476"/>
                  </a:lnTo>
                  <a:lnTo>
                    <a:pt x="1979853" y="433476"/>
                  </a:lnTo>
                  <a:lnTo>
                    <a:pt x="1979853" y="264058"/>
                  </a:lnTo>
                  <a:lnTo>
                    <a:pt x="1974833" y="227774"/>
                  </a:lnTo>
                  <a:lnTo>
                    <a:pt x="1960283" y="202060"/>
                  </a:lnTo>
                  <a:lnTo>
                    <a:pt x="1936969" y="186752"/>
                  </a:lnTo>
                  <a:lnTo>
                    <a:pt x="1905660" y="181686"/>
                  </a:lnTo>
                  <a:lnTo>
                    <a:pt x="1870124" y="187592"/>
                  </a:lnTo>
                  <a:lnTo>
                    <a:pt x="1842639" y="205273"/>
                  </a:lnTo>
                  <a:lnTo>
                    <a:pt x="1824903" y="234674"/>
                  </a:lnTo>
                  <a:lnTo>
                    <a:pt x="1818614" y="275742"/>
                  </a:lnTo>
                  <a:lnTo>
                    <a:pt x="1818614" y="433476"/>
                  </a:lnTo>
                  <a:lnTo>
                    <a:pt x="1745589" y="433476"/>
                  </a:lnTo>
                  <a:lnTo>
                    <a:pt x="1745589" y="121513"/>
                  </a:lnTo>
                  <a:lnTo>
                    <a:pt x="1815109" y="121513"/>
                  </a:lnTo>
                  <a:lnTo>
                    <a:pt x="1815109" y="161823"/>
                  </a:lnTo>
                  <a:lnTo>
                    <a:pt x="1835601" y="142900"/>
                  </a:lnTo>
                  <a:lnTo>
                    <a:pt x="1860749" y="129181"/>
                  </a:lnTo>
                  <a:lnTo>
                    <a:pt x="1889950" y="120828"/>
                  </a:lnTo>
                  <a:lnTo>
                    <a:pt x="1922602" y="118008"/>
                  </a:lnTo>
                  <a:close/>
                </a:path>
                <a:path w="3023870" h="551179">
                  <a:moveTo>
                    <a:pt x="1517586" y="118008"/>
                  </a:moveTo>
                  <a:lnTo>
                    <a:pt x="1560914" y="123176"/>
                  </a:lnTo>
                  <a:lnTo>
                    <a:pt x="1598984" y="138130"/>
                  </a:lnTo>
                  <a:lnTo>
                    <a:pt x="1630629" y="162042"/>
                  </a:lnTo>
                  <a:lnTo>
                    <a:pt x="1654678" y="194084"/>
                  </a:lnTo>
                  <a:lnTo>
                    <a:pt x="1669965" y="233428"/>
                  </a:lnTo>
                  <a:lnTo>
                    <a:pt x="1675320" y="279247"/>
                  </a:lnTo>
                  <a:lnTo>
                    <a:pt x="1675320" y="285089"/>
                  </a:lnTo>
                  <a:lnTo>
                    <a:pt x="1674736" y="293852"/>
                  </a:lnTo>
                  <a:lnTo>
                    <a:pt x="1674152" y="300863"/>
                  </a:lnTo>
                  <a:lnTo>
                    <a:pt x="1429372" y="300863"/>
                  </a:lnTo>
                  <a:lnTo>
                    <a:pt x="1441220" y="331770"/>
                  </a:lnTo>
                  <a:lnTo>
                    <a:pt x="1462817" y="355339"/>
                  </a:lnTo>
                  <a:lnTo>
                    <a:pt x="1492958" y="370364"/>
                  </a:lnTo>
                  <a:lnTo>
                    <a:pt x="1530438" y="375640"/>
                  </a:lnTo>
                  <a:lnTo>
                    <a:pt x="1555340" y="373550"/>
                  </a:lnTo>
                  <a:lnTo>
                    <a:pt x="1577612" y="367242"/>
                  </a:lnTo>
                  <a:lnTo>
                    <a:pt x="1597475" y="356663"/>
                  </a:lnTo>
                  <a:lnTo>
                    <a:pt x="1615147" y="341757"/>
                  </a:lnTo>
                  <a:lnTo>
                    <a:pt x="1654289" y="386740"/>
                  </a:lnTo>
                  <a:lnTo>
                    <a:pt x="1630391" y="408730"/>
                  </a:lnTo>
                  <a:lnTo>
                    <a:pt x="1601127" y="424640"/>
                  </a:lnTo>
                  <a:lnTo>
                    <a:pt x="1567042" y="434307"/>
                  </a:lnTo>
                  <a:lnTo>
                    <a:pt x="1528686" y="437565"/>
                  </a:lnTo>
                  <a:lnTo>
                    <a:pt x="1479610" y="432159"/>
                  </a:lnTo>
                  <a:lnTo>
                    <a:pt x="1437529" y="416707"/>
                  </a:lnTo>
                  <a:lnTo>
                    <a:pt x="1403302" y="392363"/>
                  </a:lnTo>
                  <a:lnTo>
                    <a:pt x="1377789" y="360278"/>
                  </a:lnTo>
                  <a:lnTo>
                    <a:pt x="1361851" y="321604"/>
                  </a:lnTo>
                  <a:lnTo>
                    <a:pt x="1356347" y="277495"/>
                  </a:lnTo>
                  <a:lnTo>
                    <a:pt x="1361840" y="233428"/>
                  </a:lnTo>
                  <a:lnTo>
                    <a:pt x="1377508" y="194863"/>
                  </a:lnTo>
                  <a:lnTo>
                    <a:pt x="1402133" y="162918"/>
                  </a:lnTo>
                  <a:lnTo>
                    <a:pt x="1434500" y="138715"/>
                  </a:lnTo>
                  <a:lnTo>
                    <a:pt x="1473390" y="123371"/>
                  </a:lnTo>
                  <a:lnTo>
                    <a:pt x="1517586" y="118008"/>
                  </a:lnTo>
                  <a:close/>
                </a:path>
                <a:path w="3023870" h="551179">
                  <a:moveTo>
                    <a:pt x="651916" y="118008"/>
                  </a:moveTo>
                  <a:lnTo>
                    <a:pt x="701227" y="123163"/>
                  </a:lnTo>
                  <a:lnTo>
                    <a:pt x="740752" y="138777"/>
                  </a:lnTo>
                  <a:lnTo>
                    <a:pt x="769817" y="165076"/>
                  </a:lnTo>
                  <a:lnTo>
                    <a:pt x="787749" y="202282"/>
                  </a:lnTo>
                  <a:lnTo>
                    <a:pt x="793876" y="250621"/>
                  </a:lnTo>
                  <a:lnTo>
                    <a:pt x="793876" y="433476"/>
                  </a:lnTo>
                  <a:lnTo>
                    <a:pt x="724941" y="433476"/>
                  </a:lnTo>
                  <a:lnTo>
                    <a:pt x="724941" y="395503"/>
                  </a:lnTo>
                  <a:lnTo>
                    <a:pt x="708784" y="413412"/>
                  </a:lnTo>
                  <a:lnTo>
                    <a:pt x="686822" y="426612"/>
                  </a:lnTo>
                  <a:lnTo>
                    <a:pt x="659383" y="434772"/>
                  </a:lnTo>
                  <a:lnTo>
                    <a:pt x="626795" y="437565"/>
                  </a:lnTo>
                  <a:lnTo>
                    <a:pt x="578562" y="430601"/>
                  </a:lnTo>
                  <a:lnTo>
                    <a:pt x="541940" y="411203"/>
                  </a:lnTo>
                  <a:lnTo>
                    <a:pt x="518682" y="381619"/>
                  </a:lnTo>
                  <a:lnTo>
                    <a:pt x="510540" y="344093"/>
                  </a:lnTo>
                  <a:lnTo>
                    <a:pt x="517495" y="307645"/>
                  </a:lnTo>
                  <a:lnTo>
                    <a:pt x="539896" y="278152"/>
                  </a:lnTo>
                  <a:lnTo>
                    <a:pt x="580041" y="258408"/>
                  </a:lnTo>
                  <a:lnTo>
                    <a:pt x="640232" y="251206"/>
                  </a:lnTo>
                  <a:lnTo>
                    <a:pt x="720852" y="251206"/>
                  </a:lnTo>
                  <a:lnTo>
                    <a:pt x="720852" y="246532"/>
                  </a:lnTo>
                  <a:lnTo>
                    <a:pt x="716023" y="217952"/>
                  </a:lnTo>
                  <a:lnTo>
                    <a:pt x="701500" y="196656"/>
                  </a:lnTo>
                  <a:lnTo>
                    <a:pt x="677228" y="183356"/>
                  </a:lnTo>
                  <a:lnTo>
                    <a:pt x="643153" y="178765"/>
                  </a:lnTo>
                  <a:lnTo>
                    <a:pt x="616864" y="180892"/>
                  </a:lnTo>
                  <a:lnTo>
                    <a:pt x="591451" y="187017"/>
                  </a:lnTo>
                  <a:lnTo>
                    <a:pt x="568229" y="196756"/>
                  </a:lnTo>
                  <a:lnTo>
                    <a:pt x="548513" y="209727"/>
                  </a:lnTo>
                  <a:lnTo>
                    <a:pt x="519887" y="156565"/>
                  </a:lnTo>
                  <a:lnTo>
                    <a:pt x="547499" y="139696"/>
                  </a:lnTo>
                  <a:lnTo>
                    <a:pt x="579548" y="127647"/>
                  </a:lnTo>
                  <a:lnTo>
                    <a:pt x="614774" y="120418"/>
                  </a:lnTo>
                  <a:lnTo>
                    <a:pt x="651916" y="118008"/>
                  </a:lnTo>
                  <a:close/>
                </a:path>
                <a:path w="3023870" h="551179">
                  <a:moveTo>
                    <a:pt x="1144333" y="52578"/>
                  </a:moveTo>
                  <a:lnTo>
                    <a:pt x="1217358" y="52578"/>
                  </a:lnTo>
                  <a:lnTo>
                    <a:pt x="1217358" y="123850"/>
                  </a:lnTo>
                  <a:lnTo>
                    <a:pt x="1300899" y="123850"/>
                  </a:lnTo>
                  <a:lnTo>
                    <a:pt x="1300899" y="182270"/>
                  </a:lnTo>
                  <a:lnTo>
                    <a:pt x="1217358" y="182270"/>
                  </a:lnTo>
                  <a:lnTo>
                    <a:pt x="1217358" y="330657"/>
                  </a:lnTo>
                  <a:lnTo>
                    <a:pt x="1220169" y="350775"/>
                  </a:lnTo>
                  <a:lnTo>
                    <a:pt x="1228458" y="365417"/>
                  </a:lnTo>
                  <a:lnTo>
                    <a:pt x="1242004" y="374362"/>
                  </a:lnTo>
                  <a:lnTo>
                    <a:pt x="1260589" y="377393"/>
                  </a:lnTo>
                  <a:lnTo>
                    <a:pt x="1271825" y="376617"/>
                  </a:lnTo>
                  <a:lnTo>
                    <a:pt x="1282569" y="374253"/>
                  </a:lnTo>
                  <a:lnTo>
                    <a:pt x="1292546" y="370245"/>
                  </a:lnTo>
                  <a:lnTo>
                    <a:pt x="1301483" y="364540"/>
                  </a:lnTo>
                  <a:lnTo>
                    <a:pt x="1321930" y="416534"/>
                  </a:lnTo>
                  <a:lnTo>
                    <a:pt x="1307279" y="425735"/>
                  </a:lnTo>
                  <a:lnTo>
                    <a:pt x="1290164" y="432308"/>
                  </a:lnTo>
                  <a:lnTo>
                    <a:pt x="1271406" y="436251"/>
                  </a:lnTo>
                  <a:lnTo>
                    <a:pt x="1251826" y="437565"/>
                  </a:lnTo>
                  <a:lnTo>
                    <a:pt x="1206194" y="430829"/>
                  </a:lnTo>
                  <a:lnTo>
                    <a:pt x="1172448" y="410838"/>
                  </a:lnTo>
                  <a:lnTo>
                    <a:pt x="1151517" y="377922"/>
                  </a:lnTo>
                  <a:lnTo>
                    <a:pt x="1144333" y="332409"/>
                  </a:lnTo>
                  <a:lnTo>
                    <a:pt x="1144333" y="182270"/>
                  </a:lnTo>
                  <a:lnTo>
                    <a:pt x="1092923" y="182270"/>
                  </a:lnTo>
                  <a:lnTo>
                    <a:pt x="1092923" y="123850"/>
                  </a:lnTo>
                  <a:lnTo>
                    <a:pt x="1144333" y="123850"/>
                  </a:lnTo>
                  <a:lnTo>
                    <a:pt x="1144333" y="52578"/>
                  </a:lnTo>
                  <a:close/>
                </a:path>
                <a:path w="3023870" h="551179">
                  <a:moveTo>
                    <a:pt x="896683" y="52578"/>
                  </a:moveTo>
                  <a:lnTo>
                    <a:pt x="969708" y="52578"/>
                  </a:lnTo>
                  <a:lnTo>
                    <a:pt x="969708" y="123850"/>
                  </a:lnTo>
                  <a:lnTo>
                    <a:pt x="1053249" y="123850"/>
                  </a:lnTo>
                  <a:lnTo>
                    <a:pt x="1053249" y="182270"/>
                  </a:lnTo>
                  <a:lnTo>
                    <a:pt x="969708" y="182270"/>
                  </a:lnTo>
                  <a:lnTo>
                    <a:pt x="969708" y="330657"/>
                  </a:lnTo>
                  <a:lnTo>
                    <a:pt x="972519" y="350775"/>
                  </a:lnTo>
                  <a:lnTo>
                    <a:pt x="980808" y="365417"/>
                  </a:lnTo>
                  <a:lnTo>
                    <a:pt x="994354" y="374362"/>
                  </a:lnTo>
                  <a:lnTo>
                    <a:pt x="1012939" y="377393"/>
                  </a:lnTo>
                  <a:lnTo>
                    <a:pt x="1024176" y="376617"/>
                  </a:lnTo>
                  <a:lnTo>
                    <a:pt x="1034919" y="374253"/>
                  </a:lnTo>
                  <a:lnTo>
                    <a:pt x="1044896" y="370245"/>
                  </a:lnTo>
                  <a:lnTo>
                    <a:pt x="1053833" y="364540"/>
                  </a:lnTo>
                  <a:lnTo>
                    <a:pt x="1074280" y="416534"/>
                  </a:lnTo>
                  <a:lnTo>
                    <a:pt x="1059629" y="425735"/>
                  </a:lnTo>
                  <a:lnTo>
                    <a:pt x="1042514" y="432308"/>
                  </a:lnTo>
                  <a:lnTo>
                    <a:pt x="1023756" y="436251"/>
                  </a:lnTo>
                  <a:lnTo>
                    <a:pt x="1004176" y="437565"/>
                  </a:lnTo>
                  <a:lnTo>
                    <a:pt x="958544" y="430829"/>
                  </a:lnTo>
                  <a:lnTo>
                    <a:pt x="924798" y="410838"/>
                  </a:lnTo>
                  <a:lnTo>
                    <a:pt x="903867" y="377922"/>
                  </a:lnTo>
                  <a:lnTo>
                    <a:pt x="896683" y="332409"/>
                  </a:lnTo>
                  <a:lnTo>
                    <a:pt x="896683" y="182270"/>
                  </a:lnTo>
                  <a:lnTo>
                    <a:pt x="845273" y="182270"/>
                  </a:lnTo>
                  <a:lnTo>
                    <a:pt x="845273" y="123850"/>
                  </a:lnTo>
                  <a:lnTo>
                    <a:pt x="896683" y="123850"/>
                  </a:lnTo>
                  <a:lnTo>
                    <a:pt x="896683" y="52578"/>
                  </a:lnTo>
                  <a:close/>
                </a:path>
                <a:path w="3023870" h="551179">
                  <a:moveTo>
                    <a:pt x="0" y="24536"/>
                  </a:moveTo>
                  <a:lnTo>
                    <a:pt x="298526" y="24536"/>
                  </a:lnTo>
                  <a:lnTo>
                    <a:pt x="298526" y="88214"/>
                  </a:lnTo>
                  <a:lnTo>
                    <a:pt x="75945" y="88214"/>
                  </a:lnTo>
                  <a:lnTo>
                    <a:pt x="75945" y="212648"/>
                  </a:lnTo>
                  <a:lnTo>
                    <a:pt x="273405" y="212648"/>
                  </a:lnTo>
                  <a:lnTo>
                    <a:pt x="273405" y="276910"/>
                  </a:lnTo>
                  <a:lnTo>
                    <a:pt x="75945" y="276910"/>
                  </a:lnTo>
                  <a:lnTo>
                    <a:pt x="75945" y="433476"/>
                  </a:lnTo>
                  <a:lnTo>
                    <a:pt x="0" y="433476"/>
                  </a:lnTo>
                  <a:lnTo>
                    <a:pt x="0" y="24536"/>
                  </a:lnTo>
                  <a:close/>
                </a:path>
                <a:path w="3023870" h="551179">
                  <a:moveTo>
                    <a:pt x="364464" y="0"/>
                  </a:moveTo>
                  <a:lnTo>
                    <a:pt x="437489" y="0"/>
                  </a:lnTo>
                  <a:lnTo>
                    <a:pt x="437489" y="433476"/>
                  </a:lnTo>
                  <a:lnTo>
                    <a:pt x="364464" y="433476"/>
                  </a:lnTo>
                  <a:lnTo>
                    <a:pt x="364464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65154" y="2948279"/>
              <a:ext cx="106172" cy="100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11480" y="134112"/>
            <a:ext cx="1542415" cy="573405"/>
            <a:chOff x="411480" y="134112"/>
            <a:chExt cx="154241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34112"/>
              <a:ext cx="1542288" cy="5730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365" y="157566"/>
              <a:ext cx="1483700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84832" y="359663"/>
            <a:ext cx="216535" cy="104139"/>
            <a:chOff x="2084832" y="359663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832" y="359663"/>
              <a:ext cx="216407" cy="1036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07313" y="388646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30" y="0"/>
                  </a:lnTo>
                  <a:lnTo>
                    <a:pt x="6350" y="0"/>
                  </a:lnTo>
                  <a:lnTo>
                    <a:pt x="4217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7" y="28674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1" y="28724"/>
                  </a:lnTo>
                  <a:lnTo>
                    <a:pt x="141486" y="24556"/>
                  </a:lnTo>
                  <a:lnTo>
                    <a:pt x="142280" y="20637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07314" y="388647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44495" y="109728"/>
            <a:ext cx="2435860" cy="597535"/>
            <a:chOff x="2444495" y="109728"/>
            <a:chExt cx="2435860" cy="59753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4495" y="109728"/>
              <a:ext cx="2435352" cy="5974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0632" y="132861"/>
              <a:ext cx="2375936" cy="536277"/>
            </a:xfrm>
            <a:prstGeom prst="rect">
              <a:avLst/>
            </a:prstGeom>
          </p:spPr>
        </p:pic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703917" y="2486149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197230" y="4560823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11480" y="134112"/>
            <a:ext cx="1542415" cy="573405"/>
            <a:chOff x="411480" y="134112"/>
            <a:chExt cx="1542415" cy="5734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480" y="134112"/>
              <a:ext cx="1542288" cy="5730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365" y="157566"/>
              <a:ext cx="1483700" cy="51157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84832" y="359663"/>
            <a:ext cx="216535" cy="104139"/>
            <a:chOff x="2084832" y="359663"/>
            <a:chExt cx="216535" cy="10413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4832" y="359663"/>
              <a:ext cx="216407" cy="1036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07313" y="388646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30" y="0"/>
                  </a:lnTo>
                  <a:lnTo>
                    <a:pt x="6350" y="0"/>
                  </a:lnTo>
                  <a:lnTo>
                    <a:pt x="4217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7" y="28674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1" y="28724"/>
                  </a:lnTo>
                  <a:lnTo>
                    <a:pt x="141486" y="24556"/>
                  </a:lnTo>
                  <a:lnTo>
                    <a:pt x="142280" y="20637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07314" y="388647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44495" y="109728"/>
            <a:ext cx="2435860" cy="597535"/>
            <a:chOff x="2444495" y="109728"/>
            <a:chExt cx="2435860" cy="59753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4495" y="109728"/>
              <a:ext cx="2435352" cy="59740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0632" y="132861"/>
              <a:ext cx="2375936" cy="53627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898135" y="3331464"/>
            <a:ext cx="2966085" cy="234950"/>
            <a:chOff x="4898135" y="3331464"/>
            <a:chExt cx="2966085" cy="23495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8135" y="3331464"/>
              <a:ext cx="2965704" cy="2346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936531" y="3390901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612975" y="2835655"/>
            <a:ext cx="1425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Flattening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1703917" y="2486149"/>
          <a:ext cx="1687829" cy="1693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6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30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5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object 21"/>
          <p:cNvSpPr txBox="1"/>
          <p:nvPr/>
        </p:nvSpPr>
        <p:spPr>
          <a:xfrm>
            <a:off x="1197230" y="4560823"/>
            <a:ext cx="2087245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25"/>
              </a:spcBef>
            </a:pPr>
            <a:r>
              <a:rPr sz="2100" spc="75" dirty="0">
                <a:latin typeface="Verdana"/>
                <a:cs typeface="Verdana"/>
              </a:rPr>
              <a:t>Pooled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Feature </a:t>
            </a:r>
            <a:r>
              <a:rPr sz="2100" spc="80" dirty="0">
                <a:latin typeface="Verdana"/>
                <a:cs typeface="Verdana"/>
              </a:rPr>
              <a:t>Map</a:t>
            </a:r>
            <a:endParaRPr sz="2100">
              <a:latin typeface="Verdana"/>
              <a:cs typeface="Verdana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9279037" y="1401684"/>
          <a:ext cx="555625" cy="46920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4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33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27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2400" spc="-50" dirty="0">
                          <a:latin typeface="Calibri"/>
                          <a:cs typeface="Calibri"/>
                        </a:rPr>
                        <a:t>1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88976" y="1603247"/>
            <a:ext cx="3441700" cy="3773804"/>
            <a:chOff x="188976" y="1603247"/>
            <a:chExt cx="3441700" cy="3773804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976" y="1603247"/>
              <a:ext cx="947928" cy="94487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2002" y="1631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2002" y="1631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3" y="1770887"/>
              <a:ext cx="947928" cy="9479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1335" y="1800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335" y="1800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3" y="1941575"/>
              <a:ext cx="950976" cy="9479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80669" y="1969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0669" y="1969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992" y="2109215"/>
              <a:ext cx="947927" cy="94792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0002" y="2139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5" y="843098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0002" y="2139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1" y="2279903"/>
              <a:ext cx="950976" cy="9479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9335" y="2308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9335" y="2308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320" y="2447544"/>
              <a:ext cx="947928" cy="9479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088669" y="2477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88669" y="2477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8" y="2618231"/>
              <a:ext cx="947928" cy="9479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58002" y="2647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5" y="843098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58002" y="2647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4648" y="2785872"/>
              <a:ext cx="947928" cy="9479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427336" y="2816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27336" y="2816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5336" y="2956559"/>
              <a:ext cx="947927" cy="9479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96669" y="298574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5" y="843098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96669" y="2985744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976" y="3127247"/>
              <a:ext cx="947927" cy="94487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766003" y="3155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5" y="843098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66003" y="3155077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3664" y="3294887"/>
              <a:ext cx="947927" cy="94792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935336" y="3324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35336" y="3324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03" y="3465575"/>
              <a:ext cx="950976" cy="94792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104669" y="3493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04669" y="3493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1992" y="3633215"/>
              <a:ext cx="947928" cy="94792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274002" y="366307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74002" y="366307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9631" y="3803903"/>
              <a:ext cx="950975" cy="9479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443336" y="3832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43336" y="3832410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0320" y="3971543"/>
              <a:ext cx="947928" cy="947927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612669" y="4001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12669" y="400174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4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2167" y="5285232"/>
              <a:ext cx="3048000" cy="9144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21373" y="5311067"/>
              <a:ext cx="2964180" cy="0"/>
            </a:xfrm>
            <a:custGeom>
              <a:avLst/>
              <a:gdLst/>
              <a:ahLst/>
              <a:cxnLst/>
              <a:rect l="l" t="t" r="r" b="b"/>
              <a:pathLst>
                <a:path w="2964179">
                  <a:moveTo>
                    <a:pt x="0" y="0"/>
                  </a:moveTo>
                  <a:lnTo>
                    <a:pt x="2963557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9584" y="4946903"/>
              <a:ext cx="91439" cy="4236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576463" y="4965316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216" y="4946903"/>
              <a:ext cx="91440" cy="42367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29841" y="4965316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1" y="0"/>
                  </a:moveTo>
                  <a:lnTo>
                    <a:pt x="0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214618" y="5473191"/>
            <a:ext cx="16332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Pooling</a:t>
            </a:r>
            <a:r>
              <a:rPr sz="1900" spc="4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Layer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4779264" y="3358896"/>
            <a:ext cx="2966085" cy="231775"/>
            <a:chOff x="4779264" y="3358896"/>
            <a:chExt cx="2966085" cy="231775"/>
          </a:xfrm>
        </p:grpSpPr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79264" y="3358896"/>
              <a:ext cx="2965704" cy="2316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817999" y="3416067"/>
              <a:ext cx="2810510" cy="76200"/>
            </a:xfrm>
            <a:custGeom>
              <a:avLst/>
              <a:gdLst/>
              <a:ahLst/>
              <a:cxnLst/>
              <a:rect l="l" t="t" r="r" b="b"/>
              <a:pathLst>
                <a:path w="2810509" h="76200">
                  <a:moveTo>
                    <a:pt x="2733803" y="0"/>
                  </a:moveTo>
                  <a:lnTo>
                    <a:pt x="2733803" y="76200"/>
                  </a:lnTo>
                  <a:lnTo>
                    <a:pt x="2784603" y="50800"/>
                  </a:lnTo>
                  <a:lnTo>
                    <a:pt x="2746510" y="50800"/>
                  </a:lnTo>
                  <a:lnTo>
                    <a:pt x="2746510" y="25400"/>
                  </a:lnTo>
                  <a:lnTo>
                    <a:pt x="2784603" y="25400"/>
                  </a:lnTo>
                  <a:lnTo>
                    <a:pt x="2733803" y="0"/>
                  </a:lnTo>
                  <a:close/>
                </a:path>
                <a:path w="2810509" h="76200">
                  <a:moveTo>
                    <a:pt x="0" y="25398"/>
                  </a:moveTo>
                  <a:lnTo>
                    <a:pt x="0" y="50798"/>
                  </a:lnTo>
                  <a:lnTo>
                    <a:pt x="2746510" y="50800"/>
                  </a:lnTo>
                  <a:lnTo>
                    <a:pt x="2733803" y="50800"/>
                  </a:lnTo>
                  <a:lnTo>
                    <a:pt x="2733803" y="25400"/>
                  </a:lnTo>
                  <a:lnTo>
                    <a:pt x="2746510" y="25400"/>
                  </a:lnTo>
                  <a:lnTo>
                    <a:pt x="0" y="25398"/>
                  </a:lnTo>
                  <a:close/>
                </a:path>
                <a:path w="2810509" h="76200">
                  <a:moveTo>
                    <a:pt x="2784603" y="25400"/>
                  </a:moveTo>
                  <a:lnTo>
                    <a:pt x="2746510" y="25400"/>
                  </a:lnTo>
                  <a:lnTo>
                    <a:pt x="2746510" y="50800"/>
                  </a:lnTo>
                  <a:lnTo>
                    <a:pt x="2784605" y="50798"/>
                  </a:lnTo>
                  <a:lnTo>
                    <a:pt x="2810003" y="38100"/>
                  </a:lnTo>
                  <a:lnTo>
                    <a:pt x="2784603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5481065" y="2850896"/>
            <a:ext cx="1425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Flattening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427464" y="1167383"/>
            <a:ext cx="612775" cy="615950"/>
            <a:chOff x="9427464" y="1167383"/>
            <a:chExt cx="612775" cy="615950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7464" y="1167383"/>
              <a:ext cx="612648" cy="61569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9480542" y="1196793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1"/>
                  </a:lnTo>
                  <a:lnTo>
                    <a:pt x="125801" y="34855"/>
                  </a:lnTo>
                  <a:lnTo>
                    <a:pt x="90351" y="60042"/>
                  </a:lnTo>
                  <a:lnTo>
                    <a:pt x="59737" y="90812"/>
                  </a:lnTo>
                  <a:lnTo>
                    <a:pt x="34678" y="126443"/>
                  </a:lnTo>
                  <a:lnTo>
                    <a:pt x="15890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6"/>
                  </a:lnTo>
                  <a:lnTo>
                    <a:pt x="15890" y="344378"/>
                  </a:lnTo>
                  <a:lnTo>
                    <a:pt x="34678" y="384150"/>
                  </a:lnTo>
                  <a:lnTo>
                    <a:pt x="59737" y="419781"/>
                  </a:lnTo>
                  <a:lnTo>
                    <a:pt x="90351" y="450551"/>
                  </a:lnTo>
                  <a:lnTo>
                    <a:pt x="125801" y="475738"/>
                  </a:lnTo>
                  <a:lnTo>
                    <a:pt x="165371" y="494622"/>
                  </a:lnTo>
                  <a:lnTo>
                    <a:pt x="208343" y="506481"/>
                  </a:lnTo>
                  <a:lnTo>
                    <a:pt x="254000" y="510594"/>
                  </a:lnTo>
                  <a:lnTo>
                    <a:pt x="299656" y="506481"/>
                  </a:lnTo>
                  <a:lnTo>
                    <a:pt x="342628" y="494622"/>
                  </a:lnTo>
                  <a:lnTo>
                    <a:pt x="382198" y="475738"/>
                  </a:lnTo>
                  <a:lnTo>
                    <a:pt x="417648" y="450551"/>
                  </a:lnTo>
                  <a:lnTo>
                    <a:pt x="448262" y="419781"/>
                  </a:lnTo>
                  <a:lnTo>
                    <a:pt x="473321" y="384150"/>
                  </a:lnTo>
                  <a:lnTo>
                    <a:pt x="492109" y="344378"/>
                  </a:lnTo>
                  <a:lnTo>
                    <a:pt x="503907" y="301186"/>
                  </a:lnTo>
                  <a:lnTo>
                    <a:pt x="508000" y="255296"/>
                  </a:lnTo>
                  <a:lnTo>
                    <a:pt x="503907" y="209406"/>
                  </a:lnTo>
                  <a:lnTo>
                    <a:pt x="492109" y="166215"/>
                  </a:lnTo>
                  <a:lnTo>
                    <a:pt x="473321" y="126443"/>
                  </a:lnTo>
                  <a:lnTo>
                    <a:pt x="448262" y="90812"/>
                  </a:lnTo>
                  <a:lnTo>
                    <a:pt x="417648" y="60042"/>
                  </a:lnTo>
                  <a:lnTo>
                    <a:pt x="382198" y="34855"/>
                  </a:lnTo>
                  <a:lnTo>
                    <a:pt x="342628" y="15971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9480542" y="1196793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9427464" y="1828800"/>
            <a:ext cx="612775" cy="615950"/>
            <a:chOff x="9427464" y="1828800"/>
            <a:chExt cx="612775" cy="615950"/>
          </a:xfrm>
        </p:grpSpPr>
        <p:pic>
          <p:nvPicPr>
            <p:cNvPr id="68" name="object 6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7464" y="1828800"/>
              <a:ext cx="612648" cy="61569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480542" y="1859502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1"/>
                  </a:lnTo>
                  <a:lnTo>
                    <a:pt x="125801" y="34855"/>
                  </a:lnTo>
                  <a:lnTo>
                    <a:pt x="90351" y="60042"/>
                  </a:lnTo>
                  <a:lnTo>
                    <a:pt x="59737" y="90812"/>
                  </a:lnTo>
                  <a:lnTo>
                    <a:pt x="34678" y="126443"/>
                  </a:lnTo>
                  <a:lnTo>
                    <a:pt x="15890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6"/>
                  </a:lnTo>
                  <a:lnTo>
                    <a:pt x="15890" y="344377"/>
                  </a:lnTo>
                  <a:lnTo>
                    <a:pt x="34678" y="384148"/>
                  </a:lnTo>
                  <a:lnTo>
                    <a:pt x="59737" y="419780"/>
                  </a:lnTo>
                  <a:lnTo>
                    <a:pt x="90351" y="450549"/>
                  </a:lnTo>
                  <a:lnTo>
                    <a:pt x="125801" y="475736"/>
                  </a:lnTo>
                  <a:lnTo>
                    <a:pt x="165371" y="494620"/>
                  </a:lnTo>
                  <a:lnTo>
                    <a:pt x="208343" y="506478"/>
                  </a:lnTo>
                  <a:lnTo>
                    <a:pt x="254000" y="510592"/>
                  </a:lnTo>
                  <a:lnTo>
                    <a:pt x="299656" y="506478"/>
                  </a:lnTo>
                  <a:lnTo>
                    <a:pt x="342628" y="494620"/>
                  </a:lnTo>
                  <a:lnTo>
                    <a:pt x="382198" y="475736"/>
                  </a:lnTo>
                  <a:lnTo>
                    <a:pt x="417648" y="450549"/>
                  </a:lnTo>
                  <a:lnTo>
                    <a:pt x="448262" y="419780"/>
                  </a:lnTo>
                  <a:lnTo>
                    <a:pt x="473321" y="384148"/>
                  </a:lnTo>
                  <a:lnTo>
                    <a:pt x="492109" y="344377"/>
                  </a:lnTo>
                  <a:lnTo>
                    <a:pt x="503907" y="301186"/>
                  </a:lnTo>
                  <a:lnTo>
                    <a:pt x="508000" y="255296"/>
                  </a:lnTo>
                  <a:lnTo>
                    <a:pt x="503907" y="209406"/>
                  </a:lnTo>
                  <a:lnTo>
                    <a:pt x="492109" y="166215"/>
                  </a:lnTo>
                  <a:lnTo>
                    <a:pt x="473321" y="126443"/>
                  </a:lnTo>
                  <a:lnTo>
                    <a:pt x="448262" y="90812"/>
                  </a:lnTo>
                  <a:lnTo>
                    <a:pt x="417648" y="60042"/>
                  </a:lnTo>
                  <a:lnTo>
                    <a:pt x="382198" y="34855"/>
                  </a:lnTo>
                  <a:lnTo>
                    <a:pt x="342628" y="15971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480542" y="1859502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6"/>
                  </a:moveTo>
                  <a:lnTo>
                    <a:pt x="4092" y="209406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1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1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6"/>
                  </a:lnTo>
                  <a:lnTo>
                    <a:pt x="508001" y="255296"/>
                  </a:lnTo>
                  <a:lnTo>
                    <a:pt x="503908" y="301186"/>
                  </a:lnTo>
                  <a:lnTo>
                    <a:pt x="492110" y="344377"/>
                  </a:lnTo>
                  <a:lnTo>
                    <a:pt x="473322" y="384149"/>
                  </a:lnTo>
                  <a:lnTo>
                    <a:pt x="448263" y="419780"/>
                  </a:lnTo>
                  <a:lnTo>
                    <a:pt x="417649" y="450550"/>
                  </a:lnTo>
                  <a:lnTo>
                    <a:pt x="382199" y="475737"/>
                  </a:lnTo>
                  <a:lnTo>
                    <a:pt x="342629" y="494621"/>
                  </a:lnTo>
                  <a:lnTo>
                    <a:pt x="299657" y="506479"/>
                  </a:lnTo>
                  <a:lnTo>
                    <a:pt x="254000" y="510593"/>
                  </a:lnTo>
                  <a:lnTo>
                    <a:pt x="208343" y="506479"/>
                  </a:lnTo>
                  <a:lnTo>
                    <a:pt x="165371" y="494621"/>
                  </a:lnTo>
                  <a:lnTo>
                    <a:pt x="125801" y="475737"/>
                  </a:lnTo>
                  <a:lnTo>
                    <a:pt x="90351" y="450550"/>
                  </a:lnTo>
                  <a:lnTo>
                    <a:pt x="59737" y="419780"/>
                  </a:lnTo>
                  <a:lnTo>
                    <a:pt x="34678" y="384149"/>
                  </a:lnTo>
                  <a:lnTo>
                    <a:pt x="15890" y="344377"/>
                  </a:lnTo>
                  <a:lnTo>
                    <a:pt x="4092" y="301186"/>
                  </a:lnTo>
                  <a:lnTo>
                    <a:pt x="0" y="255296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9427464" y="2496311"/>
            <a:ext cx="612775" cy="615950"/>
            <a:chOff x="9427464" y="2496311"/>
            <a:chExt cx="612775" cy="615950"/>
          </a:xfrm>
        </p:grpSpPr>
        <p:pic>
          <p:nvPicPr>
            <p:cNvPr id="72" name="object 7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27464" y="2496311"/>
              <a:ext cx="612648" cy="61569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9480542" y="2525130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2"/>
                  </a:lnTo>
                  <a:lnTo>
                    <a:pt x="125801" y="34855"/>
                  </a:lnTo>
                  <a:lnTo>
                    <a:pt x="90351" y="60043"/>
                  </a:lnTo>
                  <a:lnTo>
                    <a:pt x="59737" y="90812"/>
                  </a:lnTo>
                  <a:lnTo>
                    <a:pt x="34678" y="126444"/>
                  </a:lnTo>
                  <a:lnTo>
                    <a:pt x="15890" y="166216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0" y="344379"/>
                  </a:lnTo>
                  <a:lnTo>
                    <a:pt x="34678" y="384151"/>
                  </a:lnTo>
                  <a:lnTo>
                    <a:pt x="59737" y="419782"/>
                  </a:lnTo>
                  <a:lnTo>
                    <a:pt x="90351" y="450552"/>
                  </a:lnTo>
                  <a:lnTo>
                    <a:pt x="125801" y="475739"/>
                  </a:lnTo>
                  <a:lnTo>
                    <a:pt x="165371" y="494622"/>
                  </a:lnTo>
                  <a:lnTo>
                    <a:pt x="208343" y="506481"/>
                  </a:lnTo>
                  <a:lnTo>
                    <a:pt x="254000" y="510594"/>
                  </a:lnTo>
                  <a:lnTo>
                    <a:pt x="299656" y="506481"/>
                  </a:lnTo>
                  <a:lnTo>
                    <a:pt x="342628" y="494622"/>
                  </a:lnTo>
                  <a:lnTo>
                    <a:pt x="382198" y="475739"/>
                  </a:lnTo>
                  <a:lnTo>
                    <a:pt x="417648" y="450552"/>
                  </a:lnTo>
                  <a:lnTo>
                    <a:pt x="448262" y="419782"/>
                  </a:lnTo>
                  <a:lnTo>
                    <a:pt x="473321" y="384151"/>
                  </a:lnTo>
                  <a:lnTo>
                    <a:pt x="492109" y="344379"/>
                  </a:lnTo>
                  <a:lnTo>
                    <a:pt x="503907" y="301187"/>
                  </a:lnTo>
                  <a:lnTo>
                    <a:pt x="508000" y="255297"/>
                  </a:lnTo>
                  <a:lnTo>
                    <a:pt x="503907" y="209407"/>
                  </a:lnTo>
                  <a:lnTo>
                    <a:pt x="492109" y="166216"/>
                  </a:lnTo>
                  <a:lnTo>
                    <a:pt x="473321" y="126444"/>
                  </a:lnTo>
                  <a:lnTo>
                    <a:pt x="448262" y="90812"/>
                  </a:lnTo>
                  <a:lnTo>
                    <a:pt x="417648" y="60043"/>
                  </a:lnTo>
                  <a:lnTo>
                    <a:pt x="382198" y="34855"/>
                  </a:lnTo>
                  <a:lnTo>
                    <a:pt x="342628" y="15972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480542" y="2525130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9427464" y="3157727"/>
            <a:ext cx="612775" cy="615950"/>
            <a:chOff x="9427464" y="3157727"/>
            <a:chExt cx="612775" cy="615950"/>
          </a:xfrm>
        </p:grpSpPr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27464" y="3157727"/>
              <a:ext cx="612648" cy="61569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480542" y="318783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1"/>
                  </a:lnTo>
                  <a:lnTo>
                    <a:pt x="125801" y="34855"/>
                  </a:lnTo>
                  <a:lnTo>
                    <a:pt x="90351" y="60042"/>
                  </a:lnTo>
                  <a:lnTo>
                    <a:pt x="59737" y="90812"/>
                  </a:lnTo>
                  <a:lnTo>
                    <a:pt x="34678" y="126443"/>
                  </a:lnTo>
                  <a:lnTo>
                    <a:pt x="15890" y="166215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0" y="344379"/>
                  </a:lnTo>
                  <a:lnTo>
                    <a:pt x="34678" y="384151"/>
                  </a:lnTo>
                  <a:lnTo>
                    <a:pt x="59737" y="419782"/>
                  </a:lnTo>
                  <a:lnTo>
                    <a:pt x="90351" y="450552"/>
                  </a:lnTo>
                  <a:lnTo>
                    <a:pt x="125801" y="475739"/>
                  </a:lnTo>
                  <a:lnTo>
                    <a:pt x="165371" y="494622"/>
                  </a:lnTo>
                  <a:lnTo>
                    <a:pt x="208343" y="506481"/>
                  </a:lnTo>
                  <a:lnTo>
                    <a:pt x="254000" y="510594"/>
                  </a:lnTo>
                  <a:lnTo>
                    <a:pt x="299656" y="506481"/>
                  </a:lnTo>
                  <a:lnTo>
                    <a:pt x="342628" y="494622"/>
                  </a:lnTo>
                  <a:lnTo>
                    <a:pt x="382198" y="475739"/>
                  </a:lnTo>
                  <a:lnTo>
                    <a:pt x="417648" y="450552"/>
                  </a:lnTo>
                  <a:lnTo>
                    <a:pt x="448262" y="419782"/>
                  </a:lnTo>
                  <a:lnTo>
                    <a:pt x="473321" y="384151"/>
                  </a:lnTo>
                  <a:lnTo>
                    <a:pt x="492109" y="344379"/>
                  </a:lnTo>
                  <a:lnTo>
                    <a:pt x="503907" y="301187"/>
                  </a:lnTo>
                  <a:lnTo>
                    <a:pt x="508000" y="255297"/>
                  </a:lnTo>
                  <a:lnTo>
                    <a:pt x="503907" y="209407"/>
                  </a:lnTo>
                  <a:lnTo>
                    <a:pt x="492109" y="166215"/>
                  </a:lnTo>
                  <a:lnTo>
                    <a:pt x="473321" y="126443"/>
                  </a:lnTo>
                  <a:lnTo>
                    <a:pt x="448262" y="90812"/>
                  </a:lnTo>
                  <a:lnTo>
                    <a:pt x="417648" y="60042"/>
                  </a:lnTo>
                  <a:lnTo>
                    <a:pt x="382198" y="34855"/>
                  </a:lnTo>
                  <a:lnTo>
                    <a:pt x="342628" y="15971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480542" y="318783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9427464" y="3825240"/>
            <a:ext cx="612775" cy="612775"/>
            <a:chOff x="9427464" y="3825240"/>
            <a:chExt cx="612775" cy="612775"/>
          </a:xfrm>
        </p:grpSpPr>
        <p:pic>
          <p:nvPicPr>
            <p:cNvPr id="80" name="object 8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27464" y="3825240"/>
              <a:ext cx="612648" cy="61264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9480542" y="385346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1"/>
                  </a:lnTo>
                  <a:lnTo>
                    <a:pt x="125801" y="34855"/>
                  </a:lnTo>
                  <a:lnTo>
                    <a:pt x="90351" y="60042"/>
                  </a:lnTo>
                  <a:lnTo>
                    <a:pt x="59737" y="90812"/>
                  </a:lnTo>
                  <a:lnTo>
                    <a:pt x="34678" y="126443"/>
                  </a:lnTo>
                  <a:lnTo>
                    <a:pt x="15890" y="166215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0" y="344379"/>
                  </a:lnTo>
                  <a:lnTo>
                    <a:pt x="34678" y="384151"/>
                  </a:lnTo>
                  <a:lnTo>
                    <a:pt x="59737" y="419782"/>
                  </a:lnTo>
                  <a:lnTo>
                    <a:pt x="90351" y="450552"/>
                  </a:lnTo>
                  <a:lnTo>
                    <a:pt x="125801" y="475739"/>
                  </a:lnTo>
                  <a:lnTo>
                    <a:pt x="165371" y="494622"/>
                  </a:lnTo>
                  <a:lnTo>
                    <a:pt x="208343" y="506481"/>
                  </a:lnTo>
                  <a:lnTo>
                    <a:pt x="254000" y="510594"/>
                  </a:lnTo>
                  <a:lnTo>
                    <a:pt x="299656" y="506481"/>
                  </a:lnTo>
                  <a:lnTo>
                    <a:pt x="342628" y="494622"/>
                  </a:lnTo>
                  <a:lnTo>
                    <a:pt x="382198" y="475739"/>
                  </a:lnTo>
                  <a:lnTo>
                    <a:pt x="417648" y="450552"/>
                  </a:lnTo>
                  <a:lnTo>
                    <a:pt x="448262" y="419782"/>
                  </a:lnTo>
                  <a:lnTo>
                    <a:pt x="473321" y="384151"/>
                  </a:lnTo>
                  <a:lnTo>
                    <a:pt x="492109" y="344379"/>
                  </a:lnTo>
                  <a:lnTo>
                    <a:pt x="503907" y="301187"/>
                  </a:lnTo>
                  <a:lnTo>
                    <a:pt x="508000" y="255297"/>
                  </a:lnTo>
                  <a:lnTo>
                    <a:pt x="503907" y="209407"/>
                  </a:lnTo>
                  <a:lnTo>
                    <a:pt x="492109" y="166215"/>
                  </a:lnTo>
                  <a:lnTo>
                    <a:pt x="473321" y="126443"/>
                  </a:lnTo>
                  <a:lnTo>
                    <a:pt x="448262" y="90812"/>
                  </a:lnTo>
                  <a:lnTo>
                    <a:pt x="417648" y="60042"/>
                  </a:lnTo>
                  <a:lnTo>
                    <a:pt x="382198" y="34855"/>
                  </a:lnTo>
                  <a:lnTo>
                    <a:pt x="342628" y="15971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9480542" y="385346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9427464" y="4495800"/>
            <a:ext cx="612775" cy="615950"/>
            <a:chOff x="9427464" y="4495800"/>
            <a:chExt cx="612775" cy="615950"/>
          </a:xfrm>
        </p:grpSpPr>
        <p:pic>
          <p:nvPicPr>
            <p:cNvPr id="84" name="object 8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427464" y="4495800"/>
              <a:ext cx="612648" cy="61569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9480542" y="4525514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0" y="0"/>
                  </a:moveTo>
                  <a:lnTo>
                    <a:pt x="208343" y="4113"/>
                  </a:lnTo>
                  <a:lnTo>
                    <a:pt x="165371" y="15971"/>
                  </a:lnTo>
                  <a:lnTo>
                    <a:pt x="125801" y="34855"/>
                  </a:lnTo>
                  <a:lnTo>
                    <a:pt x="90351" y="60042"/>
                  </a:lnTo>
                  <a:lnTo>
                    <a:pt x="59737" y="90812"/>
                  </a:lnTo>
                  <a:lnTo>
                    <a:pt x="34678" y="126443"/>
                  </a:lnTo>
                  <a:lnTo>
                    <a:pt x="15890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6"/>
                  </a:lnTo>
                  <a:lnTo>
                    <a:pt x="15890" y="344377"/>
                  </a:lnTo>
                  <a:lnTo>
                    <a:pt x="34678" y="384148"/>
                  </a:lnTo>
                  <a:lnTo>
                    <a:pt x="59737" y="419780"/>
                  </a:lnTo>
                  <a:lnTo>
                    <a:pt x="90351" y="450549"/>
                  </a:lnTo>
                  <a:lnTo>
                    <a:pt x="125801" y="475736"/>
                  </a:lnTo>
                  <a:lnTo>
                    <a:pt x="165371" y="494620"/>
                  </a:lnTo>
                  <a:lnTo>
                    <a:pt x="208343" y="506478"/>
                  </a:lnTo>
                  <a:lnTo>
                    <a:pt x="254000" y="510592"/>
                  </a:lnTo>
                  <a:lnTo>
                    <a:pt x="299656" y="506478"/>
                  </a:lnTo>
                  <a:lnTo>
                    <a:pt x="342628" y="494620"/>
                  </a:lnTo>
                  <a:lnTo>
                    <a:pt x="382198" y="475736"/>
                  </a:lnTo>
                  <a:lnTo>
                    <a:pt x="417648" y="450549"/>
                  </a:lnTo>
                  <a:lnTo>
                    <a:pt x="448262" y="419780"/>
                  </a:lnTo>
                  <a:lnTo>
                    <a:pt x="473321" y="384148"/>
                  </a:lnTo>
                  <a:lnTo>
                    <a:pt x="492109" y="344377"/>
                  </a:lnTo>
                  <a:lnTo>
                    <a:pt x="503907" y="301186"/>
                  </a:lnTo>
                  <a:lnTo>
                    <a:pt x="508000" y="255296"/>
                  </a:lnTo>
                  <a:lnTo>
                    <a:pt x="503907" y="209406"/>
                  </a:lnTo>
                  <a:lnTo>
                    <a:pt x="492109" y="166215"/>
                  </a:lnTo>
                  <a:lnTo>
                    <a:pt x="473321" y="126443"/>
                  </a:lnTo>
                  <a:lnTo>
                    <a:pt x="448262" y="90812"/>
                  </a:lnTo>
                  <a:lnTo>
                    <a:pt x="417648" y="60042"/>
                  </a:lnTo>
                  <a:lnTo>
                    <a:pt x="382198" y="34855"/>
                  </a:lnTo>
                  <a:lnTo>
                    <a:pt x="342628" y="15971"/>
                  </a:lnTo>
                  <a:lnTo>
                    <a:pt x="299656" y="4113"/>
                  </a:lnTo>
                  <a:lnTo>
                    <a:pt x="25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9480542" y="4525514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6"/>
                  </a:moveTo>
                  <a:lnTo>
                    <a:pt x="4092" y="209406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1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1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6"/>
                  </a:lnTo>
                  <a:lnTo>
                    <a:pt x="508001" y="255296"/>
                  </a:lnTo>
                  <a:lnTo>
                    <a:pt x="503908" y="301186"/>
                  </a:lnTo>
                  <a:lnTo>
                    <a:pt x="492110" y="344377"/>
                  </a:lnTo>
                  <a:lnTo>
                    <a:pt x="473322" y="384149"/>
                  </a:lnTo>
                  <a:lnTo>
                    <a:pt x="448263" y="419780"/>
                  </a:lnTo>
                  <a:lnTo>
                    <a:pt x="417649" y="450550"/>
                  </a:lnTo>
                  <a:lnTo>
                    <a:pt x="382199" y="475737"/>
                  </a:lnTo>
                  <a:lnTo>
                    <a:pt x="342629" y="494621"/>
                  </a:lnTo>
                  <a:lnTo>
                    <a:pt x="299657" y="506479"/>
                  </a:lnTo>
                  <a:lnTo>
                    <a:pt x="254000" y="510593"/>
                  </a:lnTo>
                  <a:lnTo>
                    <a:pt x="208343" y="506479"/>
                  </a:lnTo>
                  <a:lnTo>
                    <a:pt x="165371" y="494621"/>
                  </a:lnTo>
                  <a:lnTo>
                    <a:pt x="125801" y="475737"/>
                  </a:lnTo>
                  <a:lnTo>
                    <a:pt x="90351" y="450550"/>
                  </a:lnTo>
                  <a:lnTo>
                    <a:pt x="59737" y="419780"/>
                  </a:lnTo>
                  <a:lnTo>
                    <a:pt x="34678" y="384149"/>
                  </a:lnTo>
                  <a:lnTo>
                    <a:pt x="15890" y="344377"/>
                  </a:lnTo>
                  <a:lnTo>
                    <a:pt x="4092" y="301186"/>
                  </a:lnTo>
                  <a:lnTo>
                    <a:pt x="0" y="255296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8299957" y="5253735"/>
            <a:ext cx="31750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Input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75" dirty="0">
                <a:latin typeface="Verdana"/>
                <a:cs typeface="Verdana"/>
              </a:rPr>
              <a:t>layer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of</a:t>
            </a:r>
            <a:r>
              <a:rPr sz="1900" spc="-17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a</a:t>
            </a:r>
            <a:r>
              <a:rPr sz="1900" spc="-185" dirty="0">
                <a:latin typeface="Verdana"/>
                <a:cs typeface="Verdana"/>
              </a:rPr>
              <a:t> </a:t>
            </a:r>
            <a:r>
              <a:rPr sz="1900" spc="-25" dirty="0">
                <a:latin typeface="Verdana"/>
                <a:cs typeface="Verdana"/>
              </a:rPr>
              <a:t>future</a:t>
            </a:r>
            <a:r>
              <a:rPr sz="1900" spc="-180" dirty="0">
                <a:latin typeface="Verdana"/>
                <a:cs typeface="Verdana"/>
              </a:rPr>
              <a:t> </a:t>
            </a:r>
            <a:r>
              <a:rPr sz="1900" spc="40" dirty="0">
                <a:latin typeface="Verdana"/>
                <a:cs typeface="Verdana"/>
              </a:rPr>
              <a:t>ANN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11480" y="134112"/>
            <a:ext cx="1542415" cy="573405"/>
            <a:chOff x="411480" y="134112"/>
            <a:chExt cx="1542415" cy="573405"/>
          </a:xfrm>
        </p:grpSpPr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1480" y="134112"/>
              <a:ext cx="1542288" cy="57302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6365" y="157566"/>
              <a:ext cx="1483700" cy="511571"/>
            </a:xfrm>
            <a:prstGeom prst="rect">
              <a:avLst/>
            </a:prstGeom>
          </p:spPr>
        </p:pic>
      </p:grpSp>
      <p:grpSp>
        <p:nvGrpSpPr>
          <p:cNvPr id="91" name="object 91"/>
          <p:cNvGrpSpPr/>
          <p:nvPr/>
        </p:nvGrpSpPr>
        <p:grpSpPr>
          <a:xfrm>
            <a:off x="2084832" y="359663"/>
            <a:ext cx="216535" cy="104139"/>
            <a:chOff x="2084832" y="359663"/>
            <a:chExt cx="216535" cy="104139"/>
          </a:xfrm>
        </p:grpSpPr>
        <p:pic>
          <p:nvPicPr>
            <p:cNvPr id="92" name="object 9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084832" y="359663"/>
              <a:ext cx="216407" cy="10363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107313" y="388646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30" y="0"/>
                  </a:lnTo>
                  <a:lnTo>
                    <a:pt x="6350" y="0"/>
                  </a:lnTo>
                  <a:lnTo>
                    <a:pt x="4217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7" y="28674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1" y="28724"/>
                  </a:lnTo>
                  <a:lnTo>
                    <a:pt x="141486" y="24556"/>
                  </a:lnTo>
                  <a:lnTo>
                    <a:pt x="142280" y="20637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107314" y="388647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5" name="object 95"/>
          <p:cNvGrpSpPr/>
          <p:nvPr/>
        </p:nvGrpSpPr>
        <p:grpSpPr>
          <a:xfrm>
            <a:off x="2444495" y="109728"/>
            <a:ext cx="2435860" cy="597535"/>
            <a:chOff x="2444495" y="109728"/>
            <a:chExt cx="2435860" cy="597535"/>
          </a:xfrm>
        </p:grpSpPr>
        <p:pic>
          <p:nvPicPr>
            <p:cNvPr id="96" name="object 9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44495" y="109728"/>
              <a:ext cx="2435352" cy="59740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60632" y="132861"/>
              <a:ext cx="2375936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9771" y="4878832"/>
            <a:ext cx="14954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Input</a:t>
            </a:r>
            <a:r>
              <a:rPr sz="1900" spc="-17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Image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24200" y="1048511"/>
            <a:ext cx="4505325" cy="4432300"/>
            <a:chOff x="3124200" y="1048511"/>
            <a:chExt cx="4505325" cy="4432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8792" y="1048511"/>
              <a:ext cx="1798319" cy="179831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0100" y="1078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40100" y="1078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6431" y="1219199"/>
              <a:ext cx="1798319" cy="17983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509434" y="1247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09434" y="1247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119" y="1386839"/>
              <a:ext cx="1798320" cy="17983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78767" y="1416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78767" y="1416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94759" y="1557527"/>
              <a:ext cx="1798319" cy="179832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848100" y="1586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48100" y="1586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5447" y="1725167"/>
              <a:ext cx="1798320" cy="179831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017434" y="1755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17434" y="1755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33088" y="1895855"/>
              <a:ext cx="1798319" cy="17983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86767" y="1924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86767" y="1924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3775" y="2063495"/>
              <a:ext cx="1798320" cy="179832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356100" y="2094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56100" y="2094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4463" y="2234183"/>
              <a:ext cx="1795272" cy="17983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25434" y="2263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25434" y="2263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2103" y="2404872"/>
              <a:ext cx="1798320" cy="17952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694767" y="2432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4767" y="2432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2792" y="2572511"/>
              <a:ext cx="1798319" cy="179832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864100" y="2602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864100" y="2602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0432" y="2743200"/>
              <a:ext cx="1798319" cy="17983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033434" y="2771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33434" y="2771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1120" y="2910839"/>
              <a:ext cx="1798320" cy="179831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202767" y="2940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02767" y="2940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8760" y="3081527"/>
              <a:ext cx="1798319" cy="179832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372100" y="3110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2100" y="3110304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9448" y="3249167"/>
              <a:ext cx="1798320" cy="17983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41434" y="3279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41434" y="3279637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57088" y="3419855"/>
              <a:ext cx="1798319" cy="179832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710767" y="3448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1693332" y="0"/>
                  </a:moveTo>
                  <a:lnTo>
                    <a:pt x="0" y="0"/>
                  </a:lnTo>
                  <a:lnTo>
                    <a:pt x="0" y="1693335"/>
                  </a:lnTo>
                  <a:lnTo>
                    <a:pt x="1693332" y="1693335"/>
                  </a:lnTo>
                  <a:lnTo>
                    <a:pt x="1693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10767" y="3448970"/>
              <a:ext cx="1693545" cy="1693545"/>
            </a:xfrm>
            <a:custGeom>
              <a:avLst/>
              <a:gdLst/>
              <a:ahLst/>
              <a:cxnLst/>
              <a:rect l="l" t="t" r="r" b="b"/>
              <a:pathLst>
                <a:path w="1693545" h="1693545">
                  <a:moveTo>
                    <a:pt x="0" y="0"/>
                  </a:moveTo>
                  <a:lnTo>
                    <a:pt x="1693333" y="0"/>
                  </a:lnTo>
                  <a:lnTo>
                    <a:pt x="1693333" y="1693335"/>
                  </a:lnTo>
                  <a:lnTo>
                    <a:pt x="0" y="1693335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4200" y="5388864"/>
              <a:ext cx="4504944" cy="9144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62301" y="5415809"/>
              <a:ext cx="4419600" cy="0"/>
            </a:xfrm>
            <a:custGeom>
              <a:avLst/>
              <a:gdLst/>
              <a:ahLst/>
              <a:cxnLst/>
              <a:rect l="l" t="t" r="r" b="b"/>
              <a:pathLst>
                <a:path w="4419600">
                  <a:moveTo>
                    <a:pt x="0" y="0"/>
                  </a:moveTo>
                  <a:lnTo>
                    <a:pt x="4419601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28559" y="5050535"/>
              <a:ext cx="91440" cy="4236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73434" y="5070058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4200" y="5050535"/>
              <a:ext cx="91439" cy="4236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170768" y="5070058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364920" y="5585967"/>
            <a:ext cx="1662430" cy="5956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229"/>
              </a:spcBef>
            </a:pPr>
            <a:r>
              <a:rPr sz="1900" spc="-10" dirty="0">
                <a:latin typeface="Verdana"/>
                <a:cs typeface="Verdana"/>
              </a:rPr>
              <a:t>Convolutional Layer</a:t>
            </a:r>
            <a:endParaRPr sz="1900">
              <a:latin typeface="Verdana"/>
              <a:cs typeface="Verdana"/>
            </a:endParaRPr>
          </a:p>
        </p:txBody>
      </p:sp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94778" y="2145418"/>
          <a:ext cx="2533650" cy="2524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15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349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1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900" spc="-50" dirty="0">
                          <a:latin typeface="Calibri"/>
                          <a:cs typeface="Calibri"/>
                        </a:rPr>
                        <a:t>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58" name="object 58"/>
          <p:cNvGrpSpPr/>
          <p:nvPr/>
        </p:nvGrpSpPr>
        <p:grpSpPr>
          <a:xfrm>
            <a:off x="2660904" y="1051560"/>
            <a:ext cx="8083550" cy="4422775"/>
            <a:chOff x="2660904" y="1051560"/>
            <a:chExt cx="8083550" cy="4422775"/>
          </a:xfrm>
        </p:grpSpPr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68895" y="1051560"/>
              <a:ext cx="947927" cy="94792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221090" y="108187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221090" y="108187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9583" y="1222248"/>
              <a:ext cx="947927" cy="947927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390423" y="1251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90423" y="1251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07224" y="1389888"/>
              <a:ext cx="947927" cy="94792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559757" y="1420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59757" y="1420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7912" y="1560576"/>
              <a:ext cx="947927" cy="94792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729090" y="1589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29090" y="1589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5551" y="1731264"/>
              <a:ext cx="947927" cy="94487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898423" y="1759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898423" y="1759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16239" y="1898904"/>
              <a:ext cx="947927" cy="94792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8067756" y="1928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067756" y="1928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83880" y="2069592"/>
              <a:ext cx="947927" cy="947927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8237090" y="209787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8"/>
                  </a:lnTo>
                  <a:lnTo>
                    <a:pt x="843856" y="843098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37090" y="2097873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54568" y="2237232"/>
              <a:ext cx="947927" cy="947927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406423" y="2267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406423" y="2267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80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22207" y="2407920"/>
              <a:ext cx="950976" cy="94792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8575756" y="2436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575756" y="2436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92895" y="2575560"/>
              <a:ext cx="947927" cy="94792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745090" y="2605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45090" y="2605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3583" y="2746248"/>
              <a:ext cx="947927" cy="94792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8914423" y="2775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914423" y="2775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31224" y="2913888"/>
              <a:ext cx="947927" cy="94792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9083757" y="2944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5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5" y="843099"/>
                  </a:lnTo>
                  <a:lnTo>
                    <a:pt x="8438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083757" y="2944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01911" y="3084576"/>
              <a:ext cx="947927" cy="94792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9253090" y="3113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253090" y="3113872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69551" y="3255264"/>
              <a:ext cx="947927" cy="94488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9422423" y="3283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22423" y="3283206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540239" y="3422904"/>
              <a:ext cx="947927" cy="94792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9591756" y="3452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843856" y="0"/>
                  </a:moveTo>
                  <a:lnTo>
                    <a:pt x="0" y="0"/>
                  </a:lnTo>
                  <a:lnTo>
                    <a:pt x="0" y="843099"/>
                  </a:lnTo>
                  <a:lnTo>
                    <a:pt x="843856" y="843099"/>
                  </a:lnTo>
                  <a:lnTo>
                    <a:pt x="8438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591756" y="3452539"/>
              <a:ext cx="843915" cy="843280"/>
            </a:xfrm>
            <a:custGeom>
              <a:avLst/>
              <a:gdLst/>
              <a:ahLst/>
              <a:cxnLst/>
              <a:rect l="l" t="t" r="r" b="b"/>
              <a:pathLst>
                <a:path w="843915" h="843279">
                  <a:moveTo>
                    <a:pt x="0" y="0"/>
                  </a:moveTo>
                  <a:lnTo>
                    <a:pt x="843856" y="0"/>
                  </a:lnTo>
                  <a:lnTo>
                    <a:pt x="843856" y="843099"/>
                  </a:lnTo>
                  <a:lnTo>
                    <a:pt x="0" y="84309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96200" y="5382768"/>
              <a:ext cx="3048000" cy="9144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735928" y="5408035"/>
              <a:ext cx="2964180" cy="0"/>
            </a:xfrm>
            <a:custGeom>
              <a:avLst/>
              <a:gdLst/>
              <a:ahLst/>
              <a:cxnLst/>
              <a:rect l="l" t="t" r="r" b="b"/>
              <a:pathLst>
                <a:path w="2964179">
                  <a:moveTo>
                    <a:pt x="0" y="0"/>
                  </a:moveTo>
                  <a:lnTo>
                    <a:pt x="2963559" y="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643616" y="5041392"/>
              <a:ext cx="94488" cy="4267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0691020" y="506228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99248" y="5041392"/>
              <a:ext cx="91440" cy="426719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7744395" y="5062284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1" y="33866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660904" y="3511295"/>
              <a:ext cx="1612392" cy="23164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2700991" y="3569381"/>
              <a:ext cx="1457325" cy="76200"/>
            </a:xfrm>
            <a:custGeom>
              <a:avLst/>
              <a:gdLst/>
              <a:ahLst/>
              <a:cxnLst/>
              <a:rect l="l" t="t" r="r" b="b"/>
              <a:pathLst>
                <a:path w="1457325" h="76200">
                  <a:moveTo>
                    <a:pt x="1380917" y="0"/>
                  </a:moveTo>
                  <a:lnTo>
                    <a:pt x="1380917" y="76200"/>
                  </a:lnTo>
                  <a:lnTo>
                    <a:pt x="1444417" y="44450"/>
                  </a:lnTo>
                  <a:lnTo>
                    <a:pt x="1393617" y="44450"/>
                  </a:lnTo>
                  <a:lnTo>
                    <a:pt x="1393617" y="31750"/>
                  </a:lnTo>
                  <a:lnTo>
                    <a:pt x="1444417" y="31750"/>
                  </a:lnTo>
                  <a:lnTo>
                    <a:pt x="1380917" y="0"/>
                  </a:lnTo>
                  <a:close/>
                </a:path>
                <a:path w="1457325" h="76200">
                  <a:moveTo>
                    <a:pt x="0" y="31748"/>
                  </a:moveTo>
                  <a:lnTo>
                    <a:pt x="0" y="44448"/>
                  </a:lnTo>
                  <a:lnTo>
                    <a:pt x="1393617" y="44450"/>
                  </a:lnTo>
                  <a:lnTo>
                    <a:pt x="1380917" y="44450"/>
                  </a:lnTo>
                  <a:lnTo>
                    <a:pt x="1380917" y="31750"/>
                  </a:lnTo>
                  <a:lnTo>
                    <a:pt x="1393617" y="31750"/>
                  </a:lnTo>
                  <a:lnTo>
                    <a:pt x="0" y="31748"/>
                  </a:lnTo>
                  <a:close/>
                </a:path>
                <a:path w="1457325" h="76200">
                  <a:moveTo>
                    <a:pt x="1444417" y="31750"/>
                  </a:moveTo>
                  <a:lnTo>
                    <a:pt x="1393617" y="31750"/>
                  </a:lnTo>
                  <a:lnTo>
                    <a:pt x="1393617" y="44450"/>
                  </a:lnTo>
                  <a:lnTo>
                    <a:pt x="1444420" y="44448"/>
                  </a:lnTo>
                  <a:lnTo>
                    <a:pt x="1457117" y="38100"/>
                  </a:lnTo>
                  <a:lnTo>
                    <a:pt x="1444417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91400" y="3511295"/>
              <a:ext cx="1612392" cy="23164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7430702" y="3569381"/>
              <a:ext cx="1457325" cy="76200"/>
            </a:xfrm>
            <a:custGeom>
              <a:avLst/>
              <a:gdLst/>
              <a:ahLst/>
              <a:cxnLst/>
              <a:rect l="l" t="t" r="r" b="b"/>
              <a:pathLst>
                <a:path w="1457325" h="76200">
                  <a:moveTo>
                    <a:pt x="1380919" y="0"/>
                  </a:moveTo>
                  <a:lnTo>
                    <a:pt x="1380919" y="76200"/>
                  </a:lnTo>
                  <a:lnTo>
                    <a:pt x="1444419" y="44450"/>
                  </a:lnTo>
                  <a:lnTo>
                    <a:pt x="1393619" y="44450"/>
                  </a:lnTo>
                  <a:lnTo>
                    <a:pt x="1393619" y="31750"/>
                  </a:lnTo>
                  <a:lnTo>
                    <a:pt x="1444419" y="31750"/>
                  </a:lnTo>
                  <a:lnTo>
                    <a:pt x="1380919" y="0"/>
                  </a:lnTo>
                  <a:close/>
                </a:path>
                <a:path w="1457325" h="76200">
                  <a:moveTo>
                    <a:pt x="0" y="31748"/>
                  </a:moveTo>
                  <a:lnTo>
                    <a:pt x="0" y="44448"/>
                  </a:lnTo>
                  <a:lnTo>
                    <a:pt x="1393619" y="44450"/>
                  </a:lnTo>
                  <a:lnTo>
                    <a:pt x="1380919" y="44450"/>
                  </a:lnTo>
                  <a:lnTo>
                    <a:pt x="1380919" y="31750"/>
                  </a:lnTo>
                  <a:lnTo>
                    <a:pt x="1393619" y="31750"/>
                  </a:lnTo>
                  <a:lnTo>
                    <a:pt x="0" y="31748"/>
                  </a:lnTo>
                  <a:close/>
                </a:path>
                <a:path w="1457325" h="76200">
                  <a:moveTo>
                    <a:pt x="1444419" y="31750"/>
                  </a:moveTo>
                  <a:lnTo>
                    <a:pt x="1393619" y="31750"/>
                  </a:lnTo>
                  <a:lnTo>
                    <a:pt x="1393619" y="44450"/>
                  </a:lnTo>
                  <a:lnTo>
                    <a:pt x="1444421" y="44448"/>
                  </a:lnTo>
                  <a:lnTo>
                    <a:pt x="1457119" y="38100"/>
                  </a:lnTo>
                  <a:lnTo>
                    <a:pt x="1444419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8329171" y="5570728"/>
            <a:ext cx="16332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Verdana"/>
                <a:cs typeface="Verdana"/>
              </a:rPr>
              <a:t>Pooling</a:t>
            </a:r>
            <a:r>
              <a:rPr sz="1900" spc="45" dirty="0">
                <a:latin typeface="Verdana"/>
                <a:cs typeface="Verdana"/>
              </a:rPr>
              <a:t> </a:t>
            </a:r>
            <a:r>
              <a:rPr sz="1900" spc="-40" dirty="0">
                <a:latin typeface="Verdana"/>
                <a:cs typeface="Verdana"/>
              </a:rPr>
              <a:t>Layer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771397" y="3219196"/>
            <a:ext cx="1250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Convolution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699520" y="3219196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Pooling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10600943" y="3511296"/>
            <a:ext cx="838200" cy="231775"/>
            <a:chOff x="10600943" y="3511296"/>
            <a:chExt cx="838200" cy="231775"/>
          </a:xfrm>
        </p:grpSpPr>
        <p:pic>
          <p:nvPicPr>
            <p:cNvPr id="118" name="object 11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600943" y="3511296"/>
              <a:ext cx="838200" cy="23164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10639165" y="3569382"/>
              <a:ext cx="682625" cy="76200"/>
            </a:xfrm>
            <a:custGeom>
              <a:avLst/>
              <a:gdLst/>
              <a:ahLst/>
              <a:cxnLst/>
              <a:rect l="l" t="t" r="r" b="b"/>
              <a:pathLst>
                <a:path w="682625" h="76200">
                  <a:moveTo>
                    <a:pt x="606071" y="44449"/>
                  </a:moveTo>
                  <a:lnTo>
                    <a:pt x="606071" y="76200"/>
                  </a:lnTo>
                  <a:lnTo>
                    <a:pt x="669571" y="44450"/>
                  </a:lnTo>
                  <a:lnTo>
                    <a:pt x="606071" y="44449"/>
                  </a:lnTo>
                  <a:close/>
                </a:path>
                <a:path w="682625" h="76200">
                  <a:moveTo>
                    <a:pt x="606071" y="31749"/>
                  </a:moveTo>
                  <a:lnTo>
                    <a:pt x="606071" y="44449"/>
                  </a:lnTo>
                  <a:lnTo>
                    <a:pt x="618771" y="44450"/>
                  </a:lnTo>
                  <a:lnTo>
                    <a:pt x="618771" y="31750"/>
                  </a:lnTo>
                  <a:lnTo>
                    <a:pt x="606071" y="31749"/>
                  </a:lnTo>
                  <a:close/>
                </a:path>
                <a:path w="682625" h="76200">
                  <a:moveTo>
                    <a:pt x="606071" y="0"/>
                  </a:moveTo>
                  <a:lnTo>
                    <a:pt x="606071" y="31749"/>
                  </a:lnTo>
                  <a:lnTo>
                    <a:pt x="618771" y="31750"/>
                  </a:lnTo>
                  <a:lnTo>
                    <a:pt x="618771" y="44450"/>
                  </a:lnTo>
                  <a:lnTo>
                    <a:pt x="669574" y="44448"/>
                  </a:lnTo>
                  <a:lnTo>
                    <a:pt x="682271" y="38100"/>
                  </a:lnTo>
                  <a:lnTo>
                    <a:pt x="606071" y="0"/>
                  </a:lnTo>
                  <a:close/>
                </a:path>
                <a:path w="682625" h="76200">
                  <a:moveTo>
                    <a:pt x="0" y="31748"/>
                  </a:moveTo>
                  <a:lnTo>
                    <a:pt x="0" y="44448"/>
                  </a:lnTo>
                  <a:lnTo>
                    <a:pt x="606071" y="44449"/>
                  </a:lnTo>
                  <a:lnTo>
                    <a:pt x="606071" y="31749"/>
                  </a:lnTo>
                  <a:lnTo>
                    <a:pt x="0" y="317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10462259" y="3247135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1387328" y="1161288"/>
            <a:ext cx="612775" cy="3944620"/>
            <a:chOff x="11387328" y="1161288"/>
            <a:chExt cx="612775" cy="3944620"/>
          </a:xfrm>
        </p:grpSpPr>
        <p:pic>
          <p:nvPicPr>
            <p:cNvPr id="122" name="object 12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387328" y="1161288"/>
              <a:ext cx="612648" cy="61569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11440745" y="119064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2"/>
                  </a:lnTo>
                  <a:lnTo>
                    <a:pt x="125802" y="34855"/>
                  </a:lnTo>
                  <a:lnTo>
                    <a:pt x="90351" y="60043"/>
                  </a:lnTo>
                  <a:lnTo>
                    <a:pt x="59738" y="90812"/>
                  </a:lnTo>
                  <a:lnTo>
                    <a:pt x="34678" y="126444"/>
                  </a:lnTo>
                  <a:lnTo>
                    <a:pt x="15891" y="166216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1" y="344379"/>
                  </a:lnTo>
                  <a:lnTo>
                    <a:pt x="34678" y="384151"/>
                  </a:lnTo>
                  <a:lnTo>
                    <a:pt x="59738" y="419782"/>
                  </a:lnTo>
                  <a:lnTo>
                    <a:pt x="90351" y="450552"/>
                  </a:lnTo>
                  <a:lnTo>
                    <a:pt x="125802" y="475739"/>
                  </a:lnTo>
                  <a:lnTo>
                    <a:pt x="165372" y="494622"/>
                  </a:lnTo>
                  <a:lnTo>
                    <a:pt x="208344" y="506481"/>
                  </a:lnTo>
                  <a:lnTo>
                    <a:pt x="254001" y="510594"/>
                  </a:lnTo>
                  <a:lnTo>
                    <a:pt x="299658" y="506481"/>
                  </a:lnTo>
                  <a:lnTo>
                    <a:pt x="342630" y="494622"/>
                  </a:lnTo>
                  <a:lnTo>
                    <a:pt x="382199" y="475739"/>
                  </a:lnTo>
                  <a:lnTo>
                    <a:pt x="417650" y="450552"/>
                  </a:lnTo>
                  <a:lnTo>
                    <a:pt x="448263" y="419782"/>
                  </a:lnTo>
                  <a:lnTo>
                    <a:pt x="473322" y="384151"/>
                  </a:lnTo>
                  <a:lnTo>
                    <a:pt x="492110" y="344379"/>
                  </a:lnTo>
                  <a:lnTo>
                    <a:pt x="503908" y="301187"/>
                  </a:lnTo>
                  <a:lnTo>
                    <a:pt x="508001" y="255297"/>
                  </a:lnTo>
                  <a:lnTo>
                    <a:pt x="503908" y="209407"/>
                  </a:lnTo>
                  <a:lnTo>
                    <a:pt x="492110" y="166216"/>
                  </a:lnTo>
                  <a:lnTo>
                    <a:pt x="473322" y="126444"/>
                  </a:lnTo>
                  <a:lnTo>
                    <a:pt x="448263" y="90812"/>
                  </a:lnTo>
                  <a:lnTo>
                    <a:pt x="417650" y="60043"/>
                  </a:lnTo>
                  <a:lnTo>
                    <a:pt x="382199" y="34855"/>
                  </a:lnTo>
                  <a:lnTo>
                    <a:pt x="342630" y="15972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1440745" y="1190647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387328" y="1822704"/>
              <a:ext cx="612648" cy="615696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11440745" y="1853355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1"/>
                  </a:lnTo>
                  <a:lnTo>
                    <a:pt x="125802" y="34855"/>
                  </a:lnTo>
                  <a:lnTo>
                    <a:pt x="90351" y="60042"/>
                  </a:lnTo>
                  <a:lnTo>
                    <a:pt x="59738" y="90812"/>
                  </a:lnTo>
                  <a:lnTo>
                    <a:pt x="34678" y="126443"/>
                  </a:lnTo>
                  <a:lnTo>
                    <a:pt x="15891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6"/>
                  </a:lnTo>
                  <a:lnTo>
                    <a:pt x="15891" y="344378"/>
                  </a:lnTo>
                  <a:lnTo>
                    <a:pt x="34678" y="384150"/>
                  </a:lnTo>
                  <a:lnTo>
                    <a:pt x="59738" y="419781"/>
                  </a:lnTo>
                  <a:lnTo>
                    <a:pt x="90351" y="450551"/>
                  </a:lnTo>
                  <a:lnTo>
                    <a:pt x="125802" y="475738"/>
                  </a:lnTo>
                  <a:lnTo>
                    <a:pt x="165372" y="494622"/>
                  </a:lnTo>
                  <a:lnTo>
                    <a:pt x="208344" y="506481"/>
                  </a:lnTo>
                  <a:lnTo>
                    <a:pt x="254001" y="510594"/>
                  </a:lnTo>
                  <a:lnTo>
                    <a:pt x="299658" y="506481"/>
                  </a:lnTo>
                  <a:lnTo>
                    <a:pt x="342630" y="494622"/>
                  </a:lnTo>
                  <a:lnTo>
                    <a:pt x="382199" y="475738"/>
                  </a:lnTo>
                  <a:lnTo>
                    <a:pt x="417650" y="450551"/>
                  </a:lnTo>
                  <a:lnTo>
                    <a:pt x="448263" y="419781"/>
                  </a:lnTo>
                  <a:lnTo>
                    <a:pt x="473322" y="384150"/>
                  </a:lnTo>
                  <a:lnTo>
                    <a:pt x="492110" y="344378"/>
                  </a:lnTo>
                  <a:lnTo>
                    <a:pt x="503908" y="301186"/>
                  </a:lnTo>
                  <a:lnTo>
                    <a:pt x="508001" y="255296"/>
                  </a:lnTo>
                  <a:lnTo>
                    <a:pt x="503908" y="209406"/>
                  </a:lnTo>
                  <a:lnTo>
                    <a:pt x="492110" y="166215"/>
                  </a:lnTo>
                  <a:lnTo>
                    <a:pt x="473322" y="126443"/>
                  </a:lnTo>
                  <a:lnTo>
                    <a:pt x="448263" y="90812"/>
                  </a:lnTo>
                  <a:lnTo>
                    <a:pt x="417650" y="60042"/>
                  </a:lnTo>
                  <a:lnTo>
                    <a:pt x="382199" y="34855"/>
                  </a:lnTo>
                  <a:lnTo>
                    <a:pt x="342630" y="15971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1440745" y="1853355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387328" y="2490216"/>
              <a:ext cx="612648" cy="615696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11440745" y="2518985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1"/>
                  </a:lnTo>
                  <a:lnTo>
                    <a:pt x="125802" y="34855"/>
                  </a:lnTo>
                  <a:lnTo>
                    <a:pt x="90351" y="60042"/>
                  </a:lnTo>
                  <a:lnTo>
                    <a:pt x="59738" y="90812"/>
                  </a:lnTo>
                  <a:lnTo>
                    <a:pt x="34678" y="126443"/>
                  </a:lnTo>
                  <a:lnTo>
                    <a:pt x="15891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7"/>
                  </a:lnTo>
                  <a:lnTo>
                    <a:pt x="15891" y="344378"/>
                  </a:lnTo>
                  <a:lnTo>
                    <a:pt x="34678" y="384150"/>
                  </a:lnTo>
                  <a:lnTo>
                    <a:pt x="59738" y="419782"/>
                  </a:lnTo>
                  <a:lnTo>
                    <a:pt x="90351" y="450551"/>
                  </a:lnTo>
                  <a:lnTo>
                    <a:pt x="125802" y="475739"/>
                  </a:lnTo>
                  <a:lnTo>
                    <a:pt x="165372" y="494622"/>
                  </a:lnTo>
                  <a:lnTo>
                    <a:pt x="208344" y="506481"/>
                  </a:lnTo>
                  <a:lnTo>
                    <a:pt x="254001" y="510594"/>
                  </a:lnTo>
                  <a:lnTo>
                    <a:pt x="299658" y="506481"/>
                  </a:lnTo>
                  <a:lnTo>
                    <a:pt x="342630" y="494622"/>
                  </a:lnTo>
                  <a:lnTo>
                    <a:pt x="382199" y="475739"/>
                  </a:lnTo>
                  <a:lnTo>
                    <a:pt x="417650" y="450551"/>
                  </a:lnTo>
                  <a:lnTo>
                    <a:pt x="448263" y="419782"/>
                  </a:lnTo>
                  <a:lnTo>
                    <a:pt x="473322" y="384150"/>
                  </a:lnTo>
                  <a:lnTo>
                    <a:pt x="492110" y="344378"/>
                  </a:lnTo>
                  <a:lnTo>
                    <a:pt x="503908" y="301187"/>
                  </a:lnTo>
                  <a:lnTo>
                    <a:pt x="508001" y="255296"/>
                  </a:lnTo>
                  <a:lnTo>
                    <a:pt x="503908" y="209406"/>
                  </a:lnTo>
                  <a:lnTo>
                    <a:pt x="492110" y="166215"/>
                  </a:lnTo>
                  <a:lnTo>
                    <a:pt x="473322" y="126443"/>
                  </a:lnTo>
                  <a:lnTo>
                    <a:pt x="448263" y="90812"/>
                  </a:lnTo>
                  <a:lnTo>
                    <a:pt x="417650" y="60042"/>
                  </a:lnTo>
                  <a:lnTo>
                    <a:pt x="382199" y="34855"/>
                  </a:lnTo>
                  <a:lnTo>
                    <a:pt x="342630" y="15971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440745" y="2518985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387328" y="3151632"/>
              <a:ext cx="612648" cy="61569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11440745" y="3181691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2"/>
                  </a:lnTo>
                  <a:lnTo>
                    <a:pt x="125802" y="34855"/>
                  </a:lnTo>
                  <a:lnTo>
                    <a:pt x="90351" y="60043"/>
                  </a:lnTo>
                  <a:lnTo>
                    <a:pt x="59738" y="90812"/>
                  </a:lnTo>
                  <a:lnTo>
                    <a:pt x="34678" y="126444"/>
                  </a:lnTo>
                  <a:lnTo>
                    <a:pt x="15891" y="166216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1" y="344379"/>
                  </a:lnTo>
                  <a:lnTo>
                    <a:pt x="34678" y="384151"/>
                  </a:lnTo>
                  <a:lnTo>
                    <a:pt x="59738" y="419782"/>
                  </a:lnTo>
                  <a:lnTo>
                    <a:pt x="90351" y="450552"/>
                  </a:lnTo>
                  <a:lnTo>
                    <a:pt x="125802" y="475739"/>
                  </a:lnTo>
                  <a:lnTo>
                    <a:pt x="165372" y="494622"/>
                  </a:lnTo>
                  <a:lnTo>
                    <a:pt x="208344" y="506481"/>
                  </a:lnTo>
                  <a:lnTo>
                    <a:pt x="254001" y="510594"/>
                  </a:lnTo>
                  <a:lnTo>
                    <a:pt x="299658" y="506481"/>
                  </a:lnTo>
                  <a:lnTo>
                    <a:pt x="342630" y="494622"/>
                  </a:lnTo>
                  <a:lnTo>
                    <a:pt x="382199" y="475739"/>
                  </a:lnTo>
                  <a:lnTo>
                    <a:pt x="417650" y="450552"/>
                  </a:lnTo>
                  <a:lnTo>
                    <a:pt x="448263" y="419782"/>
                  </a:lnTo>
                  <a:lnTo>
                    <a:pt x="473322" y="384151"/>
                  </a:lnTo>
                  <a:lnTo>
                    <a:pt x="492110" y="344379"/>
                  </a:lnTo>
                  <a:lnTo>
                    <a:pt x="503908" y="301187"/>
                  </a:lnTo>
                  <a:lnTo>
                    <a:pt x="508001" y="255297"/>
                  </a:lnTo>
                  <a:lnTo>
                    <a:pt x="503908" y="209407"/>
                  </a:lnTo>
                  <a:lnTo>
                    <a:pt x="492110" y="166216"/>
                  </a:lnTo>
                  <a:lnTo>
                    <a:pt x="473322" y="126444"/>
                  </a:lnTo>
                  <a:lnTo>
                    <a:pt x="448263" y="90812"/>
                  </a:lnTo>
                  <a:lnTo>
                    <a:pt x="417650" y="60043"/>
                  </a:lnTo>
                  <a:lnTo>
                    <a:pt x="382199" y="34855"/>
                  </a:lnTo>
                  <a:lnTo>
                    <a:pt x="342630" y="15972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1440745" y="3181691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387328" y="3819144"/>
              <a:ext cx="612648" cy="61264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1440745" y="3847320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2"/>
                  </a:lnTo>
                  <a:lnTo>
                    <a:pt x="125802" y="34855"/>
                  </a:lnTo>
                  <a:lnTo>
                    <a:pt x="90351" y="60043"/>
                  </a:lnTo>
                  <a:lnTo>
                    <a:pt x="59738" y="90812"/>
                  </a:lnTo>
                  <a:lnTo>
                    <a:pt x="34678" y="126444"/>
                  </a:lnTo>
                  <a:lnTo>
                    <a:pt x="15891" y="166216"/>
                  </a:lnTo>
                  <a:lnTo>
                    <a:pt x="4092" y="209407"/>
                  </a:lnTo>
                  <a:lnTo>
                    <a:pt x="0" y="255297"/>
                  </a:lnTo>
                  <a:lnTo>
                    <a:pt x="4092" y="301187"/>
                  </a:lnTo>
                  <a:lnTo>
                    <a:pt x="15891" y="344379"/>
                  </a:lnTo>
                  <a:lnTo>
                    <a:pt x="34678" y="384151"/>
                  </a:lnTo>
                  <a:lnTo>
                    <a:pt x="59738" y="419782"/>
                  </a:lnTo>
                  <a:lnTo>
                    <a:pt x="90351" y="450552"/>
                  </a:lnTo>
                  <a:lnTo>
                    <a:pt x="125802" y="475740"/>
                  </a:lnTo>
                  <a:lnTo>
                    <a:pt x="165372" y="494623"/>
                  </a:lnTo>
                  <a:lnTo>
                    <a:pt x="208344" y="506482"/>
                  </a:lnTo>
                  <a:lnTo>
                    <a:pt x="254001" y="510595"/>
                  </a:lnTo>
                  <a:lnTo>
                    <a:pt x="299658" y="506482"/>
                  </a:lnTo>
                  <a:lnTo>
                    <a:pt x="342630" y="494623"/>
                  </a:lnTo>
                  <a:lnTo>
                    <a:pt x="382199" y="475740"/>
                  </a:lnTo>
                  <a:lnTo>
                    <a:pt x="417650" y="450552"/>
                  </a:lnTo>
                  <a:lnTo>
                    <a:pt x="448263" y="419782"/>
                  </a:lnTo>
                  <a:lnTo>
                    <a:pt x="473322" y="384151"/>
                  </a:lnTo>
                  <a:lnTo>
                    <a:pt x="492110" y="344379"/>
                  </a:lnTo>
                  <a:lnTo>
                    <a:pt x="503908" y="301187"/>
                  </a:lnTo>
                  <a:lnTo>
                    <a:pt x="508001" y="255297"/>
                  </a:lnTo>
                  <a:lnTo>
                    <a:pt x="503908" y="209407"/>
                  </a:lnTo>
                  <a:lnTo>
                    <a:pt x="492110" y="166216"/>
                  </a:lnTo>
                  <a:lnTo>
                    <a:pt x="473322" y="126444"/>
                  </a:lnTo>
                  <a:lnTo>
                    <a:pt x="448263" y="90812"/>
                  </a:lnTo>
                  <a:lnTo>
                    <a:pt x="417650" y="60043"/>
                  </a:lnTo>
                  <a:lnTo>
                    <a:pt x="382199" y="34855"/>
                  </a:lnTo>
                  <a:lnTo>
                    <a:pt x="342630" y="15972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440745" y="3847320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7"/>
                  </a:moveTo>
                  <a:lnTo>
                    <a:pt x="4092" y="209407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2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2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7"/>
                  </a:lnTo>
                  <a:lnTo>
                    <a:pt x="508001" y="255297"/>
                  </a:lnTo>
                  <a:lnTo>
                    <a:pt x="503908" y="301187"/>
                  </a:lnTo>
                  <a:lnTo>
                    <a:pt x="492110" y="344379"/>
                  </a:lnTo>
                  <a:lnTo>
                    <a:pt x="473322" y="384151"/>
                  </a:lnTo>
                  <a:lnTo>
                    <a:pt x="448263" y="419782"/>
                  </a:lnTo>
                  <a:lnTo>
                    <a:pt x="417649" y="450552"/>
                  </a:lnTo>
                  <a:lnTo>
                    <a:pt x="382199" y="475739"/>
                  </a:lnTo>
                  <a:lnTo>
                    <a:pt x="342629" y="494622"/>
                  </a:lnTo>
                  <a:lnTo>
                    <a:pt x="299657" y="506481"/>
                  </a:lnTo>
                  <a:lnTo>
                    <a:pt x="254000" y="510595"/>
                  </a:lnTo>
                  <a:lnTo>
                    <a:pt x="208343" y="506481"/>
                  </a:lnTo>
                  <a:lnTo>
                    <a:pt x="165371" y="494622"/>
                  </a:lnTo>
                  <a:lnTo>
                    <a:pt x="125801" y="475739"/>
                  </a:lnTo>
                  <a:lnTo>
                    <a:pt x="90351" y="450552"/>
                  </a:lnTo>
                  <a:lnTo>
                    <a:pt x="59737" y="419782"/>
                  </a:lnTo>
                  <a:lnTo>
                    <a:pt x="34678" y="384151"/>
                  </a:lnTo>
                  <a:lnTo>
                    <a:pt x="15890" y="344379"/>
                  </a:lnTo>
                  <a:lnTo>
                    <a:pt x="4092" y="301187"/>
                  </a:lnTo>
                  <a:lnTo>
                    <a:pt x="0" y="255297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387328" y="4489703"/>
              <a:ext cx="612648" cy="615695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11440745" y="4519368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254001" y="0"/>
                  </a:moveTo>
                  <a:lnTo>
                    <a:pt x="208344" y="4113"/>
                  </a:lnTo>
                  <a:lnTo>
                    <a:pt x="165372" y="15971"/>
                  </a:lnTo>
                  <a:lnTo>
                    <a:pt x="125802" y="34855"/>
                  </a:lnTo>
                  <a:lnTo>
                    <a:pt x="90351" y="60042"/>
                  </a:lnTo>
                  <a:lnTo>
                    <a:pt x="59738" y="90812"/>
                  </a:lnTo>
                  <a:lnTo>
                    <a:pt x="34678" y="126443"/>
                  </a:lnTo>
                  <a:lnTo>
                    <a:pt x="15891" y="166215"/>
                  </a:lnTo>
                  <a:lnTo>
                    <a:pt x="4092" y="209406"/>
                  </a:lnTo>
                  <a:lnTo>
                    <a:pt x="0" y="255296"/>
                  </a:lnTo>
                  <a:lnTo>
                    <a:pt x="4092" y="301186"/>
                  </a:lnTo>
                  <a:lnTo>
                    <a:pt x="15891" y="344378"/>
                  </a:lnTo>
                  <a:lnTo>
                    <a:pt x="34678" y="384149"/>
                  </a:lnTo>
                  <a:lnTo>
                    <a:pt x="59738" y="419781"/>
                  </a:lnTo>
                  <a:lnTo>
                    <a:pt x="90351" y="450550"/>
                  </a:lnTo>
                  <a:lnTo>
                    <a:pt x="125802" y="475737"/>
                  </a:lnTo>
                  <a:lnTo>
                    <a:pt x="165372" y="494621"/>
                  </a:lnTo>
                  <a:lnTo>
                    <a:pt x="208344" y="506480"/>
                  </a:lnTo>
                  <a:lnTo>
                    <a:pt x="254001" y="510593"/>
                  </a:lnTo>
                  <a:lnTo>
                    <a:pt x="299658" y="506480"/>
                  </a:lnTo>
                  <a:lnTo>
                    <a:pt x="342630" y="494621"/>
                  </a:lnTo>
                  <a:lnTo>
                    <a:pt x="382199" y="475737"/>
                  </a:lnTo>
                  <a:lnTo>
                    <a:pt x="417650" y="450550"/>
                  </a:lnTo>
                  <a:lnTo>
                    <a:pt x="448263" y="419781"/>
                  </a:lnTo>
                  <a:lnTo>
                    <a:pt x="473322" y="384149"/>
                  </a:lnTo>
                  <a:lnTo>
                    <a:pt x="492110" y="344378"/>
                  </a:lnTo>
                  <a:lnTo>
                    <a:pt x="503908" y="301186"/>
                  </a:lnTo>
                  <a:lnTo>
                    <a:pt x="508001" y="255296"/>
                  </a:lnTo>
                  <a:lnTo>
                    <a:pt x="503908" y="209406"/>
                  </a:lnTo>
                  <a:lnTo>
                    <a:pt x="492110" y="166215"/>
                  </a:lnTo>
                  <a:lnTo>
                    <a:pt x="473322" y="126443"/>
                  </a:lnTo>
                  <a:lnTo>
                    <a:pt x="448263" y="90812"/>
                  </a:lnTo>
                  <a:lnTo>
                    <a:pt x="417650" y="60042"/>
                  </a:lnTo>
                  <a:lnTo>
                    <a:pt x="382199" y="34855"/>
                  </a:lnTo>
                  <a:lnTo>
                    <a:pt x="342630" y="15971"/>
                  </a:lnTo>
                  <a:lnTo>
                    <a:pt x="299658" y="4113"/>
                  </a:lnTo>
                  <a:lnTo>
                    <a:pt x="2540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440745" y="4519368"/>
              <a:ext cx="508000" cy="511175"/>
            </a:xfrm>
            <a:custGeom>
              <a:avLst/>
              <a:gdLst/>
              <a:ahLst/>
              <a:cxnLst/>
              <a:rect l="l" t="t" r="r" b="b"/>
              <a:pathLst>
                <a:path w="508000" h="511175">
                  <a:moveTo>
                    <a:pt x="0" y="255296"/>
                  </a:moveTo>
                  <a:lnTo>
                    <a:pt x="4092" y="209406"/>
                  </a:lnTo>
                  <a:lnTo>
                    <a:pt x="15890" y="166215"/>
                  </a:lnTo>
                  <a:lnTo>
                    <a:pt x="34678" y="126443"/>
                  </a:lnTo>
                  <a:lnTo>
                    <a:pt x="59737" y="90812"/>
                  </a:lnTo>
                  <a:lnTo>
                    <a:pt x="90351" y="60042"/>
                  </a:lnTo>
                  <a:lnTo>
                    <a:pt x="125801" y="34855"/>
                  </a:lnTo>
                  <a:lnTo>
                    <a:pt x="165371" y="15971"/>
                  </a:lnTo>
                  <a:lnTo>
                    <a:pt x="208343" y="4113"/>
                  </a:lnTo>
                  <a:lnTo>
                    <a:pt x="254000" y="0"/>
                  </a:lnTo>
                  <a:lnTo>
                    <a:pt x="299657" y="4113"/>
                  </a:lnTo>
                  <a:lnTo>
                    <a:pt x="342629" y="15971"/>
                  </a:lnTo>
                  <a:lnTo>
                    <a:pt x="382199" y="34855"/>
                  </a:lnTo>
                  <a:lnTo>
                    <a:pt x="417649" y="60042"/>
                  </a:lnTo>
                  <a:lnTo>
                    <a:pt x="448263" y="90812"/>
                  </a:lnTo>
                  <a:lnTo>
                    <a:pt x="473322" y="126443"/>
                  </a:lnTo>
                  <a:lnTo>
                    <a:pt x="492110" y="166215"/>
                  </a:lnTo>
                  <a:lnTo>
                    <a:pt x="503908" y="209406"/>
                  </a:lnTo>
                  <a:lnTo>
                    <a:pt x="508001" y="255296"/>
                  </a:lnTo>
                  <a:lnTo>
                    <a:pt x="503908" y="301186"/>
                  </a:lnTo>
                  <a:lnTo>
                    <a:pt x="492110" y="344377"/>
                  </a:lnTo>
                  <a:lnTo>
                    <a:pt x="473322" y="384149"/>
                  </a:lnTo>
                  <a:lnTo>
                    <a:pt x="448263" y="419780"/>
                  </a:lnTo>
                  <a:lnTo>
                    <a:pt x="417649" y="450550"/>
                  </a:lnTo>
                  <a:lnTo>
                    <a:pt x="382199" y="475737"/>
                  </a:lnTo>
                  <a:lnTo>
                    <a:pt x="342629" y="494621"/>
                  </a:lnTo>
                  <a:lnTo>
                    <a:pt x="299657" y="506479"/>
                  </a:lnTo>
                  <a:lnTo>
                    <a:pt x="254000" y="510593"/>
                  </a:lnTo>
                  <a:lnTo>
                    <a:pt x="208343" y="506479"/>
                  </a:lnTo>
                  <a:lnTo>
                    <a:pt x="165371" y="494621"/>
                  </a:lnTo>
                  <a:lnTo>
                    <a:pt x="125801" y="475737"/>
                  </a:lnTo>
                  <a:lnTo>
                    <a:pt x="90351" y="450550"/>
                  </a:lnTo>
                  <a:lnTo>
                    <a:pt x="59737" y="419780"/>
                  </a:lnTo>
                  <a:lnTo>
                    <a:pt x="34678" y="384149"/>
                  </a:lnTo>
                  <a:lnTo>
                    <a:pt x="15890" y="344377"/>
                  </a:lnTo>
                  <a:lnTo>
                    <a:pt x="4092" y="301186"/>
                  </a:lnTo>
                  <a:lnTo>
                    <a:pt x="0" y="255296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11260202" y="5102860"/>
            <a:ext cx="818515" cy="10071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600" spc="-10" dirty="0">
                <a:latin typeface="Verdana"/>
                <a:cs typeface="Verdana"/>
              </a:rPr>
              <a:t>Input </a:t>
            </a:r>
            <a:r>
              <a:rPr sz="1600" spc="-60" dirty="0">
                <a:latin typeface="Verdana"/>
                <a:cs typeface="Verdana"/>
              </a:rPr>
              <a:t>layer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of </a:t>
            </a:r>
            <a:r>
              <a:rPr sz="1600" spc="-45" dirty="0">
                <a:latin typeface="Verdana"/>
                <a:cs typeface="Verdana"/>
              </a:rPr>
              <a:t>a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future </a:t>
            </a:r>
            <a:r>
              <a:rPr sz="1600" spc="40" dirty="0">
                <a:latin typeface="Verdana"/>
                <a:cs typeface="Verdana"/>
              </a:rPr>
              <a:t>ANN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411480" y="134112"/>
            <a:ext cx="1542415" cy="573405"/>
            <a:chOff x="411480" y="134112"/>
            <a:chExt cx="1542415" cy="573405"/>
          </a:xfrm>
        </p:grpSpPr>
        <p:pic>
          <p:nvPicPr>
            <p:cNvPr id="142" name="object 14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1480" y="134112"/>
              <a:ext cx="1542288" cy="573023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6365" y="157566"/>
              <a:ext cx="1483700" cy="511571"/>
            </a:xfrm>
            <a:prstGeom prst="rect">
              <a:avLst/>
            </a:prstGeom>
          </p:spPr>
        </p:pic>
      </p:grpSp>
      <p:grpSp>
        <p:nvGrpSpPr>
          <p:cNvPr id="144" name="object 144"/>
          <p:cNvGrpSpPr/>
          <p:nvPr/>
        </p:nvGrpSpPr>
        <p:grpSpPr>
          <a:xfrm>
            <a:off x="2084832" y="359663"/>
            <a:ext cx="216535" cy="104139"/>
            <a:chOff x="2084832" y="359663"/>
            <a:chExt cx="216535" cy="104139"/>
          </a:xfrm>
        </p:grpSpPr>
        <p:pic>
          <p:nvPicPr>
            <p:cNvPr id="145" name="object 14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84832" y="359663"/>
              <a:ext cx="216407" cy="103632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2107313" y="388646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30" y="0"/>
                  </a:lnTo>
                  <a:lnTo>
                    <a:pt x="6350" y="0"/>
                  </a:lnTo>
                  <a:lnTo>
                    <a:pt x="4217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7" y="28674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1" y="28724"/>
                  </a:lnTo>
                  <a:lnTo>
                    <a:pt x="141486" y="24556"/>
                  </a:lnTo>
                  <a:lnTo>
                    <a:pt x="142280" y="20637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107314" y="388647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8" name="object 148"/>
          <p:cNvGrpSpPr/>
          <p:nvPr/>
        </p:nvGrpSpPr>
        <p:grpSpPr>
          <a:xfrm>
            <a:off x="2444495" y="109728"/>
            <a:ext cx="2435860" cy="597535"/>
            <a:chOff x="2444495" y="109728"/>
            <a:chExt cx="2435860" cy="597535"/>
          </a:xfrm>
        </p:grpSpPr>
        <p:pic>
          <p:nvPicPr>
            <p:cNvPr id="149" name="object 1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44495" y="109728"/>
              <a:ext cx="2435352" cy="597408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0632" y="132861"/>
              <a:ext cx="2375936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441448" y="2974848"/>
            <a:ext cx="1981200" cy="600710"/>
            <a:chOff x="2441448" y="2974848"/>
            <a:chExt cx="1981200" cy="60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1448" y="2974848"/>
              <a:ext cx="1981200" cy="600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457259" y="2990850"/>
              <a:ext cx="1910080" cy="528320"/>
            </a:xfrm>
            <a:custGeom>
              <a:avLst/>
              <a:gdLst/>
              <a:ahLst/>
              <a:cxnLst/>
              <a:rect l="l" t="t" r="r" b="b"/>
              <a:pathLst>
                <a:path w="1910079" h="528320">
                  <a:moveTo>
                    <a:pt x="1074875" y="102819"/>
                  </a:moveTo>
                  <a:lnTo>
                    <a:pt x="1005356" y="102819"/>
                  </a:lnTo>
                  <a:lnTo>
                    <a:pt x="1005356" y="528116"/>
                  </a:lnTo>
                  <a:lnTo>
                    <a:pt x="1078381" y="528116"/>
                  </a:lnTo>
                  <a:lnTo>
                    <a:pt x="1078381" y="376809"/>
                  </a:lnTo>
                  <a:lnTo>
                    <a:pt x="1289462" y="376809"/>
                  </a:lnTo>
                  <a:lnTo>
                    <a:pt x="1291615" y="375202"/>
                  </a:lnTo>
                  <a:lnTo>
                    <a:pt x="1305946" y="356362"/>
                  </a:lnTo>
                  <a:lnTo>
                    <a:pt x="1170100" y="356362"/>
                  </a:lnTo>
                  <a:lnTo>
                    <a:pt x="1133405" y="349497"/>
                  </a:lnTo>
                  <a:lnTo>
                    <a:pt x="1103940" y="329926"/>
                  </a:lnTo>
                  <a:lnTo>
                    <a:pt x="1084333" y="299183"/>
                  </a:lnTo>
                  <a:lnTo>
                    <a:pt x="1077214" y="258800"/>
                  </a:lnTo>
                  <a:lnTo>
                    <a:pt x="1084333" y="218417"/>
                  </a:lnTo>
                  <a:lnTo>
                    <a:pt x="1103940" y="187674"/>
                  </a:lnTo>
                  <a:lnTo>
                    <a:pt x="1133405" y="168103"/>
                  </a:lnTo>
                  <a:lnTo>
                    <a:pt x="1170100" y="161239"/>
                  </a:lnTo>
                  <a:lnTo>
                    <a:pt x="1305602" y="161239"/>
                  </a:lnTo>
                  <a:lnTo>
                    <a:pt x="1292228" y="143713"/>
                  </a:lnTo>
                  <a:lnTo>
                    <a:pt x="1074875" y="143713"/>
                  </a:lnTo>
                  <a:lnTo>
                    <a:pt x="1074875" y="102819"/>
                  </a:lnTo>
                  <a:close/>
                </a:path>
                <a:path w="1910079" h="528320">
                  <a:moveTo>
                    <a:pt x="1289462" y="376809"/>
                  </a:moveTo>
                  <a:lnTo>
                    <a:pt x="1078381" y="376809"/>
                  </a:lnTo>
                  <a:lnTo>
                    <a:pt x="1099002" y="395457"/>
                  </a:lnTo>
                  <a:lnTo>
                    <a:pt x="1122853" y="408574"/>
                  </a:lnTo>
                  <a:lnTo>
                    <a:pt x="1149444" y="416324"/>
                  </a:lnTo>
                  <a:lnTo>
                    <a:pt x="1178280" y="418871"/>
                  </a:lnTo>
                  <a:lnTo>
                    <a:pt x="1221652" y="413748"/>
                  </a:lnTo>
                  <a:lnTo>
                    <a:pt x="1259830" y="398922"/>
                  </a:lnTo>
                  <a:lnTo>
                    <a:pt x="1289462" y="376809"/>
                  </a:lnTo>
                  <a:close/>
                </a:path>
                <a:path w="1910079" h="528320">
                  <a:moveTo>
                    <a:pt x="1305602" y="161239"/>
                  </a:moveTo>
                  <a:lnTo>
                    <a:pt x="1170100" y="161239"/>
                  </a:lnTo>
                  <a:lnTo>
                    <a:pt x="1206705" y="168103"/>
                  </a:lnTo>
                  <a:lnTo>
                    <a:pt x="1235970" y="187674"/>
                  </a:lnTo>
                  <a:lnTo>
                    <a:pt x="1255376" y="218417"/>
                  </a:lnTo>
                  <a:lnTo>
                    <a:pt x="1262405" y="258800"/>
                  </a:lnTo>
                  <a:lnTo>
                    <a:pt x="1255376" y="299183"/>
                  </a:lnTo>
                  <a:lnTo>
                    <a:pt x="1235970" y="329926"/>
                  </a:lnTo>
                  <a:lnTo>
                    <a:pt x="1206705" y="349497"/>
                  </a:lnTo>
                  <a:lnTo>
                    <a:pt x="1170100" y="356362"/>
                  </a:lnTo>
                  <a:lnTo>
                    <a:pt x="1305946" y="356362"/>
                  </a:lnTo>
                  <a:lnTo>
                    <a:pt x="1315805" y="343401"/>
                  </a:lnTo>
                  <a:lnTo>
                    <a:pt x="1331200" y="304330"/>
                  </a:lnTo>
                  <a:lnTo>
                    <a:pt x="1336598" y="258800"/>
                  </a:lnTo>
                  <a:lnTo>
                    <a:pt x="1331200" y="213516"/>
                  </a:lnTo>
                  <a:lnTo>
                    <a:pt x="1315805" y="174610"/>
                  </a:lnTo>
                  <a:lnTo>
                    <a:pt x="1305602" y="161239"/>
                  </a:lnTo>
                  <a:close/>
                </a:path>
                <a:path w="1910079" h="528320">
                  <a:moveTo>
                    <a:pt x="1178280" y="99313"/>
                  </a:moveTo>
                  <a:lnTo>
                    <a:pt x="1147581" y="102061"/>
                  </a:lnTo>
                  <a:lnTo>
                    <a:pt x="1119786" y="110340"/>
                  </a:lnTo>
                  <a:lnTo>
                    <a:pt x="1095386" y="124206"/>
                  </a:lnTo>
                  <a:lnTo>
                    <a:pt x="1074875" y="143713"/>
                  </a:lnTo>
                  <a:lnTo>
                    <a:pt x="1292228" y="143713"/>
                  </a:lnTo>
                  <a:lnTo>
                    <a:pt x="1291615" y="142909"/>
                  </a:lnTo>
                  <a:lnTo>
                    <a:pt x="1259830" y="119241"/>
                  </a:lnTo>
                  <a:lnTo>
                    <a:pt x="1221652" y="104433"/>
                  </a:lnTo>
                  <a:lnTo>
                    <a:pt x="1178280" y="99313"/>
                  </a:lnTo>
                  <a:close/>
                </a:path>
                <a:path w="1910079" h="528320">
                  <a:moveTo>
                    <a:pt x="777353" y="99313"/>
                  </a:moveTo>
                  <a:lnTo>
                    <a:pt x="733157" y="104677"/>
                  </a:lnTo>
                  <a:lnTo>
                    <a:pt x="694267" y="120020"/>
                  </a:lnTo>
                  <a:lnTo>
                    <a:pt x="661901" y="144224"/>
                  </a:lnTo>
                  <a:lnTo>
                    <a:pt x="637276" y="176168"/>
                  </a:lnTo>
                  <a:lnTo>
                    <a:pt x="621608" y="214734"/>
                  </a:lnTo>
                  <a:lnTo>
                    <a:pt x="616115" y="258800"/>
                  </a:lnTo>
                  <a:lnTo>
                    <a:pt x="621618" y="302910"/>
                  </a:lnTo>
                  <a:lnTo>
                    <a:pt x="637557" y="341583"/>
                  </a:lnTo>
                  <a:lnTo>
                    <a:pt x="663069" y="373668"/>
                  </a:lnTo>
                  <a:lnTo>
                    <a:pt x="697296" y="398013"/>
                  </a:lnTo>
                  <a:lnTo>
                    <a:pt x="739378" y="413464"/>
                  </a:lnTo>
                  <a:lnTo>
                    <a:pt x="788454" y="418871"/>
                  </a:lnTo>
                  <a:lnTo>
                    <a:pt x="826809" y="415612"/>
                  </a:lnTo>
                  <a:lnTo>
                    <a:pt x="860894" y="405945"/>
                  </a:lnTo>
                  <a:lnTo>
                    <a:pt x="890159" y="390035"/>
                  </a:lnTo>
                  <a:lnTo>
                    <a:pt x="914057" y="368046"/>
                  </a:lnTo>
                  <a:lnTo>
                    <a:pt x="904398" y="356946"/>
                  </a:lnTo>
                  <a:lnTo>
                    <a:pt x="790206" y="356946"/>
                  </a:lnTo>
                  <a:lnTo>
                    <a:pt x="752726" y="351670"/>
                  </a:lnTo>
                  <a:lnTo>
                    <a:pt x="722585" y="336645"/>
                  </a:lnTo>
                  <a:lnTo>
                    <a:pt x="700988" y="313076"/>
                  </a:lnTo>
                  <a:lnTo>
                    <a:pt x="689140" y="282168"/>
                  </a:lnTo>
                  <a:lnTo>
                    <a:pt x="933918" y="282168"/>
                  </a:lnTo>
                  <a:lnTo>
                    <a:pt x="934504" y="275158"/>
                  </a:lnTo>
                  <a:lnTo>
                    <a:pt x="935088" y="266395"/>
                  </a:lnTo>
                  <a:lnTo>
                    <a:pt x="935088" y="260553"/>
                  </a:lnTo>
                  <a:lnTo>
                    <a:pt x="931947" y="233679"/>
                  </a:lnTo>
                  <a:lnTo>
                    <a:pt x="688555" y="233679"/>
                  </a:lnTo>
                  <a:lnTo>
                    <a:pt x="698733" y="202589"/>
                  </a:lnTo>
                  <a:lnTo>
                    <a:pt x="717838" y="178619"/>
                  </a:lnTo>
                  <a:lnTo>
                    <a:pt x="744501" y="163192"/>
                  </a:lnTo>
                  <a:lnTo>
                    <a:pt x="777353" y="157734"/>
                  </a:lnTo>
                  <a:lnTo>
                    <a:pt x="901194" y="157734"/>
                  </a:lnTo>
                  <a:lnTo>
                    <a:pt x="890396" y="143348"/>
                  </a:lnTo>
                  <a:lnTo>
                    <a:pt x="858751" y="119436"/>
                  </a:lnTo>
                  <a:lnTo>
                    <a:pt x="820681" y="104482"/>
                  </a:lnTo>
                  <a:lnTo>
                    <a:pt x="777353" y="99313"/>
                  </a:lnTo>
                  <a:close/>
                </a:path>
                <a:path w="1910079" h="528320">
                  <a:moveTo>
                    <a:pt x="874915" y="323062"/>
                  </a:moveTo>
                  <a:lnTo>
                    <a:pt x="857243" y="337968"/>
                  </a:lnTo>
                  <a:lnTo>
                    <a:pt x="837380" y="348548"/>
                  </a:lnTo>
                  <a:lnTo>
                    <a:pt x="815107" y="354855"/>
                  </a:lnTo>
                  <a:lnTo>
                    <a:pt x="790206" y="356946"/>
                  </a:lnTo>
                  <a:lnTo>
                    <a:pt x="904398" y="356946"/>
                  </a:lnTo>
                  <a:lnTo>
                    <a:pt x="874915" y="323062"/>
                  </a:lnTo>
                  <a:close/>
                </a:path>
                <a:path w="1910079" h="528320">
                  <a:moveTo>
                    <a:pt x="901194" y="157734"/>
                  </a:moveTo>
                  <a:lnTo>
                    <a:pt x="777353" y="157734"/>
                  </a:lnTo>
                  <a:lnTo>
                    <a:pt x="810524" y="163274"/>
                  </a:lnTo>
                  <a:lnTo>
                    <a:pt x="837234" y="178838"/>
                  </a:lnTo>
                  <a:lnTo>
                    <a:pt x="856056" y="202836"/>
                  </a:lnTo>
                  <a:lnTo>
                    <a:pt x="865568" y="233679"/>
                  </a:lnTo>
                  <a:lnTo>
                    <a:pt x="931947" y="233679"/>
                  </a:lnTo>
                  <a:lnTo>
                    <a:pt x="929733" y="214734"/>
                  </a:lnTo>
                  <a:lnTo>
                    <a:pt x="914446" y="175389"/>
                  </a:lnTo>
                  <a:lnTo>
                    <a:pt x="901194" y="157734"/>
                  </a:lnTo>
                  <a:close/>
                </a:path>
                <a:path w="1910079" h="528320">
                  <a:moveTo>
                    <a:pt x="477126" y="163575"/>
                  </a:moveTo>
                  <a:lnTo>
                    <a:pt x="404101" y="163575"/>
                  </a:lnTo>
                  <a:lnTo>
                    <a:pt x="404101" y="313715"/>
                  </a:lnTo>
                  <a:lnTo>
                    <a:pt x="411285" y="359228"/>
                  </a:lnTo>
                  <a:lnTo>
                    <a:pt x="432215" y="392144"/>
                  </a:lnTo>
                  <a:lnTo>
                    <a:pt x="465962" y="412134"/>
                  </a:lnTo>
                  <a:lnTo>
                    <a:pt x="511594" y="418871"/>
                  </a:lnTo>
                  <a:lnTo>
                    <a:pt x="531173" y="417556"/>
                  </a:lnTo>
                  <a:lnTo>
                    <a:pt x="549932" y="413613"/>
                  </a:lnTo>
                  <a:lnTo>
                    <a:pt x="567047" y="407041"/>
                  </a:lnTo>
                  <a:lnTo>
                    <a:pt x="581698" y="397840"/>
                  </a:lnTo>
                  <a:lnTo>
                    <a:pt x="566305" y="358698"/>
                  </a:lnTo>
                  <a:lnTo>
                    <a:pt x="520357" y="358698"/>
                  </a:lnTo>
                  <a:lnTo>
                    <a:pt x="501772" y="355668"/>
                  </a:lnTo>
                  <a:lnTo>
                    <a:pt x="488226" y="346722"/>
                  </a:lnTo>
                  <a:lnTo>
                    <a:pt x="479937" y="332081"/>
                  </a:lnTo>
                  <a:lnTo>
                    <a:pt x="477126" y="311962"/>
                  </a:lnTo>
                  <a:lnTo>
                    <a:pt x="477126" y="163575"/>
                  </a:lnTo>
                  <a:close/>
                </a:path>
                <a:path w="1910079" h="528320">
                  <a:moveTo>
                    <a:pt x="561251" y="345846"/>
                  </a:moveTo>
                  <a:lnTo>
                    <a:pt x="552314" y="351551"/>
                  </a:lnTo>
                  <a:lnTo>
                    <a:pt x="542337" y="355558"/>
                  </a:lnTo>
                  <a:lnTo>
                    <a:pt x="531593" y="357922"/>
                  </a:lnTo>
                  <a:lnTo>
                    <a:pt x="520357" y="358698"/>
                  </a:lnTo>
                  <a:lnTo>
                    <a:pt x="566305" y="358698"/>
                  </a:lnTo>
                  <a:lnTo>
                    <a:pt x="561251" y="345846"/>
                  </a:lnTo>
                  <a:close/>
                </a:path>
                <a:path w="1910079" h="528320">
                  <a:moveTo>
                    <a:pt x="560666" y="105155"/>
                  </a:moveTo>
                  <a:lnTo>
                    <a:pt x="352691" y="105155"/>
                  </a:lnTo>
                  <a:lnTo>
                    <a:pt x="352691" y="163575"/>
                  </a:lnTo>
                  <a:lnTo>
                    <a:pt x="560666" y="163575"/>
                  </a:lnTo>
                  <a:lnTo>
                    <a:pt x="560666" y="105155"/>
                  </a:lnTo>
                  <a:close/>
                </a:path>
                <a:path w="1910079" h="528320">
                  <a:moveTo>
                    <a:pt x="477126" y="33883"/>
                  </a:moveTo>
                  <a:lnTo>
                    <a:pt x="404101" y="33883"/>
                  </a:lnTo>
                  <a:lnTo>
                    <a:pt x="404101" y="105155"/>
                  </a:lnTo>
                  <a:lnTo>
                    <a:pt x="477126" y="105155"/>
                  </a:lnTo>
                  <a:lnTo>
                    <a:pt x="477126" y="33883"/>
                  </a:lnTo>
                  <a:close/>
                </a:path>
                <a:path w="1910079" h="528320">
                  <a:moveTo>
                    <a:pt x="1837231" y="321894"/>
                  </a:moveTo>
                  <a:lnTo>
                    <a:pt x="1763622" y="321894"/>
                  </a:lnTo>
                  <a:lnTo>
                    <a:pt x="1763622" y="414782"/>
                  </a:lnTo>
                  <a:lnTo>
                    <a:pt x="1837231" y="414782"/>
                  </a:lnTo>
                  <a:lnTo>
                    <a:pt x="1837231" y="321894"/>
                  </a:lnTo>
                  <a:close/>
                </a:path>
                <a:path w="1910079" h="528320">
                  <a:moveTo>
                    <a:pt x="1822042" y="5841"/>
                  </a:moveTo>
                  <a:lnTo>
                    <a:pt x="1740838" y="5841"/>
                  </a:lnTo>
                  <a:lnTo>
                    <a:pt x="1539289" y="269316"/>
                  </a:lnTo>
                  <a:lnTo>
                    <a:pt x="1539289" y="321894"/>
                  </a:lnTo>
                  <a:lnTo>
                    <a:pt x="1909672" y="321894"/>
                  </a:lnTo>
                  <a:lnTo>
                    <a:pt x="1909672" y="257632"/>
                  </a:lnTo>
                  <a:lnTo>
                    <a:pt x="1632177" y="257632"/>
                  </a:lnTo>
                  <a:lnTo>
                    <a:pt x="1822042" y="5841"/>
                  </a:lnTo>
                  <a:close/>
                </a:path>
                <a:path w="1910079" h="528320">
                  <a:moveTo>
                    <a:pt x="1837231" y="175260"/>
                  </a:moveTo>
                  <a:lnTo>
                    <a:pt x="1765959" y="175260"/>
                  </a:lnTo>
                  <a:lnTo>
                    <a:pt x="1765959" y="257632"/>
                  </a:lnTo>
                  <a:lnTo>
                    <a:pt x="1837231" y="257632"/>
                  </a:lnTo>
                  <a:lnTo>
                    <a:pt x="1837231" y="175260"/>
                  </a:lnTo>
                  <a:close/>
                </a:path>
                <a:path w="1910079" h="528320">
                  <a:moveTo>
                    <a:pt x="26288" y="312547"/>
                  </a:moveTo>
                  <a:lnTo>
                    <a:pt x="0" y="371551"/>
                  </a:lnTo>
                  <a:lnTo>
                    <a:pt x="69446" y="407041"/>
                  </a:lnTo>
                  <a:lnTo>
                    <a:pt x="113946" y="417064"/>
                  </a:lnTo>
                  <a:lnTo>
                    <a:pt x="161239" y="420624"/>
                  </a:lnTo>
                  <a:lnTo>
                    <a:pt x="221505" y="414267"/>
                  </a:lnTo>
                  <a:lnTo>
                    <a:pt x="267890" y="396695"/>
                  </a:lnTo>
                  <a:lnTo>
                    <a:pt x="300676" y="370149"/>
                  </a:lnTo>
                  <a:lnTo>
                    <a:pt x="308057" y="357530"/>
                  </a:lnTo>
                  <a:lnTo>
                    <a:pt x="161239" y="357530"/>
                  </a:lnTo>
                  <a:lnTo>
                    <a:pt x="123558" y="354198"/>
                  </a:lnTo>
                  <a:lnTo>
                    <a:pt x="87191" y="344897"/>
                  </a:lnTo>
                  <a:lnTo>
                    <a:pt x="54111" y="330666"/>
                  </a:lnTo>
                  <a:lnTo>
                    <a:pt x="26288" y="312547"/>
                  </a:lnTo>
                  <a:close/>
                </a:path>
                <a:path w="1910079" h="528320">
                  <a:moveTo>
                    <a:pt x="173507" y="0"/>
                  </a:moveTo>
                  <a:lnTo>
                    <a:pt x="113302" y="6360"/>
                  </a:lnTo>
                  <a:lnTo>
                    <a:pt x="67061" y="23966"/>
                  </a:lnTo>
                  <a:lnTo>
                    <a:pt x="34449" y="50601"/>
                  </a:lnTo>
                  <a:lnTo>
                    <a:pt x="15128" y="84050"/>
                  </a:lnTo>
                  <a:lnTo>
                    <a:pt x="8762" y="122097"/>
                  </a:lnTo>
                  <a:lnTo>
                    <a:pt x="15567" y="161729"/>
                  </a:lnTo>
                  <a:lnTo>
                    <a:pt x="61256" y="211780"/>
                  </a:lnTo>
                  <a:lnTo>
                    <a:pt x="130276" y="237112"/>
                  </a:lnTo>
                  <a:lnTo>
                    <a:pt x="166244" y="245845"/>
                  </a:lnTo>
                  <a:lnTo>
                    <a:pt x="199296" y="254802"/>
                  </a:lnTo>
                  <a:lnTo>
                    <a:pt x="226515" y="266119"/>
                  </a:lnTo>
                  <a:lnTo>
                    <a:pt x="244985" y="281929"/>
                  </a:lnTo>
                  <a:lnTo>
                    <a:pt x="251790" y="304368"/>
                  </a:lnTo>
                  <a:lnTo>
                    <a:pt x="246596" y="325490"/>
                  </a:lnTo>
                  <a:lnTo>
                    <a:pt x="230393" y="342341"/>
                  </a:lnTo>
                  <a:lnTo>
                    <a:pt x="202251" y="353495"/>
                  </a:lnTo>
                  <a:lnTo>
                    <a:pt x="161239" y="357530"/>
                  </a:lnTo>
                  <a:lnTo>
                    <a:pt x="308057" y="357530"/>
                  </a:lnTo>
                  <a:lnTo>
                    <a:pt x="320141" y="336873"/>
                  </a:lnTo>
                  <a:lnTo>
                    <a:pt x="326567" y="299110"/>
                  </a:lnTo>
                  <a:lnTo>
                    <a:pt x="319779" y="259922"/>
                  </a:lnTo>
                  <a:lnTo>
                    <a:pt x="274200" y="210358"/>
                  </a:lnTo>
                  <a:lnTo>
                    <a:pt x="205346" y="185191"/>
                  </a:lnTo>
                  <a:lnTo>
                    <a:pt x="169464" y="176498"/>
                  </a:lnTo>
                  <a:lnTo>
                    <a:pt x="136492" y="167595"/>
                  </a:lnTo>
                  <a:lnTo>
                    <a:pt x="109338" y="156378"/>
                  </a:lnTo>
                  <a:lnTo>
                    <a:pt x="90913" y="140745"/>
                  </a:lnTo>
                  <a:lnTo>
                    <a:pt x="84124" y="118592"/>
                  </a:lnTo>
                  <a:lnTo>
                    <a:pt x="89127" y="96858"/>
                  </a:lnTo>
                  <a:lnTo>
                    <a:pt x="104863" y="79232"/>
                  </a:lnTo>
                  <a:lnTo>
                    <a:pt x="132430" y="67411"/>
                  </a:lnTo>
                  <a:lnTo>
                    <a:pt x="172923" y="63093"/>
                  </a:lnTo>
                  <a:lnTo>
                    <a:pt x="298717" y="63093"/>
                  </a:lnTo>
                  <a:lnTo>
                    <a:pt x="309625" y="36220"/>
                  </a:lnTo>
                  <a:lnTo>
                    <a:pt x="280224" y="20702"/>
                  </a:lnTo>
                  <a:lnTo>
                    <a:pt x="246605" y="9347"/>
                  </a:lnTo>
                  <a:lnTo>
                    <a:pt x="210467" y="2373"/>
                  </a:lnTo>
                  <a:lnTo>
                    <a:pt x="173507" y="0"/>
                  </a:lnTo>
                  <a:close/>
                </a:path>
                <a:path w="1910079" h="528320">
                  <a:moveTo>
                    <a:pt x="298717" y="63093"/>
                  </a:moveTo>
                  <a:lnTo>
                    <a:pt x="172923" y="63093"/>
                  </a:lnTo>
                  <a:lnTo>
                    <a:pt x="200398" y="65074"/>
                  </a:lnTo>
                  <a:lnTo>
                    <a:pt x="228860" y="71053"/>
                  </a:lnTo>
                  <a:lnTo>
                    <a:pt x="257540" y="81085"/>
                  </a:lnTo>
                  <a:lnTo>
                    <a:pt x="285673" y="95224"/>
                  </a:lnTo>
                  <a:lnTo>
                    <a:pt x="298717" y="6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8123" y="3145739"/>
              <a:ext cx="197891" cy="207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9465" y="3142234"/>
              <a:ext cx="189712" cy="886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457259" y="2990850"/>
              <a:ext cx="1910080" cy="528320"/>
            </a:xfrm>
            <a:custGeom>
              <a:avLst/>
              <a:gdLst/>
              <a:ahLst/>
              <a:cxnLst/>
              <a:rect l="l" t="t" r="r" b="b"/>
              <a:pathLst>
                <a:path w="1910079" h="528320">
                  <a:moveTo>
                    <a:pt x="1178280" y="99314"/>
                  </a:moveTo>
                  <a:lnTo>
                    <a:pt x="1221652" y="104433"/>
                  </a:lnTo>
                  <a:lnTo>
                    <a:pt x="1259830" y="119241"/>
                  </a:lnTo>
                  <a:lnTo>
                    <a:pt x="1291615" y="142909"/>
                  </a:lnTo>
                  <a:lnTo>
                    <a:pt x="1315805" y="174610"/>
                  </a:lnTo>
                  <a:lnTo>
                    <a:pt x="1331200" y="213516"/>
                  </a:lnTo>
                  <a:lnTo>
                    <a:pt x="1336598" y="258800"/>
                  </a:lnTo>
                  <a:lnTo>
                    <a:pt x="1331200" y="304330"/>
                  </a:lnTo>
                  <a:lnTo>
                    <a:pt x="1315805" y="343401"/>
                  </a:lnTo>
                  <a:lnTo>
                    <a:pt x="1291615" y="375202"/>
                  </a:lnTo>
                  <a:lnTo>
                    <a:pt x="1259830" y="398922"/>
                  </a:lnTo>
                  <a:lnTo>
                    <a:pt x="1221652" y="413748"/>
                  </a:lnTo>
                  <a:lnTo>
                    <a:pt x="1178280" y="418871"/>
                  </a:lnTo>
                  <a:lnTo>
                    <a:pt x="1149444" y="416324"/>
                  </a:lnTo>
                  <a:lnTo>
                    <a:pt x="1122854" y="408574"/>
                  </a:lnTo>
                  <a:lnTo>
                    <a:pt x="1099002" y="395457"/>
                  </a:lnTo>
                  <a:lnTo>
                    <a:pt x="1078382" y="376809"/>
                  </a:lnTo>
                  <a:lnTo>
                    <a:pt x="1078382" y="528116"/>
                  </a:lnTo>
                  <a:lnTo>
                    <a:pt x="1005357" y="528116"/>
                  </a:lnTo>
                  <a:lnTo>
                    <a:pt x="1005357" y="102819"/>
                  </a:lnTo>
                  <a:lnTo>
                    <a:pt x="1074877" y="102819"/>
                  </a:lnTo>
                  <a:lnTo>
                    <a:pt x="1074877" y="143713"/>
                  </a:lnTo>
                  <a:lnTo>
                    <a:pt x="1095387" y="124206"/>
                  </a:lnTo>
                  <a:lnTo>
                    <a:pt x="1119787" y="110340"/>
                  </a:lnTo>
                  <a:lnTo>
                    <a:pt x="1147582" y="102061"/>
                  </a:lnTo>
                  <a:lnTo>
                    <a:pt x="1178280" y="99314"/>
                  </a:lnTo>
                  <a:close/>
                </a:path>
                <a:path w="1910079" h="528320">
                  <a:moveTo>
                    <a:pt x="777354" y="99314"/>
                  </a:moveTo>
                  <a:lnTo>
                    <a:pt x="820682" y="104482"/>
                  </a:lnTo>
                  <a:lnTo>
                    <a:pt x="858752" y="119436"/>
                  </a:lnTo>
                  <a:lnTo>
                    <a:pt x="890396" y="143348"/>
                  </a:lnTo>
                  <a:lnTo>
                    <a:pt x="914446" y="175389"/>
                  </a:lnTo>
                  <a:lnTo>
                    <a:pt x="929733" y="214734"/>
                  </a:lnTo>
                  <a:lnTo>
                    <a:pt x="935088" y="260553"/>
                  </a:lnTo>
                  <a:lnTo>
                    <a:pt x="935088" y="266395"/>
                  </a:lnTo>
                  <a:lnTo>
                    <a:pt x="934504" y="275158"/>
                  </a:lnTo>
                  <a:lnTo>
                    <a:pt x="933919" y="282168"/>
                  </a:lnTo>
                  <a:lnTo>
                    <a:pt x="689140" y="282168"/>
                  </a:lnTo>
                  <a:lnTo>
                    <a:pt x="700988" y="313076"/>
                  </a:lnTo>
                  <a:lnTo>
                    <a:pt x="722585" y="336645"/>
                  </a:lnTo>
                  <a:lnTo>
                    <a:pt x="752726" y="351670"/>
                  </a:lnTo>
                  <a:lnTo>
                    <a:pt x="790206" y="356946"/>
                  </a:lnTo>
                  <a:lnTo>
                    <a:pt x="815108" y="354855"/>
                  </a:lnTo>
                  <a:lnTo>
                    <a:pt x="837380" y="348548"/>
                  </a:lnTo>
                  <a:lnTo>
                    <a:pt x="857243" y="337968"/>
                  </a:lnTo>
                  <a:lnTo>
                    <a:pt x="874915" y="323062"/>
                  </a:lnTo>
                  <a:lnTo>
                    <a:pt x="914057" y="368046"/>
                  </a:lnTo>
                  <a:lnTo>
                    <a:pt x="890159" y="390035"/>
                  </a:lnTo>
                  <a:lnTo>
                    <a:pt x="860894" y="405945"/>
                  </a:lnTo>
                  <a:lnTo>
                    <a:pt x="826810" y="415612"/>
                  </a:lnTo>
                  <a:lnTo>
                    <a:pt x="788454" y="418871"/>
                  </a:lnTo>
                  <a:lnTo>
                    <a:pt x="739378" y="413464"/>
                  </a:lnTo>
                  <a:lnTo>
                    <a:pt x="697297" y="398013"/>
                  </a:lnTo>
                  <a:lnTo>
                    <a:pt x="663070" y="373668"/>
                  </a:lnTo>
                  <a:lnTo>
                    <a:pt x="637557" y="341583"/>
                  </a:lnTo>
                  <a:lnTo>
                    <a:pt x="621618" y="302910"/>
                  </a:lnTo>
                  <a:lnTo>
                    <a:pt x="616115" y="258800"/>
                  </a:lnTo>
                  <a:lnTo>
                    <a:pt x="621608" y="214734"/>
                  </a:lnTo>
                  <a:lnTo>
                    <a:pt x="637276" y="176168"/>
                  </a:lnTo>
                  <a:lnTo>
                    <a:pt x="661901" y="144224"/>
                  </a:lnTo>
                  <a:lnTo>
                    <a:pt x="694268" y="120020"/>
                  </a:lnTo>
                  <a:lnTo>
                    <a:pt x="733157" y="104677"/>
                  </a:lnTo>
                  <a:lnTo>
                    <a:pt x="777354" y="99314"/>
                  </a:lnTo>
                  <a:close/>
                </a:path>
                <a:path w="1910079" h="528320">
                  <a:moveTo>
                    <a:pt x="404101" y="33883"/>
                  </a:moveTo>
                  <a:lnTo>
                    <a:pt x="477126" y="33883"/>
                  </a:lnTo>
                  <a:lnTo>
                    <a:pt x="477126" y="105156"/>
                  </a:lnTo>
                  <a:lnTo>
                    <a:pt x="560666" y="105156"/>
                  </a:lnTo>
                  <a:lnTo>
                    <a:pt x="560666" y="163576"/>
                  </a:lnTo>
                  <a:lnTo>
                    <a:pt x="477126" y="163576"/>
                  </a:lnTo>
                  <a:lnTo>
                    <a:pt x="477126" y="311962"/>
                  </a:lnTo>
                  <a:lnTo>
                    <a:pt x="479937" y="332081"/>
                  </a:lnTo>
                  <a:lnTo>
                    <a:pt x="488226" y="346722"/>
                  </a:lnTo>
                  <a:lnTo>
                    <a:pt x="501772" y="355668"/>
                  </a:lnTo>
                  <a:lnTo>
                    <a:pt x="520357" y="358698"/>
                  </a:lnTo>
                  <a:lnTo>
                    <a:pt x="531593" y="357922"/>
                  </a:lnTo>
                  <a:lnTo>
                    <a:pt x="542337" y="355558"/>
                  </a:lnTo>
                  <a:lnTo>
                    <a:pt x="552314" y="351551"/>
                  </a:lnTo>
                  <a:lnTo>
                    <a:pt x="561251" y="345846"/>
                  </a:lnTo>
                  <a:lnTo>
                    <a:pt x="581698" y="397840"/>
                  </a:lnTo>
                  <a:lnTo>
                    <a:pt x="567047" y="407041"/>
                  </a:lnTo>
                  <a:lnTo>
                    <a:pt x="549932" y="413613"/>
                  </a:lnTo>
                  <a:lnTo>
                    <a:pt x="531173" y="417556"/>
                  </a:lnTo>
                  <a:lnTo>
                    <a:pt x="511594" y="418871"/>
                  </a:lnTo>
                  <a:lnTo>
                    <a:pt x="465962" y="412134"/>
                  </a:lnTo>
                  <a:lnTo>
                    <a:pt x="432215" y="392144"/>
                  </a:lnTo>
                  <a:lnTo>
                    <a:pt x="411285" y="359228"/>
                  </a:lnTo>
                  <a:lnTo>
                    <a:pt x="404101" y="313715"/>
                  </a:lnTo>
                  <a:lnTo>
                    <a:pt x="404101" y="163576"/>
                  </a:lnTo>
                  <a:lnTo>
                    <a:pt x="352691" y="163576"/>
                  </a:lnTo>
                  <a:lnTo>
                    <a:pt x="352691" y="105156"/>
                  </a:lnTo>
                  <a:lnTo>
                    <a:pt x="404101" y="105156"/>
                  </a:lnTo>
                  <a:lnTo>
                    <a:pt x="404101" y="33883"/>
                  </a:lnTo>
                  <a:close/>
                </a:path>
                <a:path w="1910079" h="528320">
                  <a:moveTo>
                    <a:pt x="1740839" y="5842"/>
                  </a:moveTo>
                  <a:lnTo>
                    <a:pt x="1822043" y="5842"/>
                  </a:lnTo>
                  <a:lnTo>
                    <a:pt x="1632178" y="257632"/>
                  </a:lnTo>
                  <a:lnTo>
                    <a:pt x="1765960" y="257632"/>
                  </a:lnTo>
                  <a:lnTo>
                    <a:pt x="1765960" y="175260"/>
                  </a:lnTo>
                  <a:lnTo>
                    <a:pt x="1837232" y="175260"/>
                  </a:lnTo>
                  <a:lnTo>
                    <a:pt x="1837232" y="257632"/>
                  </a:lnTo>
                  <a:lnTo>
                    <a:pt x="1909673" y="257632"/>
                  </a:lnTo>
                  <a:lnTo>
                    <a:pt x="1909673" y="321894"/>
                  </a:lnTo>
                  <a:lnTo>
                    <a:pt x="1837232" y="321894"/>
                  </a:lnTo>
                  <a:lnTo>
                    <a:pt x="1837232" y="414782"/>
                  </a:lnTo>
                  <a:lnTo>
                    <a:pt x="1763623" y="414782"/>
                  </a:lnTo>
                  <a:lnTo>
                    <a:pt x="1763623" y="321894"/>
                  </a:lnTo>
                  <a:lnTo>
                    <a:pt x="1539290" y="321894"/>
                  </a:lnTo>
                  <a:lnTo>
                    <a:pt x="1539290" y="269316"/>
                  </a:lnTo>
                  <a:lnTo>
                    <a:pt x="1740839" y="5842"/>
                  </a:lnTo>
                  <a:close/>
                </a:path>
                <a:path w="1910079" h="528320">
                  <a:moveTo>
                    <a:pt x="173507" y="0"/>
                  </a:moveTo>
                  <a:lnTo>
                    <a:pt x="210467" y="2373"/>
                  </a:lnTo>
                  <a:lnTo>
                    <a:pt x="246605" y="9347"/>
                  </a:lnTo>
                  <a:lnTo>
                    <a:pt x="280224" y="20702"/>
                  </a:lnTo>
                  <a:lnTo>
                    <a:pt x="309625" y="36220"/>
                  </a:lnTo>
                  <a:lnTo>
                    <a:pt x="285673" y="95224"/>
                  </a:lnTo>
                  <a:lnTo>
                    <a:pt x="257540" y="81085"/>
                  </a:lnTo>
                  <a:lnTo>
                    <a:pt x="228860" y="71053"/>
                  </a:lnTo>
                  <a:lnTo>
                    <a:pt x="200398" y="65074"/>
                  </a:lnTo>
                  <a:lnTo>
                    <a:pt x="172923" y="63093"/>
                  </a:lnTo>
                  <a:lnTo>
                    <a:pt x="132430" y="67411"/>
                  </a:lnTo>
                  <a:lnTo>
                    <a:pt x="104863" y="79232"/>
                  </a:lnTo>
                  <a:lnTo>
                    <a:pt x="89127" y="96858"/>
                  </a:lnTo>
                  <a:lnTo>
                    <a:pt x="84124" y="118592"/>
                  </a:lnTo>
                  <a:lnTo>
                    <a:pt x="90913" y="140745"/>
                  </a:lnTo>
                  <a:lnTo>
                    <a:pt x="109338" y="156378"/>
                  </a:lnTo>
                  <a:lnTo>
                    <a:pt x="136492" y="167595"/>
                  </a:lnTo>
                  <a:lnTo>
                    <a:pt x="169464" y="176498"/>
                  </a:lnTo>
                  <a:lnTo>
                    <a:pt x="205346" y="185191"/>
                  </a:lnTo>
                  <a:lnTo>
                    <a:pt x="241227" y="195777"/>
                  </a:lnTo>
                  <a:lnTo>
                    <a:pt x="274200" y="210358"/>
                  </a:lnTo>
                  <a:lnTo>
                    <a:pt x="301353" y="231039"/>
                  </a:lnTo>
                  <a:lnTo>
                    <a:pt x="319779" y="259922"/>
                  </a:lnTo>
                  <a:lnTo>
                    <a:pt x="326567" y="299110"/>
                  </a:lnTo>
                  <a:lnTo>
                    <a:pt x="320141" y="336873"/>
                  </a:lnTo>
                  <a:lnTo>
                    <a:pt x="300676" y="370149"/>
                  </a:lnTo>
                  <a:lnTo>
                    <a:pt x="267890" y="396695"/>
                  </a:lnTo>
                  <a:lnTo>
                    <a:pt x="221505" y="414267"/>
                  </a:lnTo>
                  <a:lnTo>
                    <a:pt x="161239" y="420624"/>
                  </a:lnTo>
                  <a:lnTo>
                    <a:pt x="113946" y="417064"/>
                  </a:lnTo>
                  <a:lnTo>
                    <a:pt x="69446" y="407041"/>
                  </a:lnTo>
                  <a:lnTo>
                    <a:pt x="30533" y="391541"/>
                  </a:lnTo>
                  <a:lnTo>
                    <a:pt x="0" y="371551"/>
                  </a:lnTo>
                  <a:lnTo>
                    <a:pt x="26288" y="312547"/>
                  </a:lnTo>
                  <a:lnTo>
                    <a:pt x="54111" y="330666"/>
                  </a:lnTo>
                  <a:lnTo>
                    <a:pt x="87191" y="344897"/>
                  </a:lnTo>
                  <a:lnTo>
                    <a:pt x="123558" y="354198"/>
                  </a:lnTo>
                  <a:lnTo>
                    <a:pt x="161239" y="357530"/>
                  </a:lnTo>
                  <a:lnTo>
                    <a:pt x="202251" y="353495"/>
                  </a:lnTo>
                  <a:lnTo>
                    <a:pt x="230393" y="342341"/>
                  </a:lnTo>
                  <a:lnTo>
                    <a:pt x="246596" y="325490"/>
                  </a:lnTo>
                  <a:lnTo>
                    <a:pt x="251790" y="304368"/>
                  </a:lnTo>
                  <a:lnTo>
                    <a:pt x="244985" y="281929"/>
                  </a:lnTo>
                  <a:lnTo>
                    <a:pt x="226515" y="266119"/>
                  </a:lnTo>
                  <a:lnTo>
                    <a:pt x="199296" y="254802"/>
                  </a:lnTo>
                  <a:lnTo>
                    <a:pt x="166244" y="245845"/>
                  </a:lnTo>
                  <a:lnTo>
                    <a:pt x="130276" y="237112"/>
                  </a:lnTo>
                  <a:lnTo>
                    <a:pt x="94308" y="226468"/>
                  </a:lnTo>
                  <a:lnTo>
                    <a:pt x="61256" y="211780"/>
                  </a:lnTo>
                  <a:lnTo>
                    <a:pt x="34037" y="190911"/>
                  </a:lnTo>
                  <a:lnTo>
                    <a:pt x="15567" y="161729"/>
                  </a:lnTo>
                  <a:lnTo>
                    <a:pt x="8762" y="122097"/>
                  </a:lnTo>
                  <a:lnTo>
                    <a:pt x="15128" y="84050"/>
                  </a:lnTo>
                  <a:lnTo>
                    <a:pt x="34449" y="50601"/>
                  </a:lnTo>
                  <a:lnTo>
                    <a:pt x="67061" y="23966"/>
                  </a:lnTo>
                  <a:lnTo>
                    <a:pt x="113302" y="6360"/>
                  </a:lnTo>
                  <a:lnTo>
                    <a:pt x="17350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20184" y="3203448"/>
            <a:ext cx="363220" cy="119380"/>
            <a:chOff x="4520184" y="3203448"/>
            <a:chExt cx="363220" cy="1193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184" y="3203448"/>
              <a:ext cx="362712" cy="118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535486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292100" y="0"/>
                  </a:moveTo>
                  <a:lnTo>
                    <a:pt x="0" y="0"/>
                  </a:lnTo>
                  <a:lnTo>
                    <a:pt x="0" y="47904"/>
                  </a:lnTo>
                  <a:lnTo>
                    <a:pt x="292100" y="47904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35486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0" y="0"/>
                  </a:moveTo>
                  <a:lnTo>
                    <a:pt x="292100" y="0"/>
                  </a:lnTo>
                  <a:lnTo>
                    <a:pt x="292100" y="47904"/>
                  </a:lnTo>
                  <a:lnTo>
                    <a:pt x="0" y="47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029200" y="2938272"/>
            <a:ext cx="4737100" cy="530860"/>
            <a:chOff x="5029200" y="2938272"/>
            <a:chExt cx="4737100" cy="53086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200" y="2938272"/>
              <a:ext cx="4736592" cy="5303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8077" y="2948279"/>
              <a:ext cx="4678603" cy="469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00783" y="3419855"/>
            <a:ext cx="829310" cy="231775"/>
            <a:chOff x="1700783" y="3419855"/>
            <a:chExt cx="829310" cy="2317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83" y="3419855"/>
              <a:ext cx="829056" cy="23164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41012" y="3477962"/>
              <a:ext cx="671830" cy="76200"/>
            </a:xfrm>
            <a:custGeom>
              <a:avLst/>
              <a:gdLst/>
              <a:ahLst/>
              <a:cxnLst/>
              <a:rect l="l" t="t" r="r" b="b"/>
              <a:pathLst>
                <a:path w="671830" h="76200">
                  <a:moveTo>
                    <a:pt x="659812" y="31657"/>
                  </a:moveTo>
                  <a:lnTo>
                    <a:pt x="608267" y="31657"/>
                  </a:lnTo>
                  <a:lnTo>
                    <a:pt x="608359" y="44357"/>
                  </a:lnTo>
                  <a:lnTo>
                    <a:pt x="595659" y="44449"/>
                  </a:lnTo>
                  <a:lnTo>
                    <a:pt x="595889" y="76198"/>
                  </a:lnTo>
                  <a:lnTo>
                    <a:pt x="671810" y="37548"/>
                  </a:lnTo>
                  <a:lnTo>
                    <a:pt x="659812" y="31657"/>
                  </a:lnTo>
                  <a:close/>
                </a:path>
                <a:path w="671830" h="76200">
                  <a:moveTo>
                    <a:pt x="595567" y="31749"/>
                  </a:moveTo>
                  <a:lnTo>
                    <a:pt x="0" y="36054"/>
                  </a:lnTo>
                  <a:lnTo>
                    <a:pt x="92" y="48754"/>
                  </a:lnTo>
                  <a:lnTo>
                    <a:pt x="595659" y="44449"/>
                  </a:lnTo>
                  <a:lnTo>
                    <a:pt x="595567" y="31749"/>
                  </a:lnTo>
                  <a:close/>
                </a:path>
                <a:path w="671830" h="76200">
                  <a:moveTo>
                    <a:pt x="608267" y="31657"/>
                  </a:moveTo>
                  <a:lnTo>
                    <a:pt x="595567" y="31749"/>
                  </a:lnTo>
                  <a:lnTo>
                    <a:pt x="595659" y="44449"/>
                  </a:lnTo>
                  <a:lnTo>
                    <a:pt x="608359" y="44357"/>
                  </a:lnTo>
                  <a:lnTo>
                    <a:pt x="608267" y="31657"/>
                  </a:lnTo>
                  <a:close/>
                </a:path>
                <a:path w="671830" h="76200">
                  <a:moveTo>
                    <a:pt x="595337" y="0"/>
                  </a:moveTo>
                  <a:lnTo>
                    <a:pt x="595567" y="31749"/>
                  </a:lnTo>
                  <a:lnTo>
                    <a:pt x="659812" y="31657"/>
                  </a:lnTo>
                  <a:lnTo>
                    <a:pt x="5953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564149" y="3158744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69617" y="3179571"/>
            <a:ext cx="76708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Verdana"/>
                <a:cs typeface="Verdana"/>
              </a:rPr>
              <a:t>Output 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87680" y="3511296"/>
            <a:ext cx="795655" cy="109855"/>
            <a:chOff x="487680" y="3511296"/>
            <a:chExt cx="795655" cy="10985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80" y="3511296"/>
              <a:ext cx="795527" cy="1097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8804" y="35436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898648" y="1359408"/>
            <a:ext cx="6754495" cy="4023360"/>
            <a:chOff x="2898648" y="1359408"/>
            <a:chExt cx="6754495" cy="402336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7560" y="1368552"/>
              <a:ext cx="3020567" cy="5120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77046" y="1453473"/>
              <a:ext cx="2829560" cy="369570"/>
            </a:xfrm>
            <a:custGeom>
              <a:avLst/>
              <a:gdLst/>
              <a:ahLst/>
              <a:cxnLst/>
              <a:rect l="l" t="t" r="r" b="b"/>
              <a:pathLst>
                <a:path w="2829560" h="369569">
                  <a:moveTo>
                    <a:pt x="2756170" y="42845"/>
                  </a:moveTo>
                  <a:lnTo>
                    <a:pt x="0" y="343791"/>
                  </a:lnTo>
                  <a:lnTo>
                    <a:pt x="2755" y="369041"/>
                  </a:lnTo>
                  <a:lnTo>
                    <a:pt x="2758929" y="68095"/>
                  </a:lnTo>
                  <a:lnTo>
                    <a:pt x="2779192" y="53107"/>
                  </a:lnTo>
                  <a:lnTo>
                    <a:pt x="2756170" y="42845"/>
                  </a:lnTo>
                  <a:close/>
                </a:path>
                <a:path w="2829560" h="369569">
                  <a:moveTo>
                    <a:pt x="2807123" y="37748"/>
                  </a:moveTo>
                  <a:lnTo>
                    <a:pt x="2802850" y="37748"/>
                  </a:lnTo>
                  <a:lnTo>
                    <a:pt x="2805606" y="62998"/>
                  </a:lnTo>
                  <a:lnTo>
                    <a:pt x="2758929" y="68095"/>
                  </a:lnTo>
                  <a:lnTo>
                    <a:pt x="2720132" y="96790"/>
                  </a:lnTo>
                  <a:lnTo>
                    <a:pt x="2718941" y="104743"/>
                  </a:lnTo>
                  <a:lnTo>
                    <a:pt x="2727284" y="116020"/>
                  </a:lnTo>
                  <a:lnTo>
                    <a:pt x="2735237" y="117212"/>
                  </a:lnTo>
                  <a:lnTo>
                    <a:pt x="2829304" y="47635"/>
                  </a:lnTo>
                  <a:lnTo>
                    <a:pt x="2807123" y="37748"/>
                  </a:lnTo>
                  <a:close/>
                </a:path>
                <a:path w="2829560" h="369569">
                  <a:moveTo>
                    <a:pt x="2779192" y="53107"/>
                  </a:moveTo>
                  <a:lnTo>
                    <a:pt x="2758929" y="68095"/>
                  </a:lnTo>
                  <a:lnTo>
                    <a:pt x="2805606" y="62998"/>
                  </a:lnTo>
                  <a:lnTo>
                    <a:pt x="2805494" y="61970"/>
                  </a:lnTo>
                  <a:lnTo>
                    <a:pt x="2799077" y="61970"/>
                  </a:lnTo>
                  <a:lnTo>
                    <a:pt x="2779192" y="53107"/>
                  </a:lnTo>
                  <a:close/>
                </a:path>
                <a:path w="2829560" h="369569">
                  <a:moveTo>
                    <a:pt x="2796696" y="40161"/>
                  </a:moveTo>
                  <a:lnTo>
                    <a:pt x="2779192" y="53107"/>
                  </a:lnTo>
                  <a:lnTo>
                    <a:pt x="2799077" y="61970"/>
                  </a:lnTo>
                  <a:lnTo>
                    <a:pt x="2796696" y="40161"/>
                  </a:lnTo>
                  <a:close/>
                </a:path>
                <a:path w="2829560" h="369569">
                  <a:moveTo>
                    <a:pt x="2803113" y="40161"/>
                  </a:moveTo>
                  <a:lnTo>
                    <a:pt x="2796696" y="40161"/>
                  </a:lnTo>
                  <a:lnTo>
                    <a:pt x="2799077" y="61970"/>
                  </a:lnTo>
                  <a:lnTo>
                    <a:pt x="2805494" y="61970"/>
                  </a:lnTo>
                  <a:lnTo>
                    <a:pt x="2803113" y="40161"/>
                  </a:lnTo>
                  <a:close/>
                </a:path>
                <a:path w="2829560" h="369569">
                  <a:moveTo>
                    <a:pt x="2802850" y="37748"/>
                  </a:moveTo>
                  <a:lnTo>
                    <a:pt x="2756170" y="42845"/>
                  </a:lnTo>
                  <a:lnTo>
                    <a:pt x="2779192" y="53107"/>
                  </a:lnTo>
                  <a:lnTo>
                    <a:pt x="2796696" y="40161"/>
                  </a:lnTo>
                  <a:lnTo>
                    <a:pt x="2803113" y="40161"/>
                  </a:lnTo>
                  <a:lnTo>
                    <a:pt x="2802850" y="37748"/>
                  </a:lnTo>
                  <a:close/>
                </a:path>
                <a:path w="2829560" h="369569">
                  <a:moveTo>
                    <a:pt x="2722438" y="0"/>
                  </a:moveTo>
                  <a:lnTo>
                    <a:pt x="2714929" y="2877"/>
                  </a:lnTo>
                  <a:lnTo>
                    <a:pt x="2709218" y="15690"/>
                  </a:lnTo>
                  <a:lnTo>
                    <a:pt x="2712096" y="23199"/>
                  </a:lnTo>
                  <a:lnTo>
                    <a:pt x="2756170" y="42845"/>
                  </a:lnTo>
                  <a:lnTo>
                    <a:pt x="2802850" y="37748"/>
                  </a:lnTo>
                  <a:lnTo>
                    <a:pt x="2807123" y="37748"/>
                  </a:lnTo>
                  <a:lnTo>
                    <a:pt x="27224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34512" y="1776984"/>
              <a:ext cx="3023616" cy="11277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74485" y="1797815"/>
              <a:ext cx="2832100" cy="959485"/>
            </a:xfrm>
            <a:custGeom>
              <a:avLst/>
              <a:gdLst/>
              <a:ahLst/>
              <a:cxnLst/>
              <a:rect l="l" t="t" r="r" b="b"/>
              <a:pathLst>
                <a:path w="2832100" h="959485">
                  <a:moveTo>
                    <a:pt x="2759303" y="924412"/>
                  </a:moveTo>
                  <a:lnTo>
                    <a:pt x="2712135" y="934599"/>
                  </a:lnTo>
                  <a:lnTo>
                    <a:pt x="2707778" y="941357"/>
                  </a:lnTo>
                  <a:lnTo>
                    <a:pt x="2710740" y="955069"/>
                  </a:lnTo>
                  <a:lnTo>
                    <a:pt x="2717497" y="959426"/>
                  </a:lnTo>
                  <a:lnTo>
                    <a:pt x="2812099" y="938996"/>
                  </a:lnTo>
                  <a:lnTo>
                    <a:pt x="2804002" y="938996"/>
                  </a:lnTo>
                  <a:lnTo>
                    <a:pt x="2759303" y="924412"/>
                  </a:lnTo>
                  <a:close/>
                </a:path>
                <a:path w="2832100" h="959485">
                  <a:moveTo>
                    <a:pt x="2783939" y="919091"/>
                  </a:moveTo>
                  <a:lnTo>
                    <a:pt x="2759303" y="924412"/>
                  </a:lnTo>
                  <a:lnTo>
                    <a:pt x="2804002" y="938996"/>
                  </a:lnTo>
                  <a:lnTo>
                    <a:pt x="2805190" y="935353"/>
                  </a:lnTo>
                  <a:lnTo>
                    <a:pt x="2798415" y="935353"/>
                  </a:lnTo>
                  <a:lnTo>
                    <a:pt x="2783939" y="919091"/>
                  </a:lnTo>
                  <a:close/>
                </a:path>
                <a:path w="2832100" h="959485">
                  <a:moveTo>
                    <a:pt x="2746042" y="846866"/>
                  </a:moveTo>
                  <a:lnTo>
                    <a:pt x="2735563" y="856194"/>
                  </a:lnTo>
                  <a:lnTo>
                    <a:pt x="2735097" y="864221"/>
                  </a:lnTo>
                  <a:lnTo>
                    <a:pt x="2767181" y="900264"/>
                  </a:lnTo>
                  <a:lnTo>
                    <a:pt x="2811880" y="914848"/>
                  </a:lnTo>
                  <a:lnTo>
                    <a:pt x="2804002" y="938996"/>
                  </a:lnTo>
                  <a:lnTo>
                    <a:pt x="2812099" y="938996"/>
                  </a:lnTo>
                  <a:lnTo>
                    <a:pt x="2831863" y="934727"/>
                  </a:lnTo>
                  <a:lnTo>
                    <a:pt x="2754069" y="847333"/>
                  </a:lnTo>
                  <a:lnTo>
                    <a:pt x="2746042" y="846866"/>
                  </a:lnTo>
                  <a:close/>
                </a:path>
                <a:path w="2832100" h="959485">
                  <a:moveTo>
                    <a:pt x="2805220" y="914495"/>
                  </a:moveTo>
                  <a:lnTo>
                    <a:pt x="2783939" y="919091"/>
                  </a:lnTo>
                  <a:lnTo>
                    <a:pt x="2798415" y="935353"/>
                  </a:lnTo>
                  <a:lnTo>
                    <a:pt x="2805220" y="914495"/>
                  </a:lnTo>
                  <a:close/>
                </a:path>
                <a:path w="2832100" h="959485">
                  <a:moveTo>
                    <a:pt x="2810798" y="914495"/>
                  </a:moveTo>
                  <a:lnTo>
                    <a:pt x="2805220" y="914495"/>
                  </a:lnTo>
                  <a:lnTo>
                    <a:pt x="2798415" y="935353"/>
                  </a:lnTo>
                  <a:lnTo>
                    <a:pt x="2805190" y="935353"/>
                  </a:lnTo>
                  <a:lnTo>
                    <a:pt x="2811880" y="914848"/>
                  </a:lnTo>
                  <a:lnTo>
                    <a:pt x="2810798" y="914495"/>
                  </a:lnTo>
                  <a:close/>
                </a:path>
                <a:path w="2832100" h="959485">
                  <a:moveTo>
                    <a:pt x="7879" y="0"/>
                  </a:moveTo>
                  <a:lnTo>
                    <a:pt x="0" y="24146"/>
                  </a:lnTo>
                  <a:lnTo>
                    <a:pt x="2759303" y="924412"/>
                  </a:lnTo>
                  <a:lnTo>
                    <a:pt x="2783939" y="919091"/>
                  </a:lnTo>
                  <a:lnTo>
                    <a:pt x="2767181" y="900264"/>
                  </a:lnTo>
                  <a:lnTo>
                    <a:pt x="7879" y="0"/>
                  </a:lnTo>
                  <a:close/>
                </a:path>
                <a:path w="2832100" h="959485">
                  <a:moveTo>
                    <a:pt x="2767181" y="900264"/>
                  </a:moveTo>
                  <a:lnTo>
                    <a:pt x="2783939" y="919091"/>
                  </a:lnTo>
                  <a:lnTo>
                    <a:pt x="2805220" y="914495"/>
                  </a:lnTo>
                  <a:lnTo>
                    <a:pt x="2810798" y="914495"/>
                  </a:lnTo>
                  <a:lnTo>
                    <a:pt x="2767181" y="90026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31464" y="1780031"/>
              <a:ext cx="3026664" cy="235610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70728" y="1799785"/>
              <a:ext cx="2835910" cy="2164715"/>
            </a:xfrm>
            <a:custGeom>
              <a:avLst/>
              <a:gdLst/>
              <a:ahLst/>
              <a:cxnLst/>
              <a:rect l="l" t="t" r="r" b="b"/>
              <a:pathLst>
                <a:path w="2835910" h="2164715">
                  <a:moveTo>
                    <a:pt x="2722604" y="2124632"/>
                  </a:moveTo>
                  <a:lnTo>
                    <a:pt x="2716264" y="2129579"/>
                  </a:lnTo>
                  <a:lnTo>
                    <a:pt x="2714544" y="2143500"/>
                  </a:lnTo>
                  <a:lnTo>
                    <a:pt x="2719490" y="2149840"/>
                  </a:lnTo>
                  <a:lnTo>
                    <a:pt x="2835610" y="2164182"/>
                  </a:lnTo>
                  <a:lnTo>
                    <a:pt x="2833484" y="2159038"/>
                  </a:lnTo>
                  <a:lnTo>
                    <a:pt x="2807898" y="2159038"/>
                  </a:lnTo>
                  <a:lnTo>
                    <a:pt x="2770496" y="2130548"/>
                  </a:lnTo>
                  <a:lnTo>
                    <a:pt x="2722604" y="2124632"/>
                  </a:lnTo>
                  <a:close/>
                </a:path>
                <a:path w="2835910" h="2164715">
                  <a:moveTo>
                    <a:pt x="2770496" y="2130548"/>
                  </a:moveTo>
                  <a:lnTo>
                    <a:pt x="2807898" y="2159038"/>
                  </a:lnTo>
                  <a:lnTo>
                    <a:pt x="2811919" y="2153758"/>
                  </a:lnTo>
                  <a:lnTo>
                    <a:pt x="2803822" y="2153758"/>
                  </a:lnTo>
                  <a:lnTo>
                    <a:pt x="2795509" y="2133637"/>
                  </a:lnTo>
                  <a:lnTo>
                    <a:pt x="2770496" y="2130548"/>
                  </a:lnTo>
                  <a:close/>
                </a:path>
                <a:path w="2835910" h="2164715">
                  <a:moveTo>
                    <a:pt x="2783511" y="2052960"/>
                  </a:moveTo>
                  <a:lnTo>
                    <a:pt x="2770545" y="2058316"/>
                  </a:lnTo>
                  <a:lnTo>
                    <a:pt x="2767462" y="2065742"/>
                  </a:lnTo>
                  <a:lnTo>
                    <a:pt x="2785886" y="2110342"/>
                  </a:lnTo>
                  <a:lnTo>
                    <a:pt x="2823288" y="2138832"/>
                  </a:lnTo>
                  <a:lnTo>
                    <a:pt x="2807898" y="2159038"/>
                  </a:lnTo>
                  <a:lnTo>
                    <a:pt x="2833484" y="2159038"/>
                  </a:lnTo>
                  <a:lnTo>
                    <a:pt x="2790936" y="2056044"/>
                  </a:lnTo>
                  <a:lnTo>
                    <a:pt x="2783511" y="2052960"/>
                  </a:lnTo>
                  <a:close/>
                </a:path>
                <a:path w="2835910" h="2164715">
                  <a:moveTo>
                    <a:pt x="2795509" y="2133637"/>
                  </a:moveTo>
                  <a:lnTo>
                    <a:pt x="2803822" y="2153758"/>
                  </a:lnTo>
                  <a:lnTo>
                    <a:pt x="2817116" y="2136306"/>
                  </a:lnTo>
                  <a:lnTo>
                    <a:pt x="2795509" y="2133637"/>
                  </a:lnTo>
                  <a:close/>
                </a:path>
                <a:path w="2835910" h="2164715">
                  <a:moveTo>
                    <a:pt x="2785886" y="2110342"/>
                  </a:moveTo>
                  <a:lnTo>
                    <a:pt x="2795509" y="2133637"/>
                  </a:lnTo>
                  <a:lnTo>
                    <a:pt x="2817116" y="2136306"/>
                  </a:lnTo>
                  <a:lnTo>
                    <a:pt x="2803822" y="2153758"/>
                  </a:lnTo>
                  <a:lnTo>
                    <a:pt x="2811919" y="2153758"/>
                  </a:lnTo>
                  <a:lnTo>
                    <a:pt x="2823288" y="2138832"/>
                  </a:lnTo>
                  <a:lnTo>
                    <a:pt x="2785886" y="2110342"/>
                  </a:lnTo>
                  <a:close/>
                </a:path>
                <a:path w="2835910" h="2164715">
                  <a:moveTo>
                    <a:pt x="15391" y="0"/>
                  </a:moveTo>
                  <a:lnTo>
                    <a:pt x="0" y="20205"/>
                  </a:lnTo>
                  <a:lnTo>
                    <a:pt x="2770496" y="2130548"/>
                  </a:lnTo>
                  <a:lnTo>
                    <a:pt x="2795509" y="2133637"/>
                  </a:lnTo>
                  <a:lnTo>
                    <a:pt x="2785886" y="2110342"/>
                  </a:lnTo>
                  <a:lnTo>
                    <a:pt x="1539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8416" y="1783080"/>
              <a:ext cx="3029712" cy="359968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368661" y="1801768"/>
              <a:ext cx="2837815" cy="3408045"/>
            </a:xfrm>
            <a:custGeom>
              <a:avLst/>
              <a:gdLst/>
              <a:ahLst/>
              <a:cxnLst/>
              <a:rect l="l" t="t" r="r" b="b"/>
              <a:pathLst>
                <a:path w="2837815" h="3408045">
                  <a:moveTo>
                    <a:pt x="2736399" y="3344050"/>
                  </a:moveTo>
                  <a:lnTo>
                    <a:pt x="2729111" y="3347450"/>
                  </a:lnTo>
                  <a:lnTo>
                    <a:pt x="2724316" y="3360634"/>
                  </a:lnTo>
                  <a:lnTo>
                    <a:pt x="2727716" y="3367921"/>
                  </a:lnTo>
                  <a:lnTo>
                    <a:pt x="2837668" y="3407919"/>
                  </a:lnTo>
                  <a:lnTo>
                    <a:pt x="2835783" y="3396648"/>
                  </a:lnTo>
                  <a:lnTo>
                    <a:pt x="2811774" y="3396648"/>
                  </a:lnTo>
                  <a:lnTo>
                    <a:pt x="2781747" y="3360548"/>
                  </a:lnTo>
                  <a:lnTo>
                    <a:pt x="2736399" y="3344050"/>
                  </a:lnTo>
                  <a:close/>
                </a:path>
                <a:path w="2837815" h="3408045">
                  <a:moveTo>
                    <a:pt x="2781747" y="3360548"/>
                  </a:moveTo>
                  <a:lnTo>
                    <a:pt x="2811774" y="3396648"/>
                  </a:lnTo>
                  <a:lnTo>
                    <a:pt x="2819001" y="3390637"/>
                  </a:lnTo>
                  <a:lnTo>
                    <a:pt x="2809025" y="3390637"/>
                  </a:lnTo>
                  <a:lnTo>
                    <a:pt x="2805433" y="3369164"/>
                  </a:lnTo>
                  <a:lnTo>
                    <a:pt x="2781747" y="3360548"/>
                  </a:lnTo>
                  <a:close/>
                </a:path>
                <a:path w="2837815" h="3408045">
                  <a:moveTo>
                    <a:pt x="2811816" y="3287849"/>
                  </a:moveTo>
                  <a:lnTo>
                    <a:pt x="2797981" y="3290164"/>
                  </a:lnTo>
                  <a:lnTo>
                    <a:pt x="2793311" y="3296711"/>
                  </a:lnTo>
                  <a:lnTo>
                    <a:pt x="2801273" y="3344303"/>
                  </a:lnTo>
                  <a:lnTo>
                    <a:pt x="2831302" y="3380404"/>
                  </a:lnTo>
                  <a:lnTo>
                    <a:pt x="2811774" y="3396648"/>
                  </a:lnTo>
                  <a:lnTo>
                    <a:pt x="2835783" y="3396648"/>
                  </a:lnTo>
                  <a:lnTo>
                    <a:pt x="2818363" y="3292519"/>
                  </a:lnTo>
                  <a:lnTo>
                    <a:pt x="2811816" y="3287849"/>
                  </a:lnTo>
                  <a:close/>
                </a:path>
                <a:path w="2837815" h="3408045">
                  <a:moveTo>
                    <a:pt x="2805433" y="3369164"/>
                  </a:moveTo>
                  <a:lnTo>
                    <a:pt x="2809025" y="3390637"/>
                  </a:lnTo>
                  <a:lnTo>
                    <a:pt x="2825892" y="3376607"/>
                  </a:lnTo>
                  <a:lnTo>
                    <a:pt x="2805433" y="3369164"/>
                  </a:lnTo>
                  <a:close/>
                </a:path>
                <a:path w="2837815" h="3408045">
                  <a:moveTo>
                    <a:pt x="2801273" y="3344303"/>
                  </a:moveTo>
                  <a:lnTo>
                    <a:pt x="2805433" y="3369164"/>
                  </a:lnTo>
                  <a:lnTo>
                    <a:pt x="2825892" y="3376607"/>
                  </a:lnTo>
                  <a:lnTo>
                    <a:pt x="2809025" y="3390637"/>
                  </a:lnTo>
                  <a:lnTo>
                    <a:pt x="2819001" y="3390637"/>
                  </a:lnTo>
                  <a:lnTo>
                    <a:pt x="2831302" y="3380404"/>
                  </a:lnTo>
                  <a:lnTo>
                    <a:pt x="2801273" y="3344303"/>
                  </a:lnTo>
                  <a:close/>
                </a:path>
                <a:path w="2837815" h="3408045">
                  <a:moveTo>
                    <a:pt x="19527" y="0"/>
                  </a:moveTo>
                  <a:lnTo>
                    <a:pt x="0" y="16242"/>
                  </a:lnTo>
                  <a:lnTo>
                    <a:pt x="2781747" y="3360548"/>
                  </a:lnTo>
                  <a:lnTo>
                    <a:pt x="2805433" y="3369164"/>
                  </a:lnTo>
                  <a:lnTo>
                    <a:pt x="2801273" y="3344303"/>
                  </a:lnTo>
                  <a:lnTo>
                    <a:pt x="195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31464" y="1368552"/>
              <a:ext cx="3026664" cy="2057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371461" y="1501082"/>
              <a:ext cx="2835275" cy="1864995"/>
            </a:xfrm>
            <a:custGeom>
              <a:avLst/>
              <a:gdLst/>
              <a:ahLst/>
              <a:cxnLst/>
              <a:rect l="l" t="t" r="r" b="b"/>
              <a:pathLst>
                <a:path w="2835275" h="1864995">
                  <a:moveTo>
                    <a:pt x="2792725" y="27641"/>
                  </a:moveTo>
                  <a:lnTo>
                    <a:pt x="2767555" y="28959"/>
                  </a:lnTo>
                  <a:lnTo>
                    <a:pt x="0" y="1843675"/>
                  </a:lnTo>
                  <a:lnTo>
                    <a:pt x="13926" y="1864916"/>
                  </a:lnTo>
                  <a:lnTo>
                    <a:pt x="2781482" y="50200"/>
                  </a:lnTo>
                  <a:lnTo>
                    <a:pt x="2792725" y="27641"/>
                  </a:lnTo>
                  <a:close/>
                </a:path>
                <a:path w="2835275" h="1864995">
                  <a:moveTo>
                    <a:pt x="2833296" y="3177"/>
                  </a:moveTo>
                  <a:lnTo>
                    <a:pt x="2806873" y="3177"/>
                  </a:lnTo>
                  <a:lnTo>
                    <a:pt x="2820802" y="24418"/>
                  </a:lnTo>
                  <a:lnTo>
                    <a:pt x="2781482" y="50200"/>
                  </a:lnTo>
                  <a:lnTo>
                    <a:pt x="2759958" y="93388"/>
                  </a:lnTo>
                  <a:lnTo>
                    <a:pt x="2762511" y="101014"/>
                  </a:lnTo>
                  <a:lnTo>
                    <a:pt x="2775066" y="107270"/>
                  </a:lnTo>
                  <a:lnTo>
                    <a:pt x="2782691" y="104717"/>
                  </a:lnTo>
                  <a:lnTo>
                    <a:pt x="2833296" y="3177"/>
                  </a:lnTo>
                  <a:close/>
                </a:path>
                <a:path w="2835275" h="1864995">
                  <a:moveTo>
                    <a:pt x="2810138" y="8155"/>
                  </a:moveTo>
                  <a:lnTo>
                    <a:pt x="2802436" y="8155"/>
                  </a:lnTo>
                  <a:lnTo>
                    <a:pt x="2814467" y="26503"/>
                  </a:lnTo>
                  <a:lnTo>
                    <a:pt x="2792725" y="27641"/>
                  </a:lnTo>
                  <a:lnTo>
                    <a:pt x="2781482" y="50200"/>
                  </a:lnTo>
                  <a:lnTo>
                    <a:pt x="2820802" y="24418"/>
                  </a:lnTo>
                  <a:lnTo>
                    <a:pt x="2810138" y="8155"/>
                  </a:lnTo>
                  <a:close/>
                </a:path>
                <a:path w="2835275" h="1864995">
                  <a:moveTo>
                    <a:pt x="2834880" y="0"/>
                  </a:moveTo>
                  <a:lnTo>
                    <a:pt x="2718037" y="6117"/>
                  </a:lnTo>
                  <a:lnTo>
                    <a:pt x="2712657" y="12092"/>
                  </a:lnTo>
                  <a:lnTo>
                    <a:pt x="2713390" y="26101"/>
                  </a:lnTo>
                  <a:lnTo>
                    <a:pt x="2719365" y="31482"/>
                  </a:lnTo>
                  <a:lnTo>
                    <a:pt x="2767555" y="28959"/>
                  </a:lnTo>
                  <a:lnTo>
                    <a:pt x="2806873" y="3177"/>
                  </a:lnTo>
                  <a:lnTo>
                    <a:pt x="2833296" y="3177"/>
                  </a:lnTo>
                  <a:lnTo>
                    <a:pt x="2834880" y="0"/>
                  </a:lnTo>
                  <a:close/>
                </a:path>
                <a:path w="2835275" h="1864995">
                  <a:moveTo>
                    <a:pt x="2806873" y="3177"/>
                  </a:moveTo>
                  <a:lnTo>
                    <a:pt x="2767555" y="28959"/>
                  </a:lnTo>
                  <a:lnTo>
                    <a:pt x="2792725" y="27641"/>
                  </a:lnTo>
                  <a:lnTo>
                    <a:pt x="2802436" y="8155"/>
                  </a:lnTo>
                  <a:lnTo>
                    <a:pt x="2810138" y="8155"/>
                  </a:lnTo>
                  <a:lnTo>
                    <a:pt x="2806873" y="3177"/>
                  </a:lnTo>
                  <a:close/>
                </a:path>
                <a:path w="2835275" h="1864995">
                  <a:moveTo>
                    <a:pt x="2802436" y="8155"/>
                  </a:moveTo>
                  <a:lnTo>
                    <a:pt x="2792725" y="27641"/>
                  </a:lnTo>
                  <a:lnTo>
                    <a:pt x="2814467" y="26503"/>
                  </a:lnTo>
                  <a:lnTo>
                    <a:pt x="2802436" y="815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25368" y="2599944"/>
              <a:ext cx="3032760" cy="8290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375693" y="2696674"/>
              <a:ext cx="2830830" cy="671195"/>
            </a:xfrm>
            <a:custGeom>
              <a:avLst/>
              <a:gdLst/>
              <a:ahLst/>
              <a:cxnLst/>
              <a:rect l="l" t="t" r="r" b="b"/>
              <a:pathLst>
                <a:path w="2830829" h="671195">
                  <a:moveTo>
                    <a:pt x="2757434" y="38958"/>
                  </a:moveTo>
                  <a:lnTo>
                    <a:pt x="0" y="646301"/>
                  </a:lnTo>
                  <a:lnTo>
                    <a:pt x="5463" y="671107"/>
                  </a:lnTo>
                  <a:lnTo>
                    <a:pt x="2762898" y="63764"/>
                  </a:lnTo>
                  <a:lnTo>
                    <a:pt x="2781428" y="46678"/>
                  </a:lnTo>
                  <a:lnTo>
                    <a:pt x="2757434" y="38958"/>
                  </a:lnTo>
                  <a:close/>
                </a:path>
                <a:path w="2830829" h="671195">
                  <a:moveTo>
                    <a:pt x="2808943" y="28849"/>
                  </a:moveTo>
                  <a:lnTo>
                    <a:pt x="2803331" y="28849"/>
                  </a:lnTo>
                  <a:lnTo>
                    <a:pt x="2808795" y="53654"/>
                  </a:lnTo>
                  <a:lnTo>
                    <a:pt x="2762898" y="63764"/>
                  </a:lnTo>
                  <a:lnTo>
                    <a:pt x="2727421" y="96475"/>
                  </a:lnTo>
                  <a:lnTo>
                    <a:pt x="2727096" y="104509"/>
                  </a:lnTo>
                  <a:lnTo>
                    <a:pt x="2736604" y="114823"/>
                  </a:lnTo>
                  <a:lnTo>
                    <a:pt x="2744640" y="115148"/>
                  </a:lnTo>
                  <a:lnTo>
                    <a:pt x="2830657" y="35835"/>
                  </a:lnTo>
                  <a:lnTo>
                    <a:pt x="2808943" y="28849"/>
                  </a:lnTo>
                  <a:close/>
                </a:path>
                <a:path w="2830829" h="671195">
                  <a:moveTo>
                    <a:pt x="2781428" y="46678"/>
                  </a:moveTo>
                  <a:lnTo>
                    <a:pt x="2762898" y="63764"/>
                  </a:lnTo>
                  <a:lnTo>
                    <a:pt x="2808795" y="53654"/>
                  </a:lnTo>
                  <a:lnTo>
                    <a:pt x="2808727" y="53346"/>
                  </a:lnTo>
                  <a:lnTo>
                    <a:pt x="2802153" y="53346"/>
                  </a:lnTo>
                  <a:lnTo>
                    <a:pt x="2781428" y="46678"/>
                  </a:lnTo>
                  <a:close/>
                </a:path>
                <a:path w="2830829" h="671195">
                  <a:moveTo>
                    <a:pt x="2797434" y="31920"/>
                  </a:moveTo>
                  <a:lnTo>
                    <a:pt x="2781428" y="46678"/>
                  </a:lnTo>
                  <a:lnTo>
                    <a:pt x="2802153" y="53346"/>
                  </a:lnTo>
                  <a:lnTo>
                    <a:pt x="2797434" y="31920"/>
                  </a:lnTo>
                  <a:close/>
                </a:path>
                <a:path w="2830829" h="671195">
                  <a:moveTo>
                    <a:pt x="2804008" y="31920"/>
                  </a:moveTo>
                  <a:lnTo>
                    <a:pt x="2797434" y="31920"/>
                  </a:lnTo>
                  <a:lnTo>
                    <a:pt x="2802153" y="53346"/>
                  </a:lnTo>
                  <a:lnTo>
                    <a:pt x="2808727" y="53346"/>
                  </a:lnTo>
                  <a:lnTo>
                    <a:pt x="2804008" y="31920"/>
                  </a:lnTo>
                  <a:close/>
                </a:path>
                <a:path w="2830829" h="671195">
                  <a:moveTo>
                    <a:pt x="2803331" y="28849"/>
                  </a:moveTo>
                  <a:lnTo>
                    <a:pt x="2757434" y="38958"/>
                  </a:lnTo>
                  <a:lnTo>
                    <a:pt x="2781428" y="46678"/>
                  </a:lnTo>
                  <a:lnTo>
                    <a:pt x="2797434" y="31920"/>
                  </a:lnTo>
                  <a:lnTo>
                    <a:pt x="2804008" y="31920"/>
                  </a:lnTo>
                  <a:lnTo>
                    <a:pt x="2803331" y="28849"/>
                  </a:lnTo>
                  <a:close/>
                </a:path>
                <a:path w="2830829" h="671195">
                  <a:moveTo>
                    <a:pt x="2719278" y="0"/>
                  </a:moveTo>
                  <a:lnTo>
                    <a:pt x="2712123" y="3671"/>
                  </a:lnTo>
                  <a:lnTo>
                    <a:pt x="2707826" y="17025"/>
                  </a:lnTo>
                  <a:lnTo>
                    <a:pt x="2711498" y="24179"/>
                  </a:lnTo>
                  <a:lnTo>
                    <a:pt x="2757434" y="38958"/>
                  </a:lnTo>
                  <a:lnTo>
                    <a:pt x="2803331" y="28849"/>
                  </a:lnTo>
                  <a:lnTo>
                    <a:pt x="2808943" y="28849"/>
                  </a:lnTo>
                  <a:lnTo>
                    <a:pt x="271927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25368" y="3322319"/>
              <a:ext cx="3032760" cy="81381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375754" y="3342961"/>
              <a:ext cx="2830830" cy="657860"/>
            </a:xfrm>
            <a:custGeom>
              <a:avLst/>
              <a:gdLst/>
              <a:ahLst/>
              <a:cxnLst/>
              <a:rect l="l" t="t" r="r" b="b"/>
              <a:pathLst>
                <a:path w="2830829" h="657860">
                  <a:moveTo>
                    <a:pt x="2757359" y="618213"/>
                  </a:moveTo>
                  <a:lnTo>
                    <a:pt x="2711495" y="633214"/>
                  </a:lnTo>
                  <a:lnTo>
                    <a:pt x="2707858" y="640386"/>
                  </a:lnTo>
                  <a:lnTo>
                    <a:pt x="2712219" y="653718"/>
                  </a:lnTo>
                  <a:lnTo>
                    <a:pt x="2719391" y="657355"/>
                  </a:lnTo>
                  <a:lnTo>
                    <a:pt x="2808848" y="628096"/>
                  </a:lnTo>
                  <a:lnTo>
                    <a:pt x="2803284" y="628096"/>
                  </a:lnTo>
                  <a:lnTo>
                    <a:pt x="2757359" y="618213"/>
                  </a:lnTo>
                  <a:close/>
                </a:path>
                <a:path w="2830829" h="657860">
                  <a:moveTo>
                    <a:pt x="2781315" y="610377"/>
                  </a:moveTo>
                  <a:lnTo>
                    <a:pt x="2757359" y="618213"/>
                  </a:lnTo>
                  <a:lnTo>
                    <a:pt x="2803284" y="628096"/>
                  </a:lnTo>
                  <a:lnTo>
                    <a:pt x="2803938" y="625058"/>
                  </a:lnTo>
                  <a:lnTo>
                    <a:pt x="2797392" y="625058"/>
                  </a:lnTo>
                  <a:lnTo>
                    <a:pt x="2781315" y="610377"/>
                  </a:lnTo>
                  <a:close/>
                </a:path>
                <a:path w="2830829" h="657860">
                  <a:moveTo>
                    <a:pt x="2744196" y="542085"/>
                  </a:moveTo>
                  <a:lnTo>
                    <a:pt x="2736164" y="542451"/>
                  </a:lnTo>
                  <a:lnTo>
                    <a:pt x="2726705" y="552809"/>
                  </a:lnTo>
                  <a:lnTo>
                    <a:pt x="2727069" y="560842"/>
                  </a:lnTo>
                  <a:lnTo>
                    <a:pt x="2762704" y="593382"/>
                  </a:lnTo>
                  <a:lnTo>
                    <a:pt x="2808627" y="603265"/>
                  </a:lnTo>
                  <a:lnTo>
                    <a:pt x="2803284" y="628096"/>
                  </a:lnTo>
                  <a:lnTo>
                    <a:pt x="2808848" y="628096"/>
                  </a:lnTo>
                  <a:lnTo>
                    <a:pt x="2830596" y="620983"/>
                  </a:lnTo>
                  <a:lnTo>
                    <a:pt x="2744196" y="542085"/>
                  </a:lnTo>
                  <a:close/>
                </a:path>
                <a:path w="2830829" h="657860">
                  <a:moveTo>
                    <a:pt x="2802007" y="603609"/>
                  </a:moveTo>
                  <a:lnTo>
                    <a:pt x="2781315" y="610377"/>
                  </a:lnTo>
                  <a:lnTo>
                    <a:pt x="2797392" y="625058"/>
                  </a:lnTo>
                  <a:lnTo>
                    <a:pt x="2802007" y="603609"/>
                  </a:lnTo>
                  <a:close/>
                </a:path>
                <a:path w="2830829" h="657860">
                  <a:moveTo>
                    <a:pt x="2808553" y="603609"/>
                  </a:moveTo>
                  <a:lnTo>
                    <a:pt x="2802007" y="603609"/>
                  </a:lnTo>
                  <a:lnTo>
                    <a:pt x="2797392" y="625058"/>
                  </a:lnTo>
                  <a:lnTo>
                    <a:pt x="2803938" y="625058"/>
                  </a:lnTo>
                  <a:lnTo>
                    <a:pt x="2808553" y="603609"/>
                  </a:lnTo>
                  <a:close/>
                </a:path>
                <a:path w="2830829" h="657860">
                  <a:moveTo>
                    <a:pt x="5342" y="0"/>
                  </a:moveTo>
                  <a:lnTo>
                    <a:pt x="0" y="24831"/>
                  </a:lnTo>
                  <a:lnTo>
                    <a:pt x="2757359" y="618213"/>
                  </a:lnTo>
                  <a:lnTo>
                    <a:pt x="2781315" y="610377"/>
                  </a:lnTo>
                  <a:lnTo>
                    <a:pt x="2762704" y="593382"/>
                  </a:lnTo>
                  <a:lnTo>
                    <a:pt x="5342" y="0"/>
                  </a:lnTo>
                  <a:close/>
                </a:path>
                <a:path w="2830829" h="657860">
                  <a:moveTo>
                    <a:pt x="2762704" y="593382"/>
                  </a:moveTo>
                  <a:lnTo>
                    <a:pt x="2781315" y="610377"/>
                  </a:lnTo>
                  <a:lnTo>
                    <a:pt x="2802007" y="603609"/>
                  </a:lnTo>
                  <a:lnTo>
                    <a:pt x="2808553" y="603609"/>
                  </a:lnTo>
                  <a:lnTo>
                    <a:pt x="2808627" y="603265"/>
                  </a:lnTo>
                  <a:lnTo>
                    <a:pt x="2762704" y="59338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31464" y="3325368"/>
              <a:ext cx="3026664" cy="205739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371461" y="3344755"/>
              <a:ext cx="2835275" cy="1864995"/>
            </a:xfrm>
            <a:custGeom>
              <a:avLst/>
              <a:gdLst/>
              <a:ahLst/>
              <a:cxnLst/>
              <a:rect l="l" t="t" r="r" b="b"/>
              <a:pathLst>
                <a:path w="2835275" h="1864995">
                  <a:moveTo>
                    <a:pt x="2719365" y="1833434"/>
                  </a:moveTo>
                  <a:lnTo>
                    <a:pt x="2713390" y="1838815"/>
                  </a:lnTo>
                  <a:lnTo>
                    <a:pt x="2712657" y="1852824"/>
                  </a:lnTo>
                  <a:lnTo>
                    <a:pt x="2718037" y="1858799"/>
                  </a:lnTo>
                  <a:lnTo>
                    <a:pt x="2834880" y="1864917"/>
                  </a:lnTo>
                  <a:lnTo>
                    <a:pt x="2833296" y="1861739"/>
                  </a:lnTo>
                  <a:lnTo>
                    <a:pt x="2806873" y="1861739"/>
                  </a:lnTo>
                  <a:lnTo>
                    <a:pt x="2767553" y="1835957"/>
                  </a:lnTo>
                  <a:lnTo>
                    <a:pt x="2719365" y="1833434"/>
                  </a:lnTo>
                  <a:close/>
                </a:path>
                <a:path w="2835275" h="1864995">
                  <a:moveTo>
                    <a:pt x="2767553" y="1835957"/>
                  </a:moveTo>
                  <a:lnTo>
                    <a:pt x="2806873" y="1861739"/>
                  </a:lnTo>
                  <a:lnTo>
                    <a:pt x="2810138" y="1856761"/>
                  </a:lnTo>
                  <a:lnTo>
                    <a:pt x="2802436" y="1856761"/>
                  </a:lnTo>
                  <a:lnTo>
                    <a:pt x="2792725" y="1837275"/>
                  </a:lnTo>
                  <a:lnTo>
                    <a:pt x="2767553" y="1835957"/>
                  </a:lnTo>
                  <a:close/>
                </a:path>
                <a:path w="2835275" h="1864995">
                  <a:moveTo>
                    <a:pt x="2775066" y="1757645"/>
                  </a:moveTo>
                  <a:lnTo>
                    <a:pt x="2762511" y="1763902"/>
                  </a:lnTo>
                  <a:lnTo>
                    <a:pt x="2759958" y="1771528"/>
                  </a:lnTo>
                  <a:lnTo>
                    <a:pt x="2781483" y="1814717"/>
                  </a:lnTo>
                  <a:lnTo>
                    <a:pt x="2820802" y="1840499"/>
                  </a:lnTo>
                  <a:lnTo>
                    <a:pt x="2806873" y="1861739"/>
                  </a:lnTo>
                  <a:lnTo>
                    <a:pt x="2833296" y="1861739"/>
                  </a:lnTo>
                  <a:lnTo>
                    <a:pt x="2782691" y="1760198"/>
                  </a:lnTo>
                  <a:lnTo>
                    <a:pt x="2775066" y="1757645"/>
                  </a:lnTo>
                  <a:close/>
                </a:path>
                <a:path w="2835275" h="1864995">
                  <a:moveTo>
                    <a:pt x="2792725" y="1837275"/>
                  </a:moveTo>
                  <a:lnTo>
                    <a:pt x="2802436" y="1856761"/>
                  </a:lnTo>
                  <a:lnTo>
                    <a:pt x="2814467" y="1838413"/>
                  </a:lnTo>
                  <a:lnTo>
                    <a:pt x="2792725" y="1837275"/>
                  </a:lnTo>
                  <a:close/>
                </a:path>
                <a:path w="2835275" h="1864995">
                  <a:moveTo>
                    <a:pt x="2781483" y="1814717"/>
                  </a:moveTo>
                  <a:lnTo>
                    <a:pt x="2792725" y="1837275"/>
                  </a:lnTo>
                  <a:lnTo>
                    <a:pt x="2814467" y="1838413"/>
                  </a:lnTo>
                  <a:lnTo>
                    <a:pt x="2802436" y="1856761"/>
                  </a:lnTo>
                  <a:lnTo>
                    <a:pt x="2810138" y="1856761"/>
                  </a:lnTo>
                  <a:lnTo>
                    <a:pt x="2820802" y="1840499"/>
                  </a:lnTo>
                  <a:lnTo>
                    <a:pt x="2781483" y="1814717"/>
                  </a:lnTo>
                  <a:close/>
                </a:path>
                <a:path w="2835275" h="1864995">
                  <a:moveTo>
                    <a:pt x="13926" y="0"/>
                  </a:moveTo>
                  <a:lnTo>
                    <a:pt x="0" y="21242"/>
                  </a:lnTo>
                  <a:lnTo>
                    <a:pt x="2767553" y="1835957"/>
                  </a:lnTo>
                  <a:lnTo>
                    <a:pt x="2792725" y="1837275"/>
                  </a:lnTo>
                  <a:lnTo>
                    <a:pt x="2781483" y="1814717"/>
                  </a:lnTo>
                  <a:lnTo>
                    <a:pt x="139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28416" y="1368552"/>
              <a:ext cx="3029712" cy="360273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368657" y="1501070"/>
              <a:ext cx="2837815" cy="3411854"/>
            </a:xfrm>
            <a:custGeom>
              <a:avLst/>
              <a:gdLst/>
              <a:ahLst/>
              <a:cxnLst/>
              <a:rect l="l" t="t" r="r" b="b"/>
              <a:pathLst>
                <a:path w="2837815" h="3411854">
                  <a:moveTo>
                    <a:pt x="2805456" y="38771"/>
                  </a:moveTo>
                  <a:lnTo>
                    <a:pt x="2781775" y="47400"/>
                  </a:lnTo>
                  <a:lnTo>
                    <a:pt x="0" y="3395198"/>
                  </a:lnTo>
                  <a:lnTo>
                    <a:pt x="19535" y="3411432"/>
                  </a:lnTo>
                  <a:lnTo>
                    <a:pt x="2801311" y="63631"/>
                  </a:lnTo>
                  <a:lnTo>
                    <a:pt x="2805456" y="38771"/>
                  </a:lnTo>
                  <a:close/>
                </a:path>
                <a:path w="2837815" h="3411854">
                  <a:moveTo>
                    <a:pt x="2835780" y="11348"/>
                  </a:moveTo>
                  <a:lnTo>
                    <a:pt x="2811731" y="11348"/>
                  </a:lnTo>
                  <a:lnTo>
                    <a:pt x="2831266" y="27580"/>
                  </a:lnTo>
                  <a:lnTo>
                    <a:pt x="2801311" y="63631"/>
                  </a:lnTo>
                  <a:lnTo>
                    <a:pt x="2793373" y="111230"/>
                  </a:lnTo>
                  <a:lnTo>
                    <a:pt x="2798047" y="117774"/>
                  </a:lnTo>
                  <a:lnTo>
                    <a:pt x="2811884" y="120081"/>
                  </a:lnTo>
                  <a:lnTo>
                    <a:pt x="2818427" y="115408"/>
                  </a:lnTo>
                  <a:lnTo>
                    <a:pt x="2835780" y="11348"/>
                  </a:lnTo>
                  <a:close/>
                </a:path>
                <a:path w="2837815" h="3411854">
                  <a:moveTo>
                    <a:pt x="2837672" y="0"/>
                  </a:moveTo>
                  <a:lnTo>
                    <a:pt x="2727740" y="40054"/>
                  </a:lnTo>
                  <a:lnTo>
                    <a:pt x="2724344" y="47343"/>
                  </a:lnTo>
                  <a:lnTo>
                    <a:pt x="2729147" y="60524"/>
                  </a:lnTo>
                  <a:lnTo>
                    <a:pt x="2736435" y="63920"/>
                  </a:lnTo>
                  <a:lnTo>
                    <a:pt x="2781775" y="47400"/>
                  </a:lnTo>
                  <a:lnTo>
                    <a:pt x="2811731" y="11348"/>
                  </a:lnTo>
                  <a:lnTo>
                    <a:pt x="2835780" y="11348"/>
                  </a:lnTo>
                  <a:lnTo>
                    <a:pt x="2837672" y="0"/>
                  </a:lnTo>
                  <a:close/>
                </a:path>
                <a:path w="2837815" h="3411854">
                  <a:moveTo>
                    <a:pt x="2818889" y="17296"/>
                  </a:moveTo>
                  <a:lnTo>
                    <a:pt x="2809038" y="17296"/>
                  </a:lnTo>
                  <a:lnTo>
                    <a:pt x="2825912" y="31318"/>
                  </a:lnTo>
                  <a:lnTo>
                    <a:pt x="2805456" y="38771"/>
                  </a:lnTo>
                  <a:lnTo>
                    <a:pt x="2801311" y="63631"/>
                  </a:lnTo>
                  <a:lnTo>
                    <a:pt x="2831266" y="27580"/>
                  </a:lnTo>
                  <a:lnTo>
                    <a:pt x="2818889" y="17296"/>
                  </a:lnTo>
                  <a:close/>
                </a:path>
                <a:path w="2837815" h="3411854">
                  <a:moveTo>
                    <a:pt x="2811731" y="11348"/>
                  </a:moveTo>
                  <a:lnTo>
                    <a:pt x="2781775" y="47400"/>
                  </a:lnTo>
                  <a:lnTo>
                    <a:pt x="2805456" y="38771"/>
                  </a:lnTo>
                  <a:lnTo>
                    <a:pt x="2809038" y="17296"/>
                  </a:lnTo>
                  <a:lnTo>
                    <a:pt x="2818889" y="17296"/>
                  </a:lnTo>
                  <a:lnTo>
                    <a:pt x="2811731" y="11348"/>
                  </a:lnTo>
                  <a:close/>
                </a:path>
                <a:path w="2837815" h="3411854">
                  <a:moveTo>
                    <a:pt x="2809038" y="17296"/>
                  </a:moveTo>
                  <a:lnTo>
                    <a:pt x="2805456" y="38771"/>
                  </a:lnTo>
                  <a:lnTo>
                    <a:pt x="2825912" y="31318"/>
                  </a:lnTo>
                  <a:lnTo>
                    <a:pt x="2809038" y="1729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1464" y="2599944"/>
              <a:ext cx="3026664" cy="237439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370689" y="2732487"/>
              <a:ext cx="2835910" cy="2182495"/>
            </a:xfrm>
            <a:custGeom>
              <a:avLst/>
              <a:gdLst/>
              <a:ahLst/>
              <a:cxnLst/>
              <a:rect l="l" t="t" r="r" b="b"/>
              <a:pathLst>
                <a:path w="2835910" h="2182495">
                  <a:moveTo>
                    <a:pt x="2795670" y="30704"/>
                  </a:moveTo>
                  <a:lnTo>
                    <a:pt x="2770668" y="33893"/>
                  </a:lnTo>
                  <a:lnTo>
                    <a:pt x="0" y="2161825"/>
                  </a:lnTo>
                  <a:lnTo>
                    <a:pt x="15471" y="2181970"/>
                  </a:lnTo>
                  <a:lnTo>
                    <a:pt x="2786139" y="54038"/>
                  </a:lnTo>
                  <a:lnTo>
                    <a:pt x="2795670" y="30704"/>
                  </a:lnTo>
                  <a:close/>
                </a:path>
                <a:path w="2835910" h="2182495">
                  <a:moveTo>
                    <a:pt x="2833488" y="5292"/>
                  </a:moveTo>
                  <a:lnTo>
                    <a:pt x="2807909" y="5292"/>
                  </a:lnTo>
                  <a:lnTo>
                    <a:pt x="2823380" y="25436"/>
                  </a:lnTo>
                  <a:lnTo>
                    <a:pt x="2786139" y="54038"/>
                  </a:lnTo>
                  <a:lnTo>
                    <a:pt x="2767892" y="98709"/>
                  </a:lnTo>
                  <a:lnTo>
                    <a:pt x="2771006" y="106123"/>
                  </a:lnTo>
                  <a:lnTo>
                    <a:pt x="2783992" y="111428"/>
                  </a:lnTo>
                  <a:lnTo>
                    <a:pt x="2791406" y="108314"/>
                  </a:lnTo>
                  <a:lnTo>
                    <a:pt x="2833488" y="5292"/>
                  </a:lnTo>
                  <a:close/>
                </a:path>
                <a:path w="2835910" h="2182495">
                  <a:moveTo>
                    <a:pt x="2811947" y="10549"/>
                  </a:moveTo>
                  <a:lnTo>
                    <a:pt x="2803903" y="10549"/>
                  </a:lnTo>
                  <a:lnTo>
                    <a:pt x="2817267" y="27950"/>
                  </a:lnTo>
                  <a:lnTo>
                    <a:pt x="2795670" y="30704"/>
                  </a:lnTo>
                  <a:lnTo>
                    <a:pt x="2786139" y="54038"/>
                  </a:lnTo>
                  <a:lnTo>
                    <a:pt x="2823380" y="25436"/>
                  </a:lnTo>
                  <a:lnTo>
                    <a:pt x="2811947" y="10549"/>
                  </a:lnTo>
                  <a:close/>
                </a:path>
                <a:path w="2835910" h="2182495">
                  <a:moveTo>
                    <a:pt x="2835649" y="0"/>
                  </a:moveTo>
                  <a:lnTo>
                    <a:pt x="2719588" y="14803"/>
                  </a:lnTo>
                  <a:lnTo>
                    <a:pt x="2714666" y="21163"/>
                  </a:lnTo>
                  <a:lnTo>
                    <a:pt x="2716442" y="35077"/>
                  </a:lnTo>
                  <a:lnTo>
                    <a:pt x="2722801" y="39998"/>
                  </a:lnTo>
                  <a:lnTo>
                    <a:pt x="2770668" y="33893"/>
                  </a:lnTo>
                  <a:lnTo>
                    <a:pt x="2807909" y="5292"/>
                  </a:lnTo>
                  <a:lnTo>
                    <a:pt x="2833488" y="5292"/>
                  </a:lnTo>
                  <a:lnTo>
                    <a:pt x="2835649" y="0"/>
                  </a:lnTo>
                  <a:close/>
                </a:path>
                <a:path w="2835910" h="2182495">
                  <a:moveTo>
                    <a:pt x="2807909" y="5292"/>
                  </a:moveTo>
                  <a:lnTo>
                    <a:pt x="2770668" y="33893"/>
                  </a:lnTo>
                  <a:lnTo>
                    <a:pt x="2795670" y="30704"/>
                  </a:lnTo>
                  <a:lnTo>
                    <a:pt x="2803903" y="10549"/>
                  </a:lnTo>
                  <a:lnTo>
                    <a:pt x="2811947" y="10549"/>
                  </a:lnTo>
                  <a:lnTo>
                    <a:pt x="2807909" y="5292"/>
                  </a:lnTo>
                  <a:close/>
                </a:path>
                <a:path w="2835910" h="2182495">
                  <a:moveTo>
                    <a:pt x="2803903" y="10549"/>
                  </a:moveTo>
                  <a:lnTo>
                    <a:pt x="2795670" y="30704"/>
                  </a:lnTo>
                  <a:lnTo>
                    <a:pt x="2817267" y="27950"/>
                  </a:lnTo>
                  <a:lnTo>
                    <a:pt x="2803903" y="1054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34512" y="3831336"/>
              <a:ext cx="3023616" cy="114604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374416" y="3939863"/>
              <a:ext cx="2832100" cy="976630"/>
            </a:xfrm>
            <a:custGeom>
              <a:avLst/>
              <a:gdLst/>
              <a:ahLst/>
              <a:cxnLst/>
              <a:rect l="l" t="t" r="r" b="b"/>
              <a:pathLst>
                <a:path w="2832100" h="976629">
                  <a:moveTo>
                    <a:pt x="2759432" y="34775"/>
                  </a:moveTo>
                  <a:lnTo>
                    <a:pt x="0" y="952470"/>
                  </a:lnTo>
                  <a:lnTo>
                    <a:pt x="8016" y="976572"/>
                  </a:lnTo>
                  <a:lnTo>
                    <a:pt x="2767445" y="58878"/>
                  </a:lnTo>
                  <a:lnTo>
                    <a:pt x="2784097" y="39956"/>
                  </a:lnTo>
                  <a:lnTo>
                    <a:pt x="2759432" y="34775"/>
                  </a:lnTo>
                  <a:close/>
                </a:path>
                <a:path w="2832100" h="976629">
                  <a:moveTo>
                    <a:pt x="2812424" y="19951"/>
                  </a:moveTo>
                  <a:lnTo>
                    <a:pt x="2804007" y="19951"/>
                  </a:lnTo>
                  <a:lnTo>
                    <a:pt x="2812022" y="44053"/>
                  </a:lnTo>
                  <a:lnTo>
                    <a:pt x="2767445" y="58878"/>
                  </a:lnTo>
                  <a:lnTo>
                    <a:pt x="2735568" y="95102"/>
                  </a:lnTo>
                  <a:lnTo>
                    <a:pt x="2736080" y="103127"/>
                  </a:lnTo>
                  <a:lnTo>
                    <a:pt x="2746611" y="112394"/>
                  </a:lnTo>
                  <a:lnTo>
                    <a:pt x="2754636" y="111883"/>
                  </a:lnTo>
                  <a:lnTo>
                    <a:pt x="2831932" y="24048"/>
                  </a:lnTo>
                  <a:lnTo>
                    <a:pt x="2812424" y="19951"/>
                  </a:lnTo>
                  <a:close/>
                </a:path>
                <a:path w="2832100" h="976629">
                  <a:moveTo>
                    <a:pt x="2784097" y="39956"/>
                  </a:moveTo>
                  <a:lnTo>
                    <a:pt x="2767445" y="58878"/>
                  </a:lnTo>
                  <a:lnTo>
                    <a:pt x="2810888" y="44430"/>
                  </a:lnTo>
                  <a:lnTo>
                    <a:pt x="2805404" y="44430"/>
                  </a:lnTo>
                  <a:lnTo>
                    <a:pt x="2784097" y="39956"/>
                  </a:lnTo>
                  <a:close/>
                </a:path>
                <a:path w="2832100" h="976629">
                  <a:moveTo>
                    <a:pt x="2798480" y="23611"/>
                  </a:moveTo>
                  <a:lnTo>
                    <a:pt x="2784097" y="39956"/>
                  </a:lnTo>
                  <a:lnTo>
                    <a:pt x="2805404" y="44430"/>
                  </a:lnTo>
                  <a:lnTo>
                    <a:pt x="2798480" y="23611"/>
                  </a:lnTo>
                  <a:close/>
                </a:path>
                <a:path w="2832100" h="976629">
                  <a:moveTo>
                    <a:pt x="2805224" y="23611"/>
                  </a:moveTo>
                  <a:lnTo>
                    <a:pt x="2798480" y="23611"/>
                  </a:lnTo>
                  <a:lnTo>
                    <a:pt x="2805404" y="44430"/>
                  </a:lnTo>
                  <a:lnTo>
                    <a:pt x="2810888" y="44430"/>
                  </a:lnTo>
                  <a:lnTo>
                    <a:pt x="2812022" y="44053"/>
                  </a:lnTo>
                  <a:lnTo>
                    <a:pt x="2805224" y="23611"/>
                  </a:lnTo>
                  <a:close/>
                </a:path>
                <a:path w="2832100" h="976629">
                  <a:moveTo>
                    <a:pt x="2804007" y="19951"/>
                  </a:moveTo>
                  <a:lnTo>
                    <a:pt x="2759432" y="34775"/>
                  </a:lnTo>
                  <a:lnTo>
                    <a:pt x="2784097" y="39956"/>
                  </a:lnTo>
                  <a:lnTo>
                    <a:pt x="2798480" y="23611"/>
                  </a:lnTo>
                  <a:lnTo>
                    <a:pt x="2805224" y="23611"/>
                  </a:lnTo>
                  <a:lnTo>
                    <a:pt x="2804007" y="19951"/>
                  </a:lnTo>
                  <a:close/>
                </a:path>
                <a:path w="2832100" h="976629">
                  <a:moveTo>
                    <a:pt x="2717427" y="0"/>
                  </a:moveTo>
                  <a:lnTo>
                    <a:pt x="2710694" y="4395"/>
                  </a:lnTo>
                  <a:lnTo>
                    <a:pt x="2707811" y="18124"/>
                  </a:lnTo>
                  <a:lnTo>
                    <a:pt x="2712206" y="24857"/>
                  </a:lnTo>
                  <a:lnTo>
                    <a:pt x="2759432" y="34775"/>
                  </a:lnTo>
                  <a:lnTo>
                    <a:pt x="2804007" y="19951"/>
                  </a:lnTo>
                  <a:lnTo>
                    <a:pt x="2812424" y="19951"/>
                  </a:lnTo>
                  <a:lnTo>
                    <a:pt x="27174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37560" y="4870704"/>
              <a:ext cx="3020567" cy="51206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377062" y="4891757"/>
              <a:ext cx="2829560" cy="365760"/>
            </a:xfrm>
            <a:custGeom>
              <a:avLst/>
              <a:gdLst/>
              <a:ahLst/>
              <a:cxnLst/>
              <a:rect l="l" t="t" r="r" b="b"/>
              <a:pathLst>
                <a:path w="2829560" h="365760">
                  <a:moveTo>
                    <a:pt x="2756162" y="322769"/>
                  </a:moveTo>
                  <a:lnTo>
                    <a:pt x="2712111" y="342470"/>
                  </a:lnTo>
                  <a:lnTo>
                    <a:pt x="2709242" y="349982"/>
                  </a:lnTo>
                  <a:lnTo>
                    <a:pt x="2714969" y="362788"/>
                  </a:lnTo>
                  <a:lnTo>
                    <a:pt x="2722481" y="365657"/>
                  </a:lnTo>
                  <a:lnTo>
                    <a:pt x="2807099" y="327813"/>
                  </a:lnTo>
                  <a:lnTo>
                    <a:pt x="2802887" y="327813"/>
                  </a:lnTo>
                  <a:lnTo>
                    <a:pt x="2756162" y="322769"/>
                  </a:lnTo>
                  <a:close/>
                </a:path>
                <a:path w="2829560" h="365760">
                  <a:moveTo>
                    <a:pt x="2779170" y="312479"/>
                  </a:moveTo>
                  <a:lnTo>
                    <a:pt x="2756162" y="322769"/>
                  </a:lnTo>
                  <a:lnTo>
                    <a:pt x="2802887" y="327813"/>
                  </a:lnTo>
                  <a:lnTo>
                    <a:pt x="2803147" y="325404"/>
                  </a:lnTo>
                  <a:lnTo>
                    <a:pt x="2796689" y="325404"/>
                  </a:lnTo>
                  <a:lnTo>
                    <a:pt x="2779170" y="312479"/>
                  </a:lnTo>
                  <a:close/>
                </a:path>
                <a:path w="2829560" h="365760">
                  <a:moveTo>
                    <a:pt x="2735135" y="248429"/>
                  </a:moveTo>
                  <a:lnTo>
                    <a:pt x="2727184" y="249629"/>
                  </a:lnTo>
                  <a:lnTo>
                    <a:pt x="2718856" y="260918"/>
                  </a:lnTo>
                  <a:lnTo>
                    <a:pt x="2720056" y="268869"/>
                  </a:lnTo>
                  <a:lnTo>
                    <a:pt x="2758888" y="297517"/>
                  </a:lnTo>
                  <a:lnTo>
                    <a:pt x="2805614" y="302560"/>
                  </a:lnTo>
                  <a:lnTo>
                    <a:pt x="2802887" y="327813"/>
                  </a:lnTo>
                  <a:lnTo>
                    <a:pt x="2807099" y="327813"/>
                  </a:lnTo>
                  <a:lnTo>
                    <a:pt x="2829289" y="317889"/>
                  </a:lnTo>
                  <a:lnTo>
                    <a:pt x="2735135" y="248429"/>
                  </a:lnTo>
                  <a:close/>
                </a:path>
                <a:path w="2829560" h="365760">
                  <a:moveTo>
                    <a:pt x="2799045" y="303590"/>
                  </a:moveTo>
                  <a:lnTo>
                    <a:pt x="2779170" y="312479"/>
                  </a:lnTo>
                  <a:lnTo>
                    <a:pt x="2796689" y="325404"/>
                  </a:lnTo>
                  <a:lnTo>
                    <a:pt x="2799045" y="303590"/>
                  </a:lnTo>
                  <a:close/>
                </a:path>
                <a:path w="2829560" h="365760">
                  <a:moveTo>
                    <a:pt x="2805502" y="303590"/>
                  </a:moveTo>
                  <a:lnTo>
                    <a:pt x="2799045" y="303590"/>
                  </a:lnTo>
                  <a:lnTo>
                    <a:pt x="2796689" y="325404"/>
                  </a:lnTo>
                  <a:lnTo>
                    <a:pt x="2803147" y="325404"/>
                  </a:lnTo>
                  <a:lnTo>
                    <a:pt x="2805502" y="303590"/>
                  </a:lnTo>
                  <a:close/>
                </a:path>
                <a:path w="2829560" h="365760">
                  <a:moveTo>
                    <a:pt x="2725" y="0"/>
                  </a:moveTo>
                  <a:lnTo>
                    <a:pt x="0" y="25253"/>
                  </a:lnTo>
                  <a:lnTo>
                    <a:pt x="2756162" y="322769"/>
                  </a:lnTo>
                  <a:lnTo>
                    <a:pt x="2779170" y="312479"/>
                  </a:lnTo>
                  <a:lnTo>
                    <a:pt x="2758888" y="297517"/>
                  </a:lnTo>
                  <a:lnTo>
                    <a:pt x="2725" y="0"/>
                  </a:lnTo>
                  <a:close/>
                </a:path>
                <a:path w="2829560" h="365760">
                  <a:moveTo>
                    <a:pt x="2758888" y="297517"/>
                  </a:moveTo>
                  <a:lnTo>
                    <a:pt x="2779170" y="312479"/>
                  </a:lnTo>
                  <a:lnTo>
                    <a:pt x="2799045" y="303590"/>
                  </a:lnTo>
                  <a:lnTo>
                    <a:pt x="2805502" y="303590"/>
                  </a:lnTo>
                  <a:lnTo>
                    <a:pt x="2805614" y="302560"/>
                  </a:lnTo>
                  <a:lnTo>
                    <a:pt x="2758888" y="2975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50863" y="1426464"/>
              <a:ext cx="3502151" cy="1216152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199389" y="1447796"/>
              <a:ext cx="3300095" cy="1050290"/>
            </a:xfrm>
            <a:custGeom>
              <a:avLst/>
              <a:gdLst/>
              <a:ahLst/>
              <a:cxnLst/>
              <a:rect l="l" t="t" r="r" b="b"/>
              <a:pathLst>
                <a:path w="3300095" h="1050289">
                  <a:moveTo>
                    <a:pt x="3227256" y="1014350"/>
                  </a:moveTo>
                  <a:lnTo>
                    <a:pt x="3180276" y="1025370"/>
                  </a:lnTo>
                  <a:lnTo>
                    <a:pt x="3176040" y="1032205"/>
                  </a:lnTo>
                  <a:lnTo>
                    <a:pt x="3179244" y="1045861"/>
                  </a:lnTo>
                  <a:lnTo>
                    <a:pt x="3186078" y="1050099"/>
                  </a:lnTo>
                  <a:lnTo>
                    <a:pt x="3279712" y="1028134"/>
                  </a:lnTo>
                  <a:lnTo>
                    <a:pt x="3272188" y="1028134"/>
                  </a:lnTo>
                  <a:lnTo>
                    <a:pt x="3227256" y="1014350"/>
                  </a:lnTo>
                  <a:close/>
                </a:path>
                <a:path w="3300095" h="1050289">
                  <a:moveTo>
                    <a:pt x="3251795" y="1008594"/>
                  </a:moveTo>
                  <a:lnTo>
                    <a:pt x="3227256" y="1014350"/>
                  </a:lnTo>
                  <a:lnTo>
                    <a:pt x="3272188" y="1028134"/>
                  </a:lnTo>
                  <a:lnTo>
                    <a:pt x="3273273" y="1024597"/>
                  </a:lnTo>
                  <a:lnTo>
                    <a:pt x="3266556" y="1024597"/>
                  </a:lnTo>
                  <a:lnTo>
                    <a:pt x="3251795" y="1008594"/>
                  </a:lnTo>
                  <a:close/>
                </a:path>
                <a:path w="3300095" h="1050289">
                  <a:moveTo>
                    <a:pt x="3212625" y="937051"/>
                  </a:moveTo>
                  <a:lnTo>
                    <a:pt x="3202313" y="946562"/>
                  </a:lnTo>
                  <a:lnTo>
                    <a:pt x="3201988" y="954598"/>
                  </a:lnTo>
                  <a:lnTo>
                    <a:pt x="3234705" y="990066"/>
                  </a:lnTo>
                  <a:lnTo>
                    <a:pt x="3279637" y="1003851"/>
                  </a:lnTo>
                  <a:lnTo>
                    <a:pt x="3272188" y="1028134"/>
                  </a:lnTo>
                  <a:lnTo>
                    <a:pt x="3279712" y="1028134"/>
                  </a:lnTo>
                  <a:lnTo>
                    <a:pt x="3299988" y="1023378"/>
                  </a:lnTo>
                  <a:lnTo>
                    <a:pt x="3220659" y="937375"/>
                  </a:lnTo>
                  <a:lnTo>
                    <a:pt x="3212625" y="937051"/>
                  </a:lnTo>
                  <a:close/>
                </a:path>
                <a:path w="3300095" h="1050289">
                  <a:moveTo>
                    <a:pt x="3272991" y="1003622"/>
                  </a:moveTo>
                  <a:lnTo>
                    <a:pt x="3251795" y="1008594"/>
                  </a:lnTo>
                  <a:lnTo>
                    <a:pt x="3266556" y="1024597"/>
                  </a:lnTo>
                  <a:lnTo>
                    <a:pt x="3272991" y="1003622"/>
                  </a:lnTo>
                  <a:close/>
                </a:path>
                <a:path w="3300095" h="1050289">
                  <a:moveTo>
                    <a:pt x="3278892" y="1003622"/>
                  </a:moveTo>
                  <a:lnTo>
                    <a:pt x="3272991" y="1003622"/>
                  </a:lnTo>
                  <a:lnTo>
                    <a:pt x="3266556" y="1024597"/>
                  </a:lnTo>
                  <a:lnTo>
                    <a:pt x="3273273" y="1024597"/>
                  </a:lnTo>
                  <a:lnTo>
                    <a:pt x="3279637" y="1003851"/>
                  </a:lnTo>
                  <a:lnTo>
                    <a:pt x="3278892" y="1003622"/>
                  </a:lnTo>
                  <a:close/>
                </a:path>
                <a:path w="3300095" h="1050289">
                  <a:moveTo>
                    <a:pt x="7449" y="0"/>
                  </a:moveTo>
                  <a:lnTo>
                    <a:pt x="0" y="24283"/>
                  </a:lnTo>
                  <a:lnTo>
                    <a:pt x="3227256" y="1014350"/>
                  </a:lnTo>
                  <a:lnTo>
                    <a:pt x="3251795" y="1008594"/>
                  </a:lnTo>
                  <a:lnTo>
                    <a:pt x="3234705" y="990066"/>
                  </a:lnTo>
                  <a:lnTo>
                    <a:pt x="7449" y="0"/>
                  </a:lnTo>
                  <a:close/>
                </a:path>
                <a:path w="3300095" h="1050289">
                  <a:moveTo>
                    <a:pt x="3234705" y="990066"/>
                  </a:moveTo>
                  <a:lnTo>
                    <a:pt x="3251795" y="1008594"/>
                  </a:lnTo>
                  <a:lnTo>
                    <a:pt x="3272991" y="1003622"/>
                  </a:lnTo>
                  <a:lnTo>
                    <a:pt x="3278892" y="1003622"/>
                  </a:lnTo>
                  <a:lnTo>
                    <a:pt x="3234705" y="99006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50863" y="2377440"/>
              <a:ext cx="3502151" cy="4267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88970" y="2457582"/>
              <a:ext cx="3310890" cy="287020"/>
            </a:xfrm>
            <a:custGeom>
              <a:avLst/>
              <a:gdLst/>
              <a:ahLst/>
              <a:cxnLst/>
              <a:rect l="l" t="t" r="r" b="b"/>
              <a:pathLst>
                <a:path w="3310890" h="287019">
                  <a:moveTo>
                    <a:pt x="3237540" y="44217"/>
                  </a:moveTo>
                  <a:lnTo>
                    <a:pt x="0" y="261365"/>
                  </a:lnTo>
                  <a:lnTo>
                    <a:pt x="1700" y="286708"/>
                  </a:lnTo>
                  <a:lnTo>
                    <a:pt x="3239238" y="69560"/>
                  </a:lnTo>
                  <a:lnTo>
                    <a:pt x="3260112" y="55431"/>
                  </a:lnTo>
                  <a:lnTo>
                    <a:pt x="3237540" y="44217"/>
                  </a:lnTo>
                  <a:close/>
                </a:path>
                <a:path w="3310890" h="287019">
                  <a:moveTo>
                    <a:pt x="3288289" y="41069"/>
                  </a:moveTo>
                  <a:lnTo>
                    <a:pt x="3284472" y="41069"/>
                  </a:lnTo>
                  <a:lnTo>
                    <a:pt x="3286173" y="66412"/>
                  </a:lnTo>
                  <a:lnTo>
                    <a:pt x="3239238" y="69560"/>
                  </a:lnTo>
                  <a:lnTo>
                    <a:pt x="3199278" y="96608"/>
                  </a:lnTo>
                  <a:lnTo>
                    <a:pt x="3197757" y="104504"/>
                  </a:lnTo>
                  <a:lnTo>
                    <a:pt x="3205620" y="116122"/>
                  </a:lnTo>
                  <a:lnTo>
                    <a:pt x="3213516" y="117643"/>
                  </a:lnTo>
                  <a:lnTo>
                    <a:pt x="3310408" y="52058"/>
                  </a:lnTo>
                  <a:lnTo>
                    <a:pt x="3288289" y="41069"/>
                  </a:lnTo>
                  <a:close/>
                </a:path>
                <a:path w="3310890" h="287019">
                  <a:moveTo>
                    <a:pt x="3260112" y="55431"/>
                  </a:moveTo>
                  <a:lnTo>
                    <a:pt x="3239238" y="69560"/>
                  </a:lnTo>
                  <a:lnTo>
                    <a:pt x="3286173" y="66412"/>
                  </a:lnTo>
                  <a:lnTo>
                    <a:pt x="3286086" y="65117"/>
                  </a:lnTo>
                  <a:lnTo>
                    <a:pt x="3279609" y="65117"/>
                  </a:lnTo>
                  <a:lnTo>
                    <a:pt x="3260112" y="55431"/>
                  </a:lnTo>
                  <a:close/>
                </a:path>
                <a:path w="3310890" h="287019">
                  <a:moveTo>
                    <a:pt x="3278141" y="43226"/>
                  </a:moveTo>
                  <a:lnTo>
                    <a:pt x="3260112" y="55431"/>
                  </a:lnTo>
                  <a:lnTo>
                    <a:pt x="3279609" y="65117"/>
                  </a:lnTo>
                  <a:lnTo>
                    <a:pt x="3278141" y="43226"/>
                  </a:lnTo>
                  <a:close/>
                </a:path>
                <a:path w="3310890" h="287019">
                  <a:moveTo>
                    <a:pt x="3284617" y="43226"/>
                  </a:moveTo>
                  <a:lnTo>
                    <a:pt x="3278141" y="43226"/>
                  </a:lnTo>
                  <a:lnTo>
                    <a:pt x="3279609" y="65117"/>
                  </a:lnTo>
                  <a:lnTo>
                    <a:pt x="3286086" y="65117"/>
                  </a:lnTo>
                  <a:lnTo>
                    <a:pt x="3284617" y="43226"/>
                  </a:lnTo>
                  <a:close/>
                </a:path>
                <a:path w="3310890" h="287019">
                  <a:moveTo>
                    <a:pt x="3284472" y="41069"/>
                  </a:moveTo>
                  <a:lnTo>
                    <a:pt x="3237540" y="44217"/>
                  </a:lnTo>
                  <a:lnTo>
                    <a:pt x="3260112" y="55431"/>
                  </a:lnTo>
                  <a:lnTo>
                    <a:pt x="3278141" y="43226"/>
                  </a:lnTo>
                  <a:lnTo>
                    <a:pt x="3284617" y="43226"/>
                  </a:lnTo>
                  <a:lnTo>
                    <a:pt x="3284472" y="41069"/>
                  </a:lnTo>
                  <a:close/>
                </a:path>
                <a:path w="3310890" h="287019">
                  <a:moveTo>
                    <a:pt x="3205626" y="0"/>
                  </a:moveTo>
                  <a:lnTo>
                    <a:pt x="3198003" y="2561"/>
                  </a:lnTo>
                  <a:lnTo>
                    <a:pt x="3191762" y="15124"/>
                  </a:lnTo>
                  <a:lnTo>
                    <a:pt x="3194324" y="22746"/>
                  </a:lnTo>
                  <a:lnTo>
                    <a:pt x="3237540" y="44217"/>
                  </a:lnTo>
                  <a:lnTo>
                    <a:pt x="3284472" y="41069"/>
                  </a:lnTo>
                  <a:lnTo>
                    <a:pt x="3288289" y="41069"/>
                  </a:lnTo>
                  <a:lnTo>
                    <a:pt x="32056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160007" y="2383536"/>
              <a:ext cx="3474720" cy="1667256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201110" y="2503289"/>
              <a:ext cx="3282315" cy="1487805"/>
            </a:xfrm>
            <a:custGeom>
              <a:avLst/>
              <a:gdLst/>
              <a:ahLst/>
              <a:cxnLst/>
              <a:rect l="l" t="t" r="r" b="b"/>
              <a:pathLst>
                <a:path w="3282315" h="1487804">
                  <a:moveTo>
                    <a:pt x="3210707" y="30457"/>
                  </a:moveTo>
                  <a:lnTo>
                    <a:pt x="0" y="1464148"/>
                  </a:lnTo>
                  <a:lnTo>
                    <a:pt x="10356" y="1487341"/>
                  </a:lnTo>
                  <a:lnTo>
                    <a:pt x="3221064" y="53650"/>
                  </a:lnTo>
                  <a:lnTo>
                    <a:pt x="3235765" y="33176"/>
                  </a:lnTo>
                  <a:lnTo>
                    <a:pt x="3210707" y="30457"/>
                  </a:lnTo>
                  <a:close/>
                </a:path>
                <a:path w="3282315" h="1487804">
                  <a:moveTo>
                    <a:pt x="3269707" y="11311"/>
                  </a:moveTo>
                  <a:lnTo>
                    <a:pt x="3253583" y="11311"/>
                  </a:lnTo>
                  <a:lnTo>
                    <a:pt x="3263940" y="34504"/>
                  </a:lnTo>
                  <a:lnTo>
                    <a:pt x="3221064" y="53650"/>
                  </a:lnTo>
                  <a:lnTo>
                    <a:pt x="3192918" y="92847"/>
                  </a:lnTo>
                  <a:lnTo>
                    <a:pt x="3194221" y="100782"/>
                  </a:lnTo>
                  <a:lnTo>
                    <a:pt x="3205615" y="108963"/>
                  </a:lnTo>
                  <a:lnTo>
                    <a:pt x="3213550" y="107661"/>
                  </a:lnTo>
                  <a:lnTo>
                    <a:pt x="3281795" y="12623"/>
                  </a:lnTo>
                  <a:lnTo>
                    <a:pt x="3269707" y="11311"/>
                  </a:lnTo>
                  <a:close/>
                </a:path>
                <a:path w="3282315" h="1487804">
                  <a:moveTo>
                    <a:pt x="3235765" y="33176"/>
                  </a:moveTo>
                  <a:lnTo>
                    <a:pt x="3221064" y="53650"/>
                  </a:lnTo>
                  <a:lnTo>
                    <a:pt x="3261653" y="35525"/>
                  </a:lnTo>
                  <a:lnTo>
                    <a:pt x="3257410" y="35525"/>
                  </a:lnTo>
                  <a:lnTo>
                    <a:pt x="3235765" y="33176"/>
                  </a:lnTo>
                  <a:close/>
                </a:path>
                <a:path w="3282315" h="1487804">
                  <a:moveTo>
                    <a:pt x="3248464" y="15492"/>
                  </a:moveTo>
                  <a:lnTo>
                    <a:pt x="3235765" y="33176"/>
                  </a:lnTo>
                  <a:lnTo>
                    <a:pt x="3257410" y="35525"/>
                  </a:lnTo>
                  <a:lnTo>
                    <a:pt x="3248464" y="15492"/>
                  </a:lnTo>
                  <a:close/>
                </a:path>
                <a:path w="3282315" h="1487804">
                  <a:moveTo>
                    <a:pt x="3255450" y="15492"/>
                  </a:moveTo>
                  <a:lnTo>
                    <a:pt x="3248464" y="15492"/>
                  </a:lnTo>
                  <a:lnTo>
                    <a:pt x="3257410" y="35525"/>
                  </a:lnTo>
                  <a:lnTo>
                    <a:pt x="3261653" y="35525"/>
                  </a:lnTo>
                  <a:lnTo>
                    <a:pt x="3263940" y="34504"/>
                  </a:lnTo>
                  <a:lnTo>
                    <a:pt x="3255450" y="15492"/>
                  </a:lnTo>
                  <a:close/>
                </a:path>
                <a:path w="3282315" h="1487804">
                  <a:moveTo>
                    <a:pt x="3253583" y="11311"/>
                  </a:moveTo>
                  <a:lnTo>
                    <a:pt x="3210707" y="30457"/>
                  </a:lnTo>
                  <a:lnTo>
                    <a:pt x="3235765" y="33176"/>
                  </a:lnTo>
                  <a:lnTo>
                    <a:pt x="3248464" y="15492"/>
                  </a:lnTo>
                  <a:lnTo>
                    <a:pt x="3255450" y="15492"/>
                  </a:lnTo>
                  <a:lnTo>
                    <a:pt x="3253583" y="11311"/>
                  </a:lnTo>
                  <a:close/>
                </a:path>
                <a:path w="3282315" h="1487804">
                  <a:moveTo>
                    <a:pt x="3165476" y="0"/>
                  </a:moveTo>
                  <a:lnTo>
                    <a:pt x="3159210" y="5038"/>
                  </a:lnTo>
                  <a:lnTo>
                    <a:pt x="3157696" y="18985"/>
                  </a:lnTo>
                  <a:lnTo>
                    <a:pt x="3162735" y="25251"/>
                  </a:lnTo>
                  <a:lnTo>
                    <a:pt x="3210707" y="30457"/>
                  </a:lnTo>
                  <a:lnTo>
                    <a:pt x="3253583" y="11311"/>
                  </a:lnTo>
                  <a:lnTo>
                    <a:pt x="3269707" y="11311"/>
                  </a:lnTo>
                  <a:lnTo>
                    <a:pt x="316547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81344" y="2343911"/>
              <a:ext cx="3453384" cy="295656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224672" y="2477357"/>
              <a:ext cx="3258820" cy="2759710"/>
            </a:xfrm>
            <a:custGeom>
              <a:avLst/>
              <a:gdLst/>
              <a:ahLst/>
              <a:cxnLst/>
              <a:rect l="l" t="t" r="r" b="b"/>
              <a:pathLst>
                <a:path w="3258820" h="2759710">
                  <a:moveTo>
                    <a:pt x="3219742" y="32560"/>
                  </a:moveTo>
                  <a:lnTo>
                    <a:pt x="3194920" y="36927"/>
                  </a:lnTo>
                  <a:lnTo>
                    <a:pt x="0" y="2740140"/>
                  </a:lnTo>
                  <a:lnTo>
                    <a:pt x="16407" y="2759530"/>
                  </a:lnTo>
                  <a:lnTo>
                    <a:pt x="3211324" y="56319"/>
                  </a:lnTo>
                  <a:lnTo>
                    <a:pt x="3219742" y="32560"/>
                  </a:lnTo>
                  <a:close/>
                </a:path>
                <a:path w="3258820" h="2759710">
                  <a:moveTo>
                    <a:pt x="3255887" y="6598"/>
                  </a:moveTo>
                  <a:lnTo>
                    <a:pt x="3230765" y="6598"/>
                  </a:lnTo>
                  <a:lnTo>
                    <a:pt x="3247171" y="25989"/>
                  </a:lnTo>
                  <a:lnTo>
                    <a:pt x="3211324" y="56319"/>
                  </a:lnTo>
                  <a:lnTo>
                    <a:pt x="3195209" y="101803"/>
                  </a:lnTo>
                  <a:lnTo>
                    <a:pt x="3198670" y="109061"/>
                  </a:lnTo>
                  <a:lnTo>
                    <a:pt x="3211892" y="113746"/>
                  </a:lnTo>
                  <a:lnTo>
                    <a:pt x="3219151" y="110285"/>
                  </a:lnTo>
                  <a:lnTo>
                    <a:pt x="3255887" y="6598"/>
                  </a:lnTo>
                  <a:close/>
                </a:path>
                <a:path w="3258820" h="2759710">
                  <a:moveTo>
                    <a:pt x="3235368" y="12039"/>
                  </a:moveTo>
                  <a:lnTo>
                    <a:pt x="3227012" y="12039"/>
                  </a:lnTo>
                  <a:lnTo>
                    <a:pt x="3241184" y="28788"/>
                  </a:lnTo>
                  <a:lnTo>
                    <a:pt x="3219742" y="32560"/>
                  </a:lnTo>
                  <a:lnTo>
                    <a:pt x="3211324" y="56319"/>
                  </a:lnTo>
                  <a:lnTo>
                    <a:pt x="3247171" y="25989"/>
                  </a:lnTo>
                  <a:lnTo>
                    <a:pt x="3235368" y="12039"/>
                  </a:lnTo>
                  <a:close/>
                </a:path>
                <a:path w="3258820" h="2759710">
                  <a:moveTo>
                    <a:pt x="3258225" y="0"/>
                  </a:moveTo>
                  <a:lnTo>
                    <a:pt x="3142992" y="20273"/>
                  </a:lnTo>
                  <a:lnTo>
                    <a:pt x="3138378" y="26857"/>
                  </a:lnTo>
                  <a:lnTo>
                    <a:pt x="3140807" y="40674"/>
                  </a:lnTo>
                  <a:lnTo>
                    <a:pt x="3147394" y="45288"/>
                  </a:lnTo>
                  <a:lnTo>
                    <a:pt x="3194920" y="36927"/>
                  </a:lnTo>
                  <a:lnTo>
                    <a:pt x="3230765" y="6598"/>
                  </a:lnTo>
                  <a:lnTo>
                    <a:pt x="3255887" y="6598"/>
                  </a:lnTo>
                  <a:lnTo>
                    <a:pt x="3258225" y="0"/>
                  </a:lnTo>
                  <a:close/>
                </a:path>
                <a:path w="3258820" h="2759710">
                  <a:moveTo>
                    <a:pt x="3230765" y="6598"/>
                  </a:moveTo>
                  <a:lnTo>
                    <a:pt x="3194920" y="36927"/>
                  </a:lnTo>
                  <a:lnTo>
                    <a:pt x="3219742" y="32560"/>
                  </a:lnTo>
                  <a:lnTo>
                    <a:pt x="3227012" y="12039"/>
                  </a:lnTo>
                  <a:lnTo>
                    <a:pt x="3235368" y="12039"/>
                  </a:lnTo>
                  <a:lnTo>
                    <a:pt x="3230765" y="6598"/>
                  </a:lnTo>
                  <a:close/>
                </a:path>
                <a:path w="3258820" h="2759710">
                  <a:moveTo>
                    <a:pt x="3227012" y="12039"/>
                  </a:moveTo>
                  <a:lnTo>
                    <a:pt x="3219742" y="32560"/>
                  </a:lnTo>
                  <a:lnTo>
                    <a:pt x="3241184" y="28788"/>
                  </a:lnTo>
                  <a:lnTo>
                    <a:pt x="3227012" y="120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31464" y="3907536"/>
              <a:ext cx="91439" cy="47853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78424" y="3933453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98648" y="1359408"/>
              <a:ext cx="960120" cy="94488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026664" y="1517904"/>
              <a:ext cx="643127" cy="72542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951486" y="138963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6" y="829415"/>
                  </a:lnTo>
                  <a:lnTo>
                    <a:pt x="377149" y="837687"/>
                  </a:lnTo>
                  <a:lnTo>
                    <a:pt x="426939" y="840515"/>
                  </a:lnTo>
                  <a:lnTo>
                    <a:pt x="476729" y="837687"/>
                  </a:lnTo>
                  <a:lnTo>
                    <a:pt x="524832" y="829415"/>
                  </a:lnTo>
                  <a:lnTo>
                    <a:pt x="570928" y="816014"/>
                  </a:lnTo>
                  <a:lnTo>
                    <a:pt x="614696" y="797799"/>
                  </a:lnTo>
                  <a:lnTo>
                    <a:pt x="655815" y="775086"/>
                  </a:lnTo>
                  <a:lnTo>
                    <a:pt x="693967" y="748189"/>
                  </a:lnTo>
                  <a:lnTo>
                    <a:pt x="728830" y="717424"/>
                  </a:lnTo>
                  <a:lnTo>
                    <a:pt x="760084" y="683107"/>
                  </a:lnTo>
                  <a:lnTo>
                    <a:pt x="787408" y="645552"/>
                  </a:lnTo>
                  <a:lnTo>
                    <a:pt x="810483" y="605076"/>
                  </a:lnTo>
                  <a:lnTo>
                    <a:pt x="828988" y="561992"/>
                  </a:lnTo>
                  <a:lnTo>
                    <a:pt x="842602" y="516618"/>
                  </a:lnTo>
                  <a:lnTo>
                    <a:pt x="851005" y="469268"/>
                  </a:lnTo>
                  <a:lnTo>
                    <a:pt x="853878" y="420256"/>
                  </a:lnTo>
                  <a:lnTo>
                    <a:pt x="851005" y="371246"/>
                  </a:lnTo>
                  <a:lnTo>
                    <a:pt x="842602" y="323895"/>
                  </a:lnTo>
                  <a:lnTo>
                    <a:pt x="828988" y="278521"/>
                  </a:lnTo>
                  <a:lnTo>
                    <a:pt x="810483" y="235438"/>
                  </a:lnTo>
                  <a:lnTo>
                    <a:pt x="787408" y="194962"/>
                  </a:lnTo>
                  <a:lnTo>
                    <a:pt x="760084" y="157407"/>
                  </a:lnTo>
                  <a:lnTo>
                    <a:pt x="728830" y="123090"/>
                  </a:lnTo>
                  <a:lnTo>
                    <a:pt x="693967" y="92325"/>
                  </a:lnTo>
                  <a:lnTo>
                    <a:pt x="655815" y="65428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51486" y="138963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237931" y="1602740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98648" y="2904744"/>
            <a:ext cx="960119" cy="944880"/>
            <a:chOff x="2898648" y="2904744"/>
            <a:chExt cx="960119" cy="944880"/>
          </a:xfrm>
        </p:grpSpPr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98648" y="2904744"/>
              <a:ext cx="960120" cy="94487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08376" y="3063240"/>
              <a:ext cx="655320" cy="72542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951486" y="293512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3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6" y="829415"/>
                  </a:lnTo>
                  <a:lnTo>
                    <a:pt x="377149" y="837687"/>
                  </a:lnTo>
                  <a:lnTo>
                    <a:pt x="426939" y="840515"/>
                  </a:lnTo>
                  <a:lnTo>
                    <a:pt x="476729" y="837687"/>
                  </a:lnTo>
                  <a:lnTo>
                    <a:pt x="524832" y="829415"/>
                  </a:lnTo>
                  <a:lnTo>
                    <a:pt x="570928" y="816014"/>
                  </a:lnTo>
                  <a:lnTo>
                    <a:pt x="614696" y="797799"/>
                  </a:lnTo>
                  <a:lnTo>
                    <a:pt x="655815" y="775086"/>
                  </a:lnTo>
                  <a:lnTo>
                    <a:pt x="693967" y="748189"/>
                  </a:lnTo>
                  <a:lnTo>
                    <a:pt x="728830" y="717424"/>
                  </a:lnTo>
                  <a:lnTo>
                    <a:pt x="760084" y="683107"/>
                  </a:lnTo>
                  <a:lnTo>
                    <a:pt x="787408" y="645552"/>
                  </a:lnTo>
                  <a:lnTo>
                    <a:pt x="810483" y="605076"/>
                  </a:lnTo>
                  <a:lnTo>
                    <a:pt x="828988" y="561993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6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2"/>
                  </a:lnTo>
                  <a:lnTo>
                    <a:pt x="760084" y="157407"/>
                  </a:lnTo>
                  <a:lnTo>
                    <a:pt x="728830" y="123090"/>
                  </a:lnTo>
                  <a:lnTo>
                    <a:pt x="693967" y="92325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951486" y="293512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220468" y="3148076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2898648" y="4456176"/>
            <a:ext cx="960119" cy="944880"/>
            <a:chOff x="2898648" y="4456176"/>
            <a:chExt cx="960119" cy="944880"/>
          </a:xfrm>
        </p:grpSpPr>
        <p:pic>
          <p:nvPicPr>
            <p:cNvPr id="68" name="object 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98648" y="4456176"/>
              <a:ext cx="960120" cy="94488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68752" y="4611624"/>
              <a:ext cx="737615" cy="72542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951486" y="448412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6" y="829415"/>
                  </a:lnTo>
                  <a:lnTo>
                    <a:pt x="377149" y="837687"/>
                  </a:lnTo>
                  <a:lnTo>
                    <a:pt x="426939" y="840515"/>
                  </a:lnTo>
                  <a:lnTo>
                    <a:pt x="476729" y="837687"/>
                  </a:lnTo>
                  <a:lnTo>
                    <a:pt x="524832" y="829415"/>
                  </a:lnTo>
                  <a:lnTo>
                    <a:pt x="570928" y="816014"/>
                  </a:lnTo>
                  <a:lnTo>
                    <a:pt x="614696" y="797799"/>
                  </a:lnTo>
                  <a:lnTo>
                    <a:pt x="655815" y="775086"/>
                  </a:lnTo>
                  <a:lnTo>
                    <a:pt x="693967" y="748189"/>
                  </a:lnTo>
                  <a:lnTo>
                    <a:pt x="728830" y="717424"/>
                  </a:lnTo>
                  <a:lnTo>
                    <a:pt x="760084" y="683107"/>
                  </a:lnTo>
                  <a:lnTo>
                    <a:pt x="787408" y="645552"/>
                  </a:lnTo>
                  <a:lnTo>
                    <a:pt x="810483" y="605076"/>
                  </a:lnTo>
                  <a:lnTo>
                    <a:pt x="828988" y="561992"/>
                  </a:lnTo>
                  <a:lnTo>
                    <a:pt x="842602" y="516618"/>
                  </a:lnTo>
                  <a:lnTo>
                    <a:pt x="851005" y="469268"/>
                  </a:lnTo>
                  <a:lnTo>
                    <a:pt x="853878" y="420256"/>
                  </a:lnTo>
                  <a:lnTo>
                    <a:pt x="851005" y="371246"/>
                  </a:lnTo>
                  <a:lnTo>
                    <a:pt x="842602" y="323895"/>
                  </a:lnTo>
                  <a:lnTo>
                    <a:pt x="828988" y="278521"/>
                  </a:lnTo>
                  <a:lnTo>
                    <a:pt x="810483" y="235438"/>
                  </a:lnTo>
                  <a:lnTo>
                    <a:pt x="787408" y="194962"/>
                  </a:lnTo>
                  <a:lnTo>
                    <a:pt x="760084" y="157407"/>
                  </a:lnTo>
                  <a:lnTo>
                    <a:pt x="728830" y="123090"/>
                  </a:lnTo>
                  <a:lnTo>
                    <a:pt x="693967" y="92325"/>
                  </a:lnTo>
                  <a:lnTo>
                    <a:pt x="655815" y="65428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951486" y="448412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3178399" y="4696459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822905" y="614680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2898648" y="5830823"/>
            <a:ext cx="826135" cy="347980"/>
            <a:chOff x="2898648" y="5830823"/>
            <a:chExt cx="826135" cy="347980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98648" y="5830823"/>
              <a:ext cx="826008" cy="34747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951486" y="585027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5259347" y="6146800"/>
            <a:ext cx="18923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20" dirty="0">
                <a:latin typeface="Calibri"/>
                <a:cs typeface="Calibri"/>
              </a:rPr>
              <a:t>Fully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70" dirty="0">
                <a:latin typeface="Calibri"/>
                <a:cs typeface="Calibri"/>
              </a:rPr>
              <a:t>Connected</a:t>
            </a:r>
            <a:r>
              <a:rPr sz="1300" spc="85" dirty="0">
                <a:latin typeface="Calibri"/>
                <a:cs typeface="Calibri"/>
              </a:rPr>
              <a:t> </a:t>
            </a:r>
            <a:r>
              <a:rPr sz="1300" spc="12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5794247" y="5830823"/>
            <a:ext cx="826135" cy="347980"/>
            <a:chOff x="5794247" y="5830823"/>
            <a:chExt cx="826135" cy="347980"/>
          </a:xfrm>
        </p:grpSpPr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794247" y="5830823"/>
              <a:ext cx="826007" cy="347472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845129" y="585027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8930998" y="614680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9086088" y="5830823"/>
            <a:ext cx="826135" cy="347980"/>
            <a:chOff x="9086088" y="5830823"/>
            <a:chExt cx="826135" cy="347980"/>
          </a:xfrm>
        </p:grpSpPr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86088" y="5830823"/>
              <a:ext cx="826007" cy="347472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138159" y="585027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5727191" y="1051560"/>
            <a:ext cx="4221480" cy="4654550"/>
            <a:chOff x="5727191" y="1051560"/>
            <a:chExt cx="4221480" cy="4654550"/>
          </a:xfrm>
        </p:grpSpPr>
        <p:pic>
          <p:nvPicPr>
            <p:cNvPr id="86" name="object 8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193535" y="4056888"/>
              <a:ext cx="3483864" cy="12344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6240721" y="4164378"/>
              <a:ext cx="3285490" cy="1066165"/>
            </a:xfrm>
            <a:custGeom>
              <a:avLst/>
              <a:gdLst/>
              <a:ahLst/>
              <a:cxnLst/>
              <a:rect l="l" t="t" r="r" b="b"/>
              <a:pathLst>
                <a:path w="3285490" h="1066164">
                  <a:moveTo>
                    <a:pt x="3212559" y="35504"/>
                  </a:moveTo>
                  <a:lnTo>
                    <a:pt x="0" y="1041919"/>
                  </a:lnTo>
                  <a:lnTo>
                    <a:pt x="7593" y="1066158"/>
                  </a:lnTo>
                  <a:lnTo>
                    <a:pt x="3220153" y="59743"/>
                  </a:lnTo>
                  <a:lnTo>
                    <a:pt x="3237133" y="41115"/>
                  </a:lnTo>
                  <a:lnTo>
                    <a:pt x="3212559" y="35504"/>
                  </a:lnTo>
                  <a:close/>
                </a:path>
                <a:path w="3285490" h="1066164">
                  <a:moveTo>
                    <a:pt x="3265158" y="21460"/>
                  </a:moveTo>
                  <a:lnTo>
                    <a:pt x="3257388" y="21460"/>
                  </a:lnTo>
                  <a:lnTo>
                    <a:pt x="3264982" y="45699"/>
                  </a:lnTo>
                  <a:lnTo>
                    <a:pt x="3220153" y="59743"/>
                  </a:lnTo>
                  <a:lnTo>
                    <a:pt x="3187646" y="95406"/>
                  </a:lnTo>
                  <a:lnTo>
                    <a:pt x="3188018" y="103438"/>
                  </a:lnTo>
                  <a:lnTo>
                    <a:pt x="3198385" y="112887"/>
                  </a:lnTo>
                  <a:lnTo>
                    <a:pt x="3206418" y="112516"/>
                  </a:lnTo>
                  <a:lnTo>
                    <a:pt x="3285237" y="26045"/>
                  </a:lnTo>
                  <a:lnTo>
                    <a:pt x="3265158" y="21460"/>
                  </a:lnTo>
                  <a:close/>
                </a:path>
                <a:path w="3285490" h="1066164">
                  <a:moveTo>
                    <a:pt x="3237133" y="41115"/>
                  </a:moveTo>
                  <a:lnTo>
                    <a:pt x="3220153" y="59743"/>
                  </a:lnTo>
                  <a:lnTo>
                    <a:pt x="3264146" y="45961"/>
                  </a:lnTo>
                  <a:lnTo>
                    <a:pt x="3258357" y="45961"/>
                  </a:lnTo>
                  <a:lnTo>
                    <a:pt x="3237133" y="41115"/>
                  </a:lnTo>
                  <a:close/>
                </a:path>
                <a:path w="3285490" h="1066164">
                  <a:moveTo>
                    <a:pt x="3251799" y="25025"/>
                  </a:moveTo>
                  <a:lnTo>
                    <a:pt x="3237133" y="41115"/>
                  </a:lnTo>
                  <a:lnTo>
                    <a:pt x="3258357" y="45961"/>
                  </a:lnTo>
                  <a:lnTo>
                    <a:pt x="3251799" y="25025"/>
                  </a:lnTo>
                  <a:close/>
                </a:path>
                <a:path w="3285490" h="1066164">
                  <a:moveTo>
                    <a:pt x="3258505" y="25025"/>
                  </a:moveTo>
                  <a:lnTo>
                    <a:pt x="3251799" y="25025"/>
                  </a:lnTo>
                  <a:lnTo>
                    <a:pt x="3258357" y="45961"/>
                  </a:lnTo>
                  <a:lnTo>
                    <a:pt x="3264146" y="45961"/>
                  </a:lnTo>
                  <a:lnTo>
                    <a:pt x="3264982" y="45699"/>
                  </a:lnTo>
                  <a:lnTo>
                    <a:pt x="3258505" y="25025"/>
                  </a:lnTo>
                  <a:close/>
                </a:path>
                <a:path w="3285490" h="1066164">
                  <a:moveTo>
                    <a:pt x="3257388" y="21460"/>
                  </a:moveTo>
                  <a:lnTo>
                    <a:pt x="3212559" y="35504"/>
                  </a:lnTo>
                  <a:lnTo>
                    <a:pt x="3237133" y="41115"/>
                  </a:lnTo>
                  <a:lnTo>
                    <a:pt x="3251799" y="25025"/>
                  </a:lnTo>
                  <a:lnTo>
                    <a:pt x="3258505" y="25025"/>
                  </a:lnTo>
                  <a:lnTo>
                    <a:pt x="3257388" y="21460"/>
                  </a:lnTo>
                  <a:close/>
                </a:path>
                <a:path w="3285490" h="1066164">
                  <a:moveTo>
                    <a:pt x="3171169" y="0"/>
                  </a:moveTo>
                  <a:lnTo>
                    <a:pt x="3164361" y="4277"/>
                  </a:lnTo>
                  <a:lnTo>
                    <a:pt x="3161238" y="17953"/>
                  </a:lnTo>
                  <a:lnTo>
                    <a:pt x="3165515" y="24762"/>
                  </a:lnTo>
                  <a:lnTo>
                    <a:pt x="3212559" y="35504"/>
                  </a:lnTo>
                  <a:lnTo>
                    <a:pt x="3257388" y="21460"/>
                  </a:lnTo>
                  <a:lnTo>
                    <a:pt x="3265158" y="21460"/>
                  </a:lnTo>
                  <a:lnTo>
                    <a:pt x="317116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123431" y="3956304"/>
              <a:ext cx="3553967" cy="42976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6175686" y="3975671"/>
              <a:ext cx="3350895" cy="288290"/>
            </a:xfrm>
            <a:custGeom>
              <a:avLst/>
              <a:gdLst/>
              <a:ahLst/>
              <a:cxnLst/>
              <a:rect l="l" t="t" r="r" b="b"/>
              <a:pathLst>
                <a:path w="3350895" h="288289">
                  <a:moveTo>
                    <a:pt x="3277408" y="244065"/>
                  </a:moveTo>
                  <a:lnTo>
                    <a:pt x="3234201" y="265550"/>
                  </a:lnTo>
                  <a:lnTo>
                    <a:pt x="3231640" y="273173"/>
                  </a:lnTo>
                  <a:lnTo>
                    <a:pt x="3237886" y="285734"/>
                  </a:lnTo>
                  <a:lnTo>
                    <a:pt x="3245509" y="288293"/>
                  </a:lnTo>
                  <a:lnTo>
                    <a:pt x="3328164" y="247194"/>
                  </a:lnTo>
                  <a:lnTo>
                    <a:pt x="3324280" y="247194"/>
                  </a:lnTo>
                  <a:lnTo>
                    <a:pt x="3277408" y="244065"/>
                  </a:lnTo>
                  <a:close/>
                </a:path>
                <a:path w="3350895" h="288289">
                  <a:moveTo>
                    <a:pt x="3299977" y="232843"/>
                  </a:moveTo>
                  <a:lnTo>
                    <a:pt x="3277408" y="244065"/>
                  </a:lnTo>
                  <a:lnTo>
                    <a:pt x="3324280" y="247194"/>
                  </a:lnTo>
                  <a:lnTo>
                    <a:pt x="3324424" y="245041"/>
                  </a:lnTo>
                  <a:lnTo>
                    <a:pt x="3318010" y="245041"/>
                  </a:lnTo>
                  <a:lnTo>
                    <a:pt x="3299977" y="232843"/>
                  </a:lnTo>
                  <a:close/>
                </a:path>
                <a:path w="3350895" h="288289">
                  <a:moveTo>
                    <a:pt x="3253360" y="170647"/>
                  </a:moveTo>
                  <a:lnTo>
                    <a:pt x="3245464" y="172171"/>
                  </a:lnTo>
                  <a:lnTo>
                    <a:pt x="3237605" y="183790"/>
                  </a:lnTo>
                  <a:lnTo>
                    <a:pt x="3239129" y="191686"/>
                  </a:lnTo>
                  <a:lnTo>
                    <a:pt x="3279099" y="218721"/>
                  </a:lnTo>
                  <a:lnTo>
                    <a:pt x="3325972" y="221849"/>
                  </a:lnTo>
                  <a:lnTo>
                    <a:pt x="3324280" y="247194"/>
                  </a:lnTo>
                  <a:lnTo>
                    <a:pt x="3328164" y="247194"/>
                  </a:lnTo>
                  <a:lnTo>
                    <a:pt x="3350275" y="236199"/>
                  </a:lnTo>
                  <a:lnTo>
                    <a:pt x="3253360" y="170647"/>
                  </a:lnTo>
                  <a:close/>
                </a:path>
                <a:path w="3350895" h="288289">
                  <a:moveTo>
                    <a:pt x="3319471" y="223150"/>
                  </a:moveTo>
                  <a:lnTo>
                    <a:pt x="3299977" y="232843"/>
                  </a:lnTo>
                  <a:lnTo>
                    <a:pt x="3318010" y="245041"/>
                  </a:lnTo>
                  <a:lnTo>
                    <a:pt x="3319471" y="223150"/>
                  </a:lnTo>
                  <a:close/>
                </a:path>
                <a:path w="3350895" h="288289">
                  <a:moveTo>
                    <a:pt x="3325885" y="223150"/>
                  </a:moveTo>
                  <a:lnTo>
                    <a:pt x="3319471" y="223150"/>
                  </a:lnTo>
                  <a:lnTo>
                    <a:pt x="3318010" y="245041"/>
                  </a:lnTo>
                  <a:lnTo>
                    <a:pt x="3324424" y="245041"/>
                  </a:lnTo>
                  <a:lnTo>
                    <a:pt x="3325885" y="223150"/>
                  </a:lnTo>
                  <a:close/>
                </a:path>
                <a:path w="3350895" h="288289">
                  <a:moveTo>
                    <a:pt x="1691" y="0"/>
                  </a:moveTo>
                  <a:lnTo>
                    <a:pt x="0" y="25342"/>
                  </a:lnTo>
                  <a:lnTo>
                    <a:pt x="3277408" y="244065"/>
                  </a:lnTo>
                  <a:lnTo>
                    <a:pt x="3299977" y="232843"/>
                  </a:lnTo>
                  <a:lnTo>
                    <a:pt x="3279099" y="218721"/>
                  </a:lnTo>
                  <a:lnTo>
                    <a:pt x="1691" y="0"/>
                  </a:lnTo>
                  <a:close/>
                </a:path>
                <a:path w="3350895" h="288289">
                  <a:moveTo>
                    <a:pt x="3279099" y="218721"/>
                  </a:moveTo>
                  <a:lnTo>
                    <a:pt x="3299977" y="232843"/>
                  </a:lnTo>
                  <a:lnTo>
                    <a:pt x="3319471" y="223150"/>
                  </a:lnTo>
                  <a:lnTo>
                    <a:pt x="3325885" y="223150"/>
                  </a:lnTo>
                  <a:lnTo>
                    <a:pt x="3325972" y="221849"/>
                  </a:lnTo>
                  <a:lnTo>
                    <a:pt x="3279099" y="21872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153911" y="2694432"/>
              <a:ext cx="3523488" cy="167030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201162" y="2715726"/>
              <a:ext cx="3324860" cy="1490980"/>
            </a:xfrm>
            <a:custGeom>
              <a:avLst/>
              <a:gdLst/>
              <a:ahLst/>
              <a:cxnLst/>
              <a:rect l="l" t="t" r="r" b="b"/>
              <a:pathLst>
                <a:path w="3324859" h="1490979">
                  <a:moveTo>
                    <a:pt x="3253634" y="1460157"/>
                  </a:moveTo>
                  <a:lnTo>
                    <a:pt x="3205683" y="1465559"/>
                  </a:lnTo>
                  <a:lnTo>
                    <a:pt x="3200669" y="1471846"/>
                  </a:lnTo>
                  <a:lnTo>
                    <a:pt x="3202240" y="1485786"/>
                  </a:lnTo>
                  <a:lnTo>
                    <a:pt x="3208526" y="1490799"/>
                  </a:lnTo>
                  <a:lnTo>
                    <a:pt x="3311909" y="1479152"/>
                  </a:lnTo>
                  <a:lnTo>
                    <a:pt x="3296645" y="1479152"/>
                  </a:lnTo>
                  <a:lnTo>
                    <a:pt x="3253634" y="1460157"/>
                  </a:lnTo>
                  <a:close/>
                </a:path>
                <a:path w="3324859" h="1490979">
                  <a:moveTo>
                    <a:pt x="3278680" y="1457335"/>
                  </a:moveTo>
                  <a:lnTo>
                    <a:pt x="3253634" y="1460157"/>
                  </a:lnTo>
                  <a:lnTo>
                    <a:pt x="3296645" y="1479152"/>
                  </a:lnTo>
                  <a:lnTo>
                    <a:pt x="3298493" y="1474967"/>
                  </a:lnTo>
                  <a:lnTo>
                    <a:pt x="3291451" y="1474967"/>
                  </a:lnTo>
                  <a:lnTo>
                    <a:pt x="3278680" y="1457335"/>
                  </a:lnTo>
                  <a:close/>
                </a:path>
                <a:path w="3324859" h="1490979">
                  <a:moveTo>
                    <a:pt x="3248220" y="1381672"/>
                  </a:moveTo>
                  <a:lnTo>
                    <a:pt x="3236860" y="1389900"/>
                  </a:lnTo>
                  <a:lnTo>
                    <a:pt x="3235590" y="1397842"/>
                  </a:lnTo>
                  <a:lnTo>
                    <a:pt x="3263896" y="1436923"/>
                  </a:lnTo>
                  <a:lnTo>
                    <a:pt x="3306906" y="1455917"/>
                  </a:lnTo>
                  <a:lnTo>
                    <a:pt x="3296645" y="1479152"/>
                  </a:lnTo>
                  <a:lnTo>
                    <a:pt x="3311909" y="1479152"/>
                  </a:lnTo>
                  <a:lnTo>
                    <a:pt x="3324793" y="1477700"/>
                  </a:lnTo>
                  <a:lnTo>
                    <a:pt x="3256161" y="1382942"/>
                  </a:lnTo>
                  <a:lnTo>
                    <a:pt x="3248220" y="1381672"/>
                  </a:lnTo>
                  <a:close/>
                </a:path>
                <a:path w="3324859" h="1490979">
                  <a:moveTo>
                    <a:pt x="3300315" y="1454898"/>
                  </a:moveTo>
                  <a:lnTo>
                    <a:pt x="3278680" y="1457335"/>
                  </a:lnTo>
                  <a:lnTo>
                    <a:pt x="3291451" y="1474967"/>
                  </a:lnTo>
                  <a:lnTo>
                    <a:pt x="3300315" y="1454898"/>
                  </a:lnTo>
                  <a:close/>
                </a:path>
                <a:path w="3324859" h="1490979">
                  <a:moveTo>
                    <a:pt x="3304596" y="1454898"/>
                  </a:moveTo>
                  <a:lnTo>
                    <a:pt x="3300315" y="1454898"/>
                  </a:lnTo>
                  <a:lnTo>
                    <a:pt x="3291451" y="1474967"/>
                  </a:lnTo>
                  <a:lnTo>
                    <a:pt x="3298493" y="1474967"/>
                  </a:lnTo>
                  <a:lnTo>
                    <a:pt x="3306906" y="1455917"/>
                  </a:lnTo>
                  <a:lnTo>
                    <a:pt x="3304596" y="1454898"/>
                  </a:lnTo>
                  <a:close/>
                </a:path>
                <a:path w="3324859" h="1490979">
                  <a:moveTo>
                    <a:pt x="10261" y="0"/>
                  </a:moveTo>
                  <a:lnTo>
                    <a:pt x="0" y="23234"/>
                  </a:lnTo>
                  <a:lnTo>
                    <a:pt x="3253634" y="1460157"/>
                  </a:lnTo>
                  <a:lnTo>
                    <a:pt x="3278680" y="1457335"/>
                  </a:lnTo>
                  <a:lnTo>
                    <a:pt x="3263896" y="1436923"/>
                  </a:lnTo>
                  <a:lnTo>
                    <a:pt x="10261" y="0"/>
                  </a:lnTo>
                  <a:close/>
                </a:path>
                <a:path w="3324859" h="1490979">
                  <a:moveTo>
                    <a:pt x="3263896" y="1436923"/>
                  </a:moveTo>
                  <a:lnTo>
                    <a:pt x="3278680" y="1457335"/>
                  </a:lnTo>
                  <a:lnTo>
                    <a:pt x="3300315" y="1454898"/>
                  </a:lnTo>
                  <a:lnTo>
                    <a:pt x="3304596" y="1454898"/>
                  </a:lnTo>
                  <a:lnTo>
                    <a:pt x="3263896" y="14369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23431" y="1432560"/>
              <a:ext cx="3529584" cy="293827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168467" y="1456366"/>
              <a:ext cx="3331210" cy="2742565"/>
            </a:xfrm>
            <a:custGeom>
              <a:avLst/>
              <a:gdLst/>
              <a:ahLst/>
              <a:cxnLst/>
              <a:rect l="l" t="t" r="r" b="b"/>
              <a:pathLst>
                <a:path w="3331209" h="2742565">
                  <a:moveTo>
                    <a:pt x="3219442" y="2698347"/>
                  </a:moveTo>
                  <a:lnTo>
                    <a:pt x="3212922" y="2703054"/>
                  </a:lnTo>
                  <a:lnTo>
                    <a:pt x="3210685" y="2716902"/>
                  </a:lnTo>
                  <a:lnTo>
                    <a:pt x="3215392" y="2723422"/>
                  </a:lnTo>
                  <a:lnTo>
                    <a:pt x="3330898" y="2742074"/>
                  </a:lnTo>
                  <a:lnTo>
                    <a:pt x="3328589" y="2735836"/>
                  </a:lnTo>
                  <a:lnTo>
                    <a:pt x="3303316" y="2735836"/>
                  </a:lnTo>
                  <a:lnTo>
                    <a:pt x="3267079" y="2706039"/>
                  </a:lnTo>
                  <a:lnTo>
                    <a:pt x="3219442" y="2698347"/>
                  </a:lnTo>
                  <a:close/>
                </a:path>
                <a:path w="3331209" h="2742565">
                  <a:moveTo>
                    <a:pt x="3267079" y="2706039"/>
                  </a:moveTo>
                  <a:lnTo>
                    <a:pt x="3303316" y="2735836"/>
                  </a:lnTo>
                  <a:lnTo>
                    <a:pt x="3307725" y="2730474"/>
                  </a:lnTo>
                  <a:lnTo>
                    <a:pt x="3299520" y="2730474"/>
                  </a:lnTo>
                  <a:lnTo>
                    <a:pt x="3291962" y="2710057"/>
                  </a:lnTo>
                  <a:lnTo>
                    <a:pt x="3267079" y="2706039"/>
                  </a:lnTo>
                  <a:close/>
                </a:path>
                <a:path w="3331209" h="2742565">
                  <a:moveTo>
                    <a:pt x="3282972" y="2628990"/>
                  </a:moveTo>
                  <a:lnTo>
                    <a:pt x="3269818" y="2633860"/>
                  </a:lnTo>
                  <a:lnTo>
                    <a:pt x="3266459" y="2641166"/>
                  </a:lnTo>
                  <a:lnTo>
                    <a:pt x="3283212" y="2686421"/>
                  </a:lnTo>
                  <a:lnTo>
                    <a:pt x="3319448" y="2716217"/>
                  </a:lnTo>
                  <a:lnTo>
                    <a:pt x="3303316" y="2735836"/>
                  </a:lnTo>
                  <a:lnTo>
                    <a:pt x="3328589" y="2735836"/>
                  </a:lnTo>
                  <a:lnTo>
                    <a:pt x="3290279" y="2632349"/>
                  </a:lnTo>
                  <a:lnTo>
                    <a:pt x="3282972" y="2628990"/>
                  </a:lnTo>
                  <a:close/>
                </a:path>
                <a:path w="3331209" h="2742565">
                  <a:moveTo>
                    <a:pt x="3291962" y="2710057"/>
                  </a:moveTo>
                  <a:lnTo>
                    <a:pt x="3299520" y="2730474"/>
                  </a:lnTo>
                  <a:lnTo>
                    <a:pt x="3313455" y="2713527"/>
                  </a:lnTo>
                  <a:lnTo>
                    <a:pt x="3291962" y="2710057"/>
                  </a:lnTo>
                  <a:close/>
                </a:path>
                <a:path w="3331209" h="2742565">
                  <a:moveTo>
                    <a:pt x="3283212" y="2686421"/>
                  </a:moveTo>
                  <a:lnTo>
                    <a:pt x="3291962" y="2710057"/>
                  </a:lnTo>
                  <a:lnTo>
                    <a:pt x="3313455" y="2713527"/>
                  </a:lnTo>
                  <a:lnTo>
                    <a:pt x="3299520" y="2730474"/>
                  </a:lnTo>
                  <a:lnTo>
                    <a:pt x="3307725" y="2730474"/>
                  </a:lnTo>
                  <a:lnTo>
                    <a:pt x="3319448" y="2716217"/>
                  </a:lnTo>
                  <a:lnTo>
                    <a:pt x="3283212" y="2686421"/>
                  </a:lnTo>
                  <a:close/>
                </a:path>
                <a:path w="3331209" h="2742565">
                  <a:moveTo>
                    <a:pt x="16131" y="0"/>
                  </a:moveTo>
                  <a:lnTo>
                    <a:pt x="0" y="19618"/>
                  </a:lnTo>
                  <a:lnTo>
                    <a:pt x="3267079" y="2706039"/>
                  </a:lnTo>
                  <a:lnTo>
                    <a:pt x="3291962" y="2710057"/>
                  </a:lnTo>
                  <a:lnTo>
                    <a:pt x="3283212" y="2686421"/>
                  </a:lnTo>
                  <a:lnTo>
                    <a:pt x="161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727191" y="1051560"/>
              <a:ext cx="957071" cy="94488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5779353" y="108085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79353" y="108085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727191" y="2282952"/>
              <a:ext cx="957071" cy="94488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779353" y="231226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3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3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779353" y="231226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727191" y="3514344"/>
              <a:ext cx="957071" cy="94487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5779353" y="354367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79353" y="354367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727191" y="4760975"/>
              <a:ext cx="957071" cy="94488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779353" y="478938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79353" y="478938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91600" y="2033016"/>
              <a:ext cx="957072" cy="94487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65335" y="2191512"/>
              <a:ext cx="609600" cy="722376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9042624" y="20616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4"/>
                  </a:lnTo>
                  <a:lnTo>
                    <a:pt x="93793" y="683109"/>
                  </a:lnTo>
                  <a:lnTo>
                    <a:pt x="125047" y="717426"/>
                  </a:lnTo>
                  <a:lnTo>
                    <a:pt x="159910" y="748191"/>
                  </a:lnTo>
                  <a:lnTo>
                    <a:pt x="198062" y="775088"/>
                  </a:lnTo>
                  <a:lnTo>
                    <a:pt x="239182" y="797802"/>
                  </a:lnTo>
                  <a:lnTo>
                    <a:pt x="282950" y="816017"/>
                  </a:lnTo>
                  <a:lnTo>
                    <a:pt x="329046" y="829418"/>
                  </a:lnTo>
                  <a:lnTo>
                    <a:pt x="377149" y="837690"/>
                  </a:lnTo>
                  <a:lnTo>
                    <a:pt x="426939" y="840517"/>
                  </a:lnTo>
                  <a:lnTo>
                    <a:pt x="476729" y="837690"/>
                  </a:lnTo>
                  <a:lnTo>
                    <a:pt x="524832" y="829418"/>
                  </a:lnTo>
                  <a:lnTo>
                    <a:pt x="570928" y="816017"/>
                  </a:lnTo>
                  <a:lnTo>
                    <a:pt x="614696" y="797802"/>
                  </a:lnTo>
                  <a:lnTo>
                    <a:pt x="655816" y="775088"/>
                  </a:lnTo>
                  <a:lnTo>
                    <a:pt x="693968" y="748191"/>
                  </a:lnTo>
                  <a:lnTo>
                    <a:pt x="728831" y="717426"/>
                  </a:lnTo>
                  <a:lnTo>
                    <a:pt x="760085" y="683109"/>
                  </a:lnTo>
                  <a:lnTo>
                    <a:pt x="787409" y="645554"/>
                  </a:lnTo>
                  <a:lnTo>
                    <a:pt x="810484" y="605077"/>
                  </a:lnTo>
                  <a:lnTo>
                    <a:pt x="828989" y="561994"/>
                  </a:lnTo>
                  <a:lnTo>
                    <a:pt x="842603" y="516619"/>
                  </a:lnTo>
                  <a:lnTo>
                    <a:pt x="851007" y="469269"/>
                  </a:lnTo>
                  <a:lnTo>
                    <a:pt x="853879" y="420258"/>
                  </a:lnTo>
                  <a:lnTo>
                    <a:pt x="851007" y="371247"/>
                  </a:lnTo>
                  <a:lnTo>
                    <a:pt x="842603" y="323897"/>
                  </a:lnTo>
                  <a:lnTo>
                    <a:pt x="828989" y="278522"/>
                  </a:lnTo>
                  <a:lnTo>
                    <a:pt x="810484" y="235439"/>
                  </a:lnTo>
                  <a:lnTo>
                    <a:pt x="787409" y="194963"/>
                  </a:lnTo>
                  <a:lnTo>
                    <a:pt x="760085" y="157408"/>
                  </a:lnTo>
                  <a:lnTo>
                    <a:pt x="728831" y="123091"/>
                  </a:lnTo>
                  <a:lnTo>
                    <a:pt x="693968" y="92326"/>
                  </a:lnTo>
                  <a:lnTo>
                    <a:pt x="655816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042624" y="20616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2" y="65429"/>
                  </a:lnTo>
                  <a:lnTo>
                    <a:pt x="239182" y="42715"/>
                  </a:lnTo>
                  <a:lnTo>
                    <a:pt x="282950" y="24500"/>
                  </a:lnTo>
                  <a:lnTo>
                    <a:pt x="329046" y="11099"/>
                  </a:lnTo>
                  <a:lnTo>
                    <a:pt x="377149" y="2827"/>
                  </a:lnTo>
                  <a:lnTo>
                    <a:pt x="426939" y="0"/>
                  </a:lnTo>
                  <a:lnTo>
                    <a:pt x="476729" y="2827"/>
                  </a:lnTo>
                  <a:lnTo>
                    <a:pt x="524832" y="11099"/>
                  </a:lnTo>
                  <a:lnTo>
                    <a:pt x="570928" y="24500"/>
                  </a:lnTo>
                  <a:lnTo>
                    <a:pt x="614696" y="42715"/>
                  </a:lnTo>
                  <a:lnTo>
                    <a:pt x="655816" y="65429"/>
                  </a:lnTo>
                  <a:lnTo>
                    <a:pt x="693968" y="92326"/>
                  </a:lnTo>
                  <a:lnTo>
                    <a:pt x="728831" y="123090"/>
                  </a:lnTo>
                  <a:lnTo>
                    <a:pt x="760085" y="157408"/>
                  </a:lnTo>
                  <a:lnTo>
                    <a:pt x="787409" y="194962"/>
                  </a:lnTo>
                  <a:lnTo>
                    <a:pt x="810484" y="235439"/>
                  </a:lnTo>
                  <a:lnTo>
                    <a:pt x="828989" y="278522"/>
                  </a:lnTo>
                  <a:lnTo>
                    <a:pt x="842603" y="323897"/>
                  </a:lnTo>
                  <a:lnTo>
                    <a:pt x="851006" y="371247"/>
                  </a:lnTo>
                  <a:lnTo>
                    <a:pt x="853879" y="420258"/>
                  </a:lnTo>
                  <a:lnTo>
                    <a:pt x="851006" y="469269"/>
                  </a:lnTo>
                  <a:lnTo>
                    <a:pt x="842603" y="516619"/>
                  </a:lnTo>
                  <a:lnTo>
                    <a:pt x="828989" y="561994"/>
                  </a:lnTo>
                  <a:lnTo>
                    <a:pt x="810484" y="605077"/>
                  </a:lnTo>
                  <a:lnTo>
                    <a:pt x="787409" y="645554"/>
                  </a:lnTo>
                  <a:lnTo>
                    <a:pt x="760085" y="683108"/>
                  </a:lnTo>
                  <a:lnTo>
                    <a:pt x="728831" y="717426"/>
                  </a:lnTo>
                  <a:lnTo>
                    <a:pt x="693968" y="748190"/>
                  </a:lnTo>
                  <a:lnTo>
                    <a:pt x="655816" y="775087"/>
                  </a:lnTo>
                  <a:lnTo>
                    <a:pt x="614696" y="797801"/>
                  </a:lnTo>
                  <a:lnTo>
                    <a:pt x="570928" y="816016"/>
                  </a:lnTo>
                  <a:lnTo>
                    <a:pt x="524832" y="829417"/>
                  </a:lnTo>
                  <a:lnTo>
                    <a:pt x="476729" y="837689"/>
                  </a:lnTo>
                  <a:lnTo>
                    <a:pt x="426939" y="840517"/>
                  </a:lnTo>
                  <a:lnTo>
                    <a:pt x="377149" y="837689"/>
                  </a:lnTo>
                  <a:lnTo>
                    <a:pt x="329046" y="829417"/>
                  </a:lnTo>
                  <a:lnTo>
                    <a:pt x="282950" y="816016"/>
                  </a:lnTo>
                  <a:lnTo>
                    <a:pt x="239182" y="797801"/>
                  </a:lnTo>
                  <a:lnTo>
                    <a:pt x="198062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9376694" y="2273300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11" name="object 111"/>
          <p:cNvGrpSpPr/>
          <p:nvPr/>
        </p:nvGrpSpPr>
        <p:grpSpPr>
          <a:xfrm>
            <a:off x="8991600" y="3764279"/>
            <a:ext cx="957580" cy="944880"/>
            <a:chOff x="8991600" y="3764279"/>
            <a:chExt cx="957580" cy="944880"/>
          </a:xfrm>
        </p:grpSpPr>
        <p:pic>
          <p:nvPicPr>
            <p:cNvPr id="112" name="object 11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91600" y="3764279"/>
              <a:ext cx="957072" cy="94488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165336" y="3922775"/>
              <a:ext cx="609600" cy="72237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9042624" y="3792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6" y="775087"/>
                  </a:lnTo>
                  <a:lnTo>
                    <a:pt x="693968" y="748190"/>
                  </a:lnTo>
                  <a:lnTo>
                    <a:pt x="728831" y="717425"/>
                  </a:lnTo>
                  <a:lnTo>
                    <a:pt x="760085" y="683108"/>
                  </a:lnTo>
                  <a:lnTo>
                    <a:pt x="787409" y="645553"/>
                  </a:lnTo>
                  <a:lnTo>
                    <a:pt x="810484" y="605077"/>
                  </a:lnTo>
                  <a:lnTo>
                    <a:pt x="828989" y="561994"/>
                  </a:lnTo>
                  <a:lnTo>
                    <a:pt x="842603" y="516619"/>
                  </a:lnTo>
                  <a:lnTo>
                    <a:pt x="851007" y="469269"/>
                  </a:lnTo>
                  <a:lnTo>
                    <a:pt x="853879" y="420258"/>
                  </a:lnTo>
                  <a:lnTo>
                    <a:pt x="851007" y="371247"/>
                  </a:lnTo>
                  <a:lnTo>
                    <a:pt x="842603" y="323897"/>
                  </a:lnTo>
                  <a:lnTo>
                    <a:pt x="828989" y="278522"/>
                  </a:lnTo>
                  <a:lnTo>
                    <a:pt x="810484" y="235439"/>
                  </a:lnTo>
                  <a:lnTo>
                    <a:pt x="787409" y="194963"/>
                  </a:lnTo>
                  <a:lnTo>
                    <a:pt x="760085" y="157408"/>
                  </a:lnTo>
                  <a:lnTo>
                    <a:pt x="728831" y="123091"/>
                  </a:lnTo>
                  <a:lnTo>
                    <a:pt x="693968" y="92326"/>
                  </a:lnTo>
                  <a:lnTo>
                    <a:pt x="655816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042624" y="3792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2" y="65429"/>
                  </a:lnTo>
                  <a:lnTo>
                    <a:pt x="239182" y="42715"/>
                  </a:lnTo>
                  <a:lnTo>
                    <a:pt x="282950" y="24500"/>
                  </a:lnTo>
                  <a:lnTo>
                    <a:pt x="329046" y="11099"/>
                  </a:lnTo>
                  <a:lnTo>
                    <a:pt x="377149" y="2827"/>
                  </a:lnTo>
                  <a:lnTo>
                    <a:pt x="426939" y="0"/>
                  </a:lnTo>
                  <a:lnTo>
                    <a:pt x="476729" y="2827"/>
                  </a:lnTo>
                  <a:lnTo>
                    <a:pt x="524832" y="11099"/>
                  </a:lnTo>
                  <a:lnTo>
                    <a:pt x="570928" y="24500"/>
                  </a:lnTo>
                  <a:lnTo>
                    <a:pt x="614696" y="42715"/>
                  </a:lnTo>
                  <a:lnTo>
                    <a:pt x="655816" y="65429"/>
                  </a:lnTo>
                  <a:lnTo>
                    <a:pt x="693968" y="92326"/>
                  </a:lnTo>
                  <a:lnTo>
                    <a:pt x="728831" y="123090"/>
                  </a:lnTo>
                  <a:lnTo>
                    <a:pt x="760085" y="157408"/>
                  </a:lnTo>
                  <a:lnTo>
                    <a:pt x="787409" y="194962"/>
                  </a:lnTo>
                  <a:lnTo>
                    <a:pt x="810484" y="235439"/>
                  </a:lnTo>
                  <a:lnTo>
                    <a:pt x="828989" y="278522"/>
                  </a:lnTo>
                  <a:lnTo>
                    <a:pt x="842603" y="323897"/>
                  </a:lnTo>
                  <a:lnTo>
                    <a:pt x="851006" y="371247"/>
                  </a:lnTo>
                  <a:lnTo>
                    <a:pt x="853879" y="420258"/>
                  </a:lnTo>
                  <a:lnTo>
                    <a:pt x="851006" y="469269"/>
                  </a:lnTo>
                  <a:lnTo>
                    <a:pt x="842603" y="516619"/>
                  </a:lnTo>
                  <a:lnTo>
                    <a:pt x="828989" y="561994"/>
                  </a:lnTo>
                  <a:lnTo>
                    <a:pt x="810484" y="605077"/>
                  </a:lnTo>
                  <a:lnTo>
                    <a:pt x="787409" y="645554"/>
                  </a:lnTo>
                  <a:lnTo>
                    <a:pt x="760085" y="683108"/>
                  </a:lnTo>
                  <a:lnTo>
                    <a:pt x="728831" y="717426"/>
                  </a:lnTo>
                  <a:lnTo>
                    <a:pt x="693968" y="748190"/>
                  </a:lnTo>
                  <a:lnTo>
                    <a:pt x="655816" y="775087"/>
                  </a:lnTo>
                  <a:lnTo>
                    <a:pt x="614696" y="797801"/>
                  </a:lnTo>
                  <a:lnTo>
                    <a:pt x="570928" y="816016"/>
                  </a:lnTo>
                  <a:lnTo>
                    <a:pt x="524832" y="829417"/>
                  </a:lnTo>
                  <a:lnTo>
                    <a:pt x="476729" y="837689"/>
                  </a:lnTo>
                  <a:lnTo>
                    <a:pt x="426939" y="840517"/>
                  </a:lnTo>
                  <a:lnTo>
                    <a:pt x="377149" y="837689"/>
                  </a:lnTo>
                  <a:lnTo>
                    <a:pt x="329046" y="829417"/>
                  </a:lnTo>
                  <a:lnTo>
                    <a:pt x="282950" y="816016"/>
                  </a:lnTo>
                  <a:lnTo>
                    <a:pt x="239182" y="797801"/>
                  </a:lnTo>
                  <a:lnTo>
                    <a:pt x="198062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9376694" y="4004564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877567" y="1127760"/>
            <a:ext cx="7897495" cy="5240020"/>
            <a:chOff x="1877567" y="1127760"/>
            <a:chExt cx="7897495" cy="5240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5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0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6" y="3265810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6" y="37098"/>
                  </a:moveTo>
                  <a:lnTo>
                    <a:pt x="1912050" y="44523"/>
                  </a:lnTo>
                  <a:lnTo>
                    <a:pt x="0" y="2122943"/>
                  </a:lnTo>
                  <a:lnTo>
                    <a:pt x="18691" y="2140140"/>
                  </a:lnTo>
                  <a:lnTo>
                    <a:pt x="1930743" y="61719"/>
                  </a:lnTo>
                  <a:lnTo>
                    <a:pt x="1936136" y="37098"/>
                  </a:lnTo>
                  <a:close/>
                </a:path>
                <a:path w="1970404" h="2140585">
                  <a:moveTo>
                    <a:pt x="1968082" y="9965"/>
                  </a:moveTo>
                  <a:lnTo>
                    <a:pt x="1943841" y="9965"/>
                  </a:lnTo>
                  <a:lnTo>
                    <a:pt x="1962534" y="27161"/>
                  </a:lnTo>
                  <a:lnTo>
                    <a:pt x="1930743" y="61719"/>
                  </a:lnTo>
                  <a:lnTo>
                    <a:pt x="1920417" y="108856"/>
                  </a:lnTo>
                  <a:lnTo>
                    <a:pt x="1924754" y="115627"/>
                  </a:lnTo>
                  <a:lnTo>
                    <a:pt x="1938458" y="118629"/>
                  </a:lnTo>
                  <a:lnTo>
                    <a:pt x="1945228" y="114292"/>
                  </a:lnTo>
                  <a:lnTo>
                    <a:pt x="1968082" y="9965"/>
                  </a:lnTo>
                  <a:close/>
                </a:path>
                <a:path w="1970404" h="2140585">
                  <a:moveTo>
                    <a:pt x="1950218" y="15831"/>
                  </a:moveTo>
                  <a:lnTo>
                    <a:pt x="1940794" y="15831"/>
                  </a:lnTo>
                  <a:lnTo>
                    <a:pt x="1956941" y="30685"/>
                  </a:lnTo>
                  <a:lnTo>
                    <a:pt x="1936136" y="37098"/>
                  </a:lnTo>
                  <a:lnTo>
                    <a:pt x="1930743" y="61719"/>
                  </a:lnTo>
                  <a:lnTo>
                    <a:pt x="1962534" y="27161"/>
                  </a:lnTo>
                  <a:lnTo>
                    <a:pt x="1950218" y="15831"/>
                  </a:lnTo>
                  <a:close/>
                </a:path>
                <a:path w="1970404" h="2140585">
                  <a:moveTo>
                    <a:pt x="1970265" y="0"/>
                  </a:moveTo>
                  <a:lnTo>
                    <a:pt x="1858454" y="34463"/>
                  </a:lnTo>
                  <a:lnTo>
                    <a:pt x="1854695" y="41572"/>
                  </a:lnTo>
                  <a:lnTo>
                    <a:pt x="1858827" y="54978"/>
                  </a:lnTo>
                  <a:lnTo>
                    <a:pt x="1865936" y="58737"/>
                  </a:lnTo>
                  <a:lnTo>
                    <a:pt x="1912050" y="44523"/>
                  </a:lnTo>
                  <a:lnTo>
                    <a:pt x="1943841" y="9965"/>
                  </a:lnTo>
                  <a:lnTo>
                    <a:pt x="1968082" y="9965"/>
                  </a:lnTo>
                  <a:lnTo>
                    <a:pt x="1970265" y="0"/>
                  </a:lnTo>
                  <a:close/>
                </a:path>
                <a:path w="1970404" h="2140585">
                  <a:moveTo>
                    <a:pt x="1943841" y="9965"/>
                  </a:moveTo>
                  <a:lnTo>
                    <a:pt x="1912050" y="44523"/>
                  </a:lnTo>
                  <a:lnTo>
                    <a:pt x="1936136" y="37098"/>
                  </a:lnTo>
                  <a:lnTo>
                    <a:pt x="1940794" y="15831"/>
                  </a:lnTo>
                  <a:lnTo>
                    <a:pt x="1950218" y="15831"/>
                  </a:lnTo>
                  <a:lnTo>
                    <a:pt x="1943841" y="9965"/>
                  </a:lnTo>
                  <a:close/>
                </a:path>
                <a:path w="1970404" h="2140585">
                  <a:moveTo>
                    <a:pt x="1940794" y="15831"/>
                  </a:moveTo>
                  <a:lnTo>
                    <a:pt x="1936136" y="37098"/>
                  </a:lnTo>
                  <a:lnTo>
                    <a:pt x="1956941" y="30685"/>
                  </a:lnTo>
                  <a:lnTo>
                    <a:pt x="1940794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7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5" y="3510629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3" y="40132"/>
                  </a:moveTo>
                  <a:lnTo>
                    <a:pt x="1917587" y="49781"/>
                  </a:lnTo>
                  <a:lnTo>
                    <a:pt x="0" y="2572722"/>
                  </a:lnTo>
                  <a:lnTo>
                    <a:pt x="20220" y="2588092"/>
                  </a:lnTo>
                  <a:lnTo>
                    <a:pt x="1937810" y="65150"/>
                  </a:lnTo>
                  <a:lnTo>
                    <a:pt x="1940873" y="40132"/>
                  </a:lnTo>
                  <a:close/>
                </a:path>
                <a:path w="1971675" h="2588260">
                  <a:moveTo>
                    <a:pt x="1969866" y="12331"/>
                  </a:moveTo>
                  <a:lnTo>
                    <a:pt x="1946051" y="12331"/>
                  </a:lnTo>
                  <a:lnTo>
                    <a:pt x="1966273" y="27701"/>
                  </a:lnTo>
                  <a:lnTo>
                    <a:pt x="1937810" y="65150"/>
                  </a:lnTo>
                  <a:lnTo>
                    <a:pt x="1931945" y="113047"/>
                  </a:lnTo>
                  <a:lnTo>
                    <a:pt x="1936897" y="119382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6" y="1233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5" y="44787"/>
                  </a:lnTo>
                  <a:lnTo>
                    <a:pt x="1860208" y="52217"/>
                  </a:lnTo>
                  <a:lnTo>
                    <a:pt x="1865579" y="65176"/>
                  </a:lnTo>
                  <a:lnTo>
                    <a:pt x="1873008" y="68252"/>
                  </a:lnTo>
                  <a:lnTo>
                    <a:pt x="1917587" y="49781"/>
                  </a:lnTo>
                  <a:lnTo>
                    <a:pt x="1946051" y="12331"/>
                  </a:lnTo>
                  <a:lnTo>
                    <a:pt x="1969866" y="1233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197" y="18522"/>
                  </a:moveTo>
                  <a:lnTo>
                    <a:pt x="1943519" y="18522"/>
                  </a:lnTo>
                  <a:lnTo>
                    <a:pt x="1960985" y="31799"/>
                  </a:lnTo>
                  <a:lnTo>
                    <a:pt x="1940873" y="40132"/>
                  </a:lnTo>
                  <a:lnTo>
                    <a:pt x="1937810" y="65150"/>
                  </a:lnTo>
                  <a:lnTo>
                    <a:pt x="1966273" y="27701"/>
                  </a:lnTo>
                  <a:lnTo>
                    <a:pt x="1954197" y="18522"/>
                  </a:lnTo>
                  <a:close/>
                </a:path>
                <a:path w="1971675" h="2588260">
                  <a:moveTo>
                    <a:pt x="1946051" y="12331"/>
                  </a:moveTo>
                  <a:lnTo>
                    <a:pt x="1917587" y="49781"/>
                  </a:lnTo>
                  <a:lnTo>
                    <a:pt x="1940873" y="40132"/>
                  </a:lnTo>
                  <a:lnTo>
                    <a:pt x="1943519" y="18522"/>
                  </a:lnTo>
                  <a:lnTo>
                    <a:pt x="1954197" y="18522"/>
                  </a:lnTo>
                  <a:lnTo>
                    <a:pt x="1946051" y="12331"/>
                  </a:lnTo>
                  <a:close/>
                </a:path>
                <a:path w="1971675" h="2588260">
                  <a:moveTo>
                    <a:pt x="1943519" y="18522"/>
                  </a:moveTo>
                  <a:lnTo>
                    <a:pt x="1940873" y="40132"/>
                  </a:lnTo>
                  <a:lnTo>
                    <a:pt x="1960985" y="31799"/>
                  </a:lnTo>
                  <a:lnTo>
                    <a:pt x="1943519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9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2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3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320503"/>
                  </a:moveTo>
                  <a:lnTo>
                    <a:pt x="1864022" y="338157"/>
                  </a:lnTo>
                  <a:lnTo>
                    <a:pt x="1860811" y="345530"/>
                  </a:lnTo>
                  <a:lnTo>
                    <a:pt x="1865943" y="358585"/>
                  </a:lnTo>
                  <a:lnTo>
                    <a:pt x="1873314" y="361797"/>
                  </a:lnTo>
                  <a:lnTo>
                    <a:pt x="1960078" y="327690"/>
                  </a:lnTo>
                  <a:lnTo>
                    <a:pt x="1955372" y="327690"/>
                  </a:lnTo>
                  <a:lnTo>
                    <a:pt x="1908931" y="320503"/>
                  </a:lnTo>
                  <a:close/>
                </a:path>
                <a:path w="1982470" h="361950">
                  <a:moveTo>
                    <a:pt x="1932388" y="311283"/>
                  </a:moveTo>
                  <a:lnTo>
                    <a:pt x="1908931" y="320503"/>
                  </a:lnTo>
                  <a:lnTo>
                    <a:pt x="1955372" y="327690"/>
                  </a:lnTo>
                  <a:lnTo>
                    <a:pt x="1955788" y="325000"/>
                  </a:lnTo>
                  <a:lnTo>
                    <a:pt x="1949296" y="325000"/>
                  </a:lnTo>
                  <a:lnTo>
                    <a:pt x="1932388" y="311283"/>
                  </a:lnTo>
                  <a:close/>
                </a:path>
                <a:path w="1982470" h="361950">
                  <a:moveTo>
                    <a:pt x="1891346" y="245276"/>
                  </a:moveTo>
                  <a:lnTo>
                    <a:pt x="1883349" y="246109"/>
                  </a:lnTo>
                  <a:lnTo>
                    <a:pt x="1874511" y="257002"/>
                  </a:lnTo>
                  <a:lnTo>
                    <a:pt x="1875344" y="265000"/>
                  </a:lnTo>
                  <a:lnTo>
                    <a:pt x="1912817" y="295403"/>
                  </a:lnTo>
                  <a:lnTo>
                    <a:pt x="1959255" y="302590"/>
                  </a:lnTo>
                  <a:lnTo>
                    <a:pt x="1955372" y="327690"/>
                  </a:lnTo>
                  <a:lnTo>
                    <a:pt x="1960078" y="327690"/>
                  </a:lnTo>
                  <a:lnTo>
                    <a:pt x="1982205" y="318992"/>
                  </a:lnTo>
                  <a:lnTo>
                    <a:pt x="1891346" y="245276"/>
                  </a:lnTo>
                  <a:close/>
                </a:path>
                <a:path w="1982470" h="361950">
                  <a:moveTo>
                    <a:pt x="1952651" y="303317"/>
                  </a:moveTo>
                  <a:lnTo>
                    <a:pt x="1932388" y="311283"/>
                  </a:lnTo>
                  <a:lnTo>
                    <a:pt x="1949296" y="325000"/>
                  </a:lnTo>
                  <a:lnTo>
                    <a:pt x="1952651" y="303317"/>
                  </a:lnTo>
                  <a:close/>
                </a:path>
                <a:path w="1982470" h="361950">
                  <a:moveTo>
                    <a:pt x="1959143" y="303317"/>
                  </a:moveTo>
                  <a:lnTo>
                    <a:pt x="1952651" y="303317"/>
                  </a:lnTo>
                  <a:lnTo>
                    <a:pt x="1949296" y="325000"/>
                  </a:lnTo>
                  <a:lnTo>
                    <a:pt x="1955788" y="325000"/>
                  </a:lnTo>
                  <a:lnTo>
                    <a:pt x="1959143" y="303317"/>
                  </a:lnTo>
                  <a:close/>
                </a:path>
                <a:path w="1982470" h="361950">
                  <a:moveTo>
                    <a:pt x="3884" y="0"/>
                  </a:moveTo>
                  <a:lnTo>
                    <a:pt x="0" y="25100"/>
                  </a:lnTo>
                  <a:lnTo>
                    <a:pt x="1908931" y="320503"/>
                  </a:lnTo>
                  <a:lnTo>
                    <a:pt x="1932388" y="311283"/>
                  </a:lnTo>
                  <a:lnTo>
                    <a:pt x="1912817" y="295403"/>
                  </a:lnTo>
                  <a:lnTo>
                    <a:pt x="3884" y="0"/>
                  </a:lnTo>
                  <a:close/>
                </a:path>
                <a:path w="1982470" h="361950">
                  <a:moveTo>
                    <a:pt x="1912817" y="295403"/>
                  </a:moveTo>
                  <a:lnTo>
                    <a:pt x="1932388" y="311283"/>
                  </a:lnTo>
                  <a:lnTo>
                    <a:pt x="1952651" y="303317"/>
                  </a:lnTo>
                  <a:lnTo>
                    <a:pt x="1959143" y="303317"/>
                  </a:lnTo>
                  <a:lnTo>
                    <a:pt x="1959255" y="302590"/>
                  </a:lnTo>
                  <a:lnTo>
                    <a:pt x="1912817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47053" y="201265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7"/>
                  </a:lnTo>
                  <a:lnTo>
                    <a:pt x="1836801" y="1009613"/>
                  </a:lnTo>
                  <a:lnTo>
                    <a:pt x="1842796" y="1014971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4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4"/>
                  </a:lnTo>
                  <a:lnTo>
                    <a:pt x="1926478" y="1003804"/>
                  </a:lnTo>
                  <a:lnTo>
                    <a:pt x="1914714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6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3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1" y="984262"/>
                  </a:moveTo>
                  <a:lnTo>
                    <a:pt x="1914714" y="985485"/>
                  </a:lnTo>
                  <a:lnTo>
                    <a:pt x="1926478" y="1003804"/>
                  </a:lnTo>
                  <a:lnTo>
                    <a:pt x="1936451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1" y="984262"/>
                  </a:lnTo>
                  <a:lnTo>
                    <a:pt x="1926478" y="1003804"/>
                  </a:lnTo>
                  <a:lnTo>
                    <a:pt x="1933651" y="1003804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5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4" y="985485"/>
                  </a:lnTo>
                  <a:lnTo>
                    <a:pt x="1901094" y="964276"/>
                  </a:lnTo>
                  <a:lnTo>
                    <a:pt x="11545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4" y="985485"/>
                  </a:lnTo>
                  <a:lnTo>
                    <a:pt x="1936451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18894" y="1360586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7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4" y="1624007"/>
                  </a:lnTo>
                  <a:lnTo>
                    <a:pt x="1876610" y="1615987"/>
                  </a:lnTo>
                  <a:close/>
                </a:path>
                <a:path w="1988184" h="1660525">
                  <a:moveTo>
                    <a:pt x="1924194" y="1624007"/>
                  </a:moveTo>
                  <a:lnTo>
                    <a:pt x="1960305" y="1654119"/>
                  </a:lnTo>
                  <a:lnTo>
                    <a:pt x="1964852" y="1648665"/>
                  </a:lnTo>
                  <a:lnTo>
                    <a:pt x="1956466" y="1648665"/>
                  </a:lnTo>
                  <a:lnTo>
                    <a:pt x="1949049" y="1628196"/>
                  </a:lnTo>
                  <a:lnTo>
                    <a:pt x="1924194" y="1624007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1" y="1604499"/>
                  </a:lnTo>
                  <a:lnTo>
                    <a:pt x="1976572" y="1634610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6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6"/>
                  </a:lnTo>
                  <a:close/>
                </a:path>
                <a:path w="1988184" h="1660525">
                  <a:moveTo>
                    <a:pt x="1940461" y="1604499"/>
                  </a:moveTo>
                  <a:lnTo>
                    <a:pt x="1949049" y="1628196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2" y="1648665"/>
                  </a:lnTo>
                  <a:lnTo>
                    <a:pt x="1976572" y="1634610"/>
                  </a:lnTo>
                  <a:lnTo>
                    <a:pt x="1940461" y="1604499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4" y="1624007"/>
                  </a:lnTo>
                  <a:lnTo>
                    <a:pt x="1949049" y="1628196"/>
                  </a:lnTo>
                  <a:lnTo>
                    <a:pt x="1940461" y="1604499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4839" y="2889504"/>
              <a:ext cx="167640" cy="798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726" y="3377811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2"/>
                  </a:moveTo>
                  <a:lnTo>
                    <a:pt x="1846466" y="1032987"/>
                  </a:lnTo>
                  <a:lnTo>
                    <a:pt x="1841007" y="1038890"/>
                  </a:lnTo>
                  <a:lnTo>
                    <a:pt x="1841552" y="1052907"/>
                  </a:lnTo>
                  <a:lnTo>
                    <a:pt x="1847453" y="1058368"/>
                  </a:lnTo>
                  <a:lnTo>
                    <a:pt x="1964368" y="1053823"/>
                  </a:lnTo>
                  <a:lnTo>
                    <a:pt x="1963973" y="1053184"/>
                  </a:lnTo>
                  <a:lnTo>
                    <a:pt x="1936142" y="1053184"/>
                  </a:lnTo>
                  <a:lnTo>
                    <a:pt x="1894685" y="1031112"/>
                  </a:lnTo>
                  <a:close/>
                </a:path>
                <a:path w="1964690" h="1058545">
                  <a:moveTo>
                    <a:pt x="1919872" y="1030133"/>
                  </a:moveTo>
                  <a:lnTo>
                    <a:pt x="1894685" y="1031112"/>
                  </a:lnTo>
                  <a:lnTo>
                    <a:pt x="1936142" y="1053184"/>
                  </a:lnTo>
                  <a:lnTo>
                    <a:pt x="1938554" y="1048654"/>
                  </a:lnTo>
                  <a:lnTo>
                    <a:pt x="1931316" y="1048654"/>
                  </a:lnTo>
                  <a:lnTo>
                    <a:pt x="1919872" y="1030133"/>
                  </a:lnTo>
                  <a:close/>
                </a:path>
                <a:path w="1964690" h="1058545">
                  <a:moveTo>
                    <a:pt x="1895036" y="952442"/>
                  </a:moveTo>
                  <a:lnTo>
                    <a:pt x="1883103" y="959817"/>
                  </a:lnTo>
                  <a:lnTo>
                    <a:pt x="1881256" y="967643"/>
                  </a:lnTo>
                  <a:lnTo>
                    <a:pt x="1906622" y="1008692"/>
                  </a:lnTo>
                  <a:lnTo>
                    <a:pt x="1948079" y="1030763"/>
                  </a:lnTo>
                  <a:lnTo>
                    <a:pt x="1936142" y="1053184"/>
                  </a:lnTo>
                  <a:lnTo>
                    <a:pt x="1963973" y="1053184"/>
                  </a:lnTo>
                  <a:lnTo>
                    <a:pt x="1902863" y="954290"/>
                  </a:lnTo>
                  <a:lnTo>
                    <a:pt x="1895036" y="952442"/>
                  </a:lnTo>
                  <a:close/>
                </a:path>
                <a:path w="1964690" h="1058545">
                  <a:moveTo>
                    <a:pt x="1941626" y="1029288"/>
                  </a:moveTo>
                  <a:lnTo>
                    <a:pt x="1919872" y="1030133"/>
                  </a:lnTo>
                  <a:lnTo>
                    <a:pt x="1931316" y="1048654"/>
                  </a:lnTo>
                  <a:lnTo>
                    <a:pt x="1941626" y="1029288"/>
                  </a:lnTo>
                  <a:close/>
                </a:path>
                <a:path w="1964690" h="1058545">
                  <a:moveTo>
                    <a:pt x="1945307" y="1029288"/>
                  </a:moveTo>
                  <a:lnTo>
                    <a:pt x="1941626" y="1029288"/>
                  </a:lnTo>
                  <a:lnTo>
                    <a:pt x="1931316" y="1048654"/>
                  </a:lnTo>
                  <a:lnTo>
                    <a:pt x="1938554" y="1048654"/>
                  </a:lnTo>
                  <a:lnTo>
                    <a:pt x="1948079" y="1030763"/>
                  </a:lnTo>
                  <a:lnTo>
                    <a:pt x="1945307" y="1029288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2"/>
                  </a:lnTo>
                  <a:lnTo>
                    <a:pt x="1919872" y="1030133"/>
                  </a:lnTo>
                  <a:lnTo>
                    <a:pt x="1906622" y="1008692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2" y="1008692"/>
                  </a:moveTo>
                  <a:lnTo>
                    <a:pt x="1919872" y="1030133"/>
                  </a:lnTo>
                  <a:lnTo>
                    <a:pt x="1941626" y="1029288"/>
                  </a:lnTo>
                  <a:lnTo>
                    <a:pt x="1945307" y="1029288"/>
                  </a:lnTo>
                  <a:lnTo>
                    <a:pt x="1906622" y="100869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0563" y="2046687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6" y="2081401"/>
                  </a:moveTo>
                  <a:lnTo>
                    <a:pt x="1858827" y="2085160"/>
                  </a:lnTo>
                  <a:lnTo>
                    <a:pt x="1854695" y="2098565"/>
                  </a:lnTo>
                  <a:lnTo>
                    <a:pt x="1858454" y="2105675"/>
                  </a:lnTo>
                  <a:lnTo>
                    <a:pt x="1970265" y="2140139"/>
                  </a:lnTo>
                  <a:lnTo>
                    <a:pt x="1968088" y="2130202"/>
                  </a:lnTo>
                  <a:lnTo>
                    <a:pt x="1943868" y="2130202"/>
                  </a:lnTo>
                  <a:lnTo>
                    <a:pt x="1912049" y="2095615"/>
                  </a:lnTo>
                  <a:lnTo>
                    <a:pt x="1865936" y="2081401"/>
                  </a:lnTo>
                  <a:close/>
                </a:path>
                <a:path w="1970404" h="2140585">
                  <a:moveTo>
                    <a:pt x="1912049" y="2095615"/>
                  </a:moveTo>
                  <a:lnTo>
                    <a:pt x="1943868" y="2130202"/>
                  </a:lnTo>
                  <a:lnTo>
                    <a:pt x="1950277" y="2124307"/>
                  </a:lnTo>
                  <a:lnTo>
                    <a:pt x="1940794" y="2124307"/>
                  </a:lnTo>
                  <a:lnTo>
                    <a:pt x="1936135" y="2103039"/>
                  </a:lnTo>
                  <a:lnTo>
                    <a:pt x="1912049" y="2095615"/>
                  </a:lnTo>
                  <a:close/>
                </a:path>
                <a:path w="1970404" h="2140585">
                  <a:moveTo>
                    <a:pt x="1938458" y="2021508"/>
                  </a:moveTo>
                  <a:lnTo>
                    <a:pt x="1924754" y="2024510"/>
                  </a:lnTo>
                  <a:lnTo>
                    <a:pt x="1920416" y="2031281"/>
                  </a:lnTo>
                  <a:lnTo>
                    <a:pt x="1930742" y="2078419"/>
                  </a:lnTo>
                  <a:lnTo>
                    <a:pt x="1962561" y="2113006"/>
                  </a:lnTo>
                  <a:lnTo>
                    <a:pt x="1943868" y="2130202"/>
                  </a:lnTo>
                  <a:lnTo>
                    <a:pt x="1968088" y="2130202"/>
                  </a:lnTo>
                  <a:lnTo>
                    <a:pt x="1945228" y="2025846"/>
                  </a:lnTo>
                  <a:lnTo>
                    <a:pt x="1938458" y="2021508"/>
                  </a:lnTo>
                  <a:close/>
                </a:path>
                <a:path w="1970404" h="2140585">
                  <a:moveTo>
                    <a:pt x="1936135" y="2103039"/>
                  </a:moveTo>
                  <a:lnTo>
                    <a:pt x="1940794" y="2124307"/>
                  </a:lnTo>
                  <a:lnTo>
                    <a:pt x="1956941" y="2109452"/>
                  </a:lnTo>
                  <a:lnTo>
                    <a:pt x="1936135" y="2103039"/>
                  </a:lnTo>
                  <a:close/>
                </a:path>
                <a:path w="1970404" h="2140585">
                  <a:moveTo>
                    <a:pt x="1930742" y="2078419"/>
                  </a:moveTo>
                  <a:lnTo>
                    <a:pt x="1936135" y="2103039"/>
                  </a:lnTo>
                  <a:lnTo>
                    <a:pt x="1956941" y="2109452"/>
                  </a:lnTo>
                  <a:lnTo>
                    <a:pt x="1940794" y="2124307"/>
                  </a:lnTo>
                  <a:lnTo>
                    <a:pt x="1950277" y="2124307"/>
                  </a:lnTo>
                  <a:lnTo>
                    <a:pt x="1962561" y="2113006"/>
                  </a:lnTo>
                  <a:lnTo>
                    <a:pt x="1930742" y="2078419"/>
                  </a:lnTo>
                  <a:close/>
                </a:path>
                <a:path w="1970404" h="2140585">
                  <a:moveTo>
                    <a:pt x="18691" y="0"/>
                  </a:moveTo>
                  <a:lnTo>
                    <a:pt x="0" y="17197"/>
                  </a:lnTo>
                  <a:lnTo>
                    <a:pt x="1912049" y="2095615"/>
                  </a:lnTo>
                  <a:lnTo>
                    <a:pt x="1936135" y="2103039"/>
                  </a:lnTo>
                  <a:lnTo>
                    <a:pt x="1930742" y="2078419"/>
                  </a:lnTo>
                  <a:lnTo>
                    <a:pt x="1869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1071" y="2679192"/>
              <a:ext cx="2151887" cy="16794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34768" y="2701551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5" y="1446048"/>
                  </a:moveTo>
                  <a:lnTo>
                    <a:pt x="1836620" y="1451013"/>
                  </a:lnTo>
                  <a:lnTo>
                    <a:pt x="1834941" y="1464941"/>
                  </a:lnTo>
                  <a:lnTo>
                    <a:pt x="1839906" y="1471267"/>
                  </a:lnTo>
                  <a:lnTo>
                    <a:pt x="1956067" y="1485267"/>
                  </a:lnTo>
                  <a:lnTo>
                    <a:pt x="1953948" y="1480179"/>
                  </a:lnTo>
                  <a:lnTo>
                    <a:pt x="1928307" y="1480179"/>
                  </a:lnTo>
                  <a:lnTo>
                    <a:pt x="1890853" y="1451823"/>
                  </a:lnTo>
                  <a:lnTo>
                    <a:pt x="1842945" y="1446048"/>
                  </a:lnTo>
                  <a:close/>
                </a:path>
                <a:path w="1956434" h="1485264">
                  <a:moveTo>
                    <a:pt x="1890853" y="1451823"/>
                  </a:moveTo>
                  <a:lnTo>
                    <a:pt x="1928307" y="1480179"/>
                  </a:lnTo>
                  <a:lnTo>
                    <a:pt x="1932275" y="1474937"/>
                  </a:lnTo>
                  <a:lnTo>
                    <a:pt x="1924249" y="1474937"/>
                  </a:lnTo>
                  <a:lnTo>
                    <a:pt x="1915877" y="1454840"/>
                  </a:lnTo>
                  <a:lnTo>
                    <a:pt x="1890853" y="1451823"/>
                  </a:lnTo>
                  <a:close/>
                </a:path>
                <a:path w="1956434" h="1485264">
                  <a:moveTo>
                    <a:pt x="1903642" y="1374198"/>
                  </a:moveTo>
                  <a:lnTo>
                    <a:pt x="1890693" y="1379593"/>
                  </a:lnTo>
                  <a:lnTo>
                    <a:pt x="1887630" y="1387027"/>
                  </a:lnTo>
                  <a:lnTo>
                    <a:pt x="1906185" y="1431572"/>
                  </a:lnTo>
                  <a:lnTo>
                    <a:pt x="1943638" y="1459928"/>
                  </a:lnTo>
                  <a:lnTo>
                    <a:pt x="1928307" y="1480179"/>
                  </a:lnTo>
                  <a:lnTo>
                    <a:pt x="1953948" y="1480179"/>
                  </a:lnTo>
                  <a:lnTo>
                    <a:pt x="1911076" y="1377261"/>
                  </a:lnTo>
                  <a:lnTo>
                    <a:pt x="1903642" y="1374198"/>
                  </a:lnTo>
                  <a:close/>
                </a:path>
                <a:path w="1956434" h="1485264">
                  <a:moveTo>
                    <a:pt x="1915877" y="1454840"/>
                  </a:moveTo>
                  <a:lnTo>
                    <a:pt x="1924249" y="1474937"/>
                  </a:lnTo>
                  <a:lnTo>
                    <a:pt x="1937492" y="1457445"/>
                  </a:lnTo>
                  <a:lnTo>
                    <a:pt x="1915877" y="1454840"/>
                  </a:lnTo>
                  <a:close/>
                </a:path>
                <a:path w="1956434" h="1485264">
                  <a:moveTo>
                    <a:pt x="1906185" y="1431572"/>
                  </a:moveTo>
                  <a:lnTo>
                    <a:pt x="1915877" y="1454840"/>
                  </a:lnTo>
                  <a:lnTo>
                    <a:pt x="1937492" y="1457445"/>
                  </a:lnTo>
                  <a:lnTo>
                    <a:pt x="1924249" y="1474937"/>
                  </a:lnTo>
                  <a:lnTo>
                    <a:pt x="1932275" y="1474937"/>
                  </a:lnTo>
                  <a:lnTo>
                    <a:pt x="1943638" y="1459928"/>
                  </a:lnTo>
                  <a:lnTo>
                    <a:pt x="1906185" y="1431572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3" y="1451823"/>
                  </a:lnTo>
                  <a:lnTo>
                    <a:pt x="1915877" y="1454840"/>
                  </a:lnTo>
                  <a:lnTo>
                    <a:pt x="1906185" y="1431572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28703" y="1353915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7"/>
                  </a:moveTo>
                  <a:lnTo>
                    <a:pt x="1865577" y="2522914"/>
                  </a:lnTo>
                  <a:lnTo>
                    <a:pt x="1860208" y="2535873"/>
                  </a:lnTo>
                  <a:lnTo>
                    <a:pt x="1863285" y="2543303"/>
                  </a:lnTo>
                  <a:lnTo>
                    <a:pt x="1971376" y="2588089"/>
                  </a:lnTo>
                  <a:lnTo>
                    <a:pt x="1969856" y="2575676"/>
                  </a:lnTo>
                  <a:lnTo>
                    <a:pt x="1945989" y="2575676"/>
                  </a:lnTo>
                  <a:lnTo>
                    <a:pt x="1917587" y="2538309"/>
                  </a:lnTo>
                  <a:lnTo>
                    <a:pt x="1873007" y="2519837"/>
                  </a:lnTo>
                  <a:close/>
                </a:path>
                <a:path w="1971675" h="2588260">
                  <a:moveTo>
                    <a:pt x="1917587" y="2538309"/>
                  </a:moveTo>
                  <a:lnTo>
                    <a:pt x="1945989" y="2575676"/>
                  </a:lnTo>
                  <a:lnTo>
                    <a:pt x="1954028" y="2569566"/>
                  </a:lnTo>
                  <a:lnTo>
                    <a:pt x="1943517" y="2569566"/>
                  </a:lnTo>
                  <a:lnTo>
                    <a:pt x="1940872" y="2547957"/>
                  </a:lnTo>
                  <a:lnTo>
                    <a:pt x="1917587" y="2538309"/>
                  </a:lnTo>
                  <a:close/>
                </a:path>
                <a:path w="1971675" h="2588260">
                  <a:moveTo>
                    <a:pt x="1950821" y="2467002"/>
                  </a:moveTo>
                  <a:lnTo>
                    <a:pt x="1936897" y="2468707"/>
                  </a:lnTo>
                  <a:lnTo>
                    <a:pt x="1931944" y="2475042"/>
                  </a:lnTo>
                  <a:lnTo>
                    <a:pt x="1937808" y="2522938"/>
                  </a:lnTo>
                  <a:lnTo>
                    <a:pt x="1966211" y="2560307"/>
                  </a:lnTo>
                  <a:lnTo>
                    <a:pt x="1945989" y="2575676"/>
                  </a:lnTo>
                  <a:lnTo>
                    <a:pt x="1969856" y="2575676"/>
                  </a:lnTo>
                  <a:lnTo>
                    <a:pt x="1957156" y="2471954"/>
                  </a:lnTo>
                  <a:lnTo>
                    <a:pt x="1950821" y="2467002"/>
                  </a:lnTo>
                  <a:close/>
                </a:path>
                <a:path w="1971675" h="2588260">
                  <a:moveTo>
                    <a:pt x="1940872" y="2547957"/>
                  </a:moveTo>
                  <a:lnTo>
                    <a:pt x="1943517" y="2569566"/>
                  </a:lnTo>
                  <a:lnTo>
                    <a:pt x="1960985" y="2556291"/>
                  </a:lnTo>
                  <a:lnTo>
                    <a:pt x="1940872" y="2547957"/>
                  </a:lnTo>
                  <a:close/>
                </a:path>
                <a:path w="1971675" h="2588260">
                  <a:moveTo>
                    <a:pt x="1937808" y="2522938"/>
                  </a:moveTo>
                  <a:lnTo>
                    <a:pt x="1940872" y="2547957"/>
                  </a:lnTo>
                  <a:lnTo>
                    <a:pt x="1960985" y="2556291"/>
                  </a:lnTo>
                  <a:lnTo>
                    <a:pt x="1943517" y="2569566"/>
                  </a:lnTo>
                  <a:lnTo>
                    <a:pt x="1954028" y="2569566"/>
                  </a:lnTo>
                  <a:lnTo>
                    <a:pt x="1966211" y="2560307"/>
                  </a:lnTo>
                  <a:lnTo>
                    <a:pt x="1937808" y="2522938"/>
                  </a:lnTo>
                  <a:close/>
                </a:path>
                <a:path w="1971675" h="2588260">
                  <a:moveTo>
                    <a:pt x="20220" y="0"/>
                  </a:moveTo>
                  <a:lnTo>
                    <a:pt x="0" y="15370"/>
                  </a:lnTo>
                  <a:lnTo>
                    <a:pt x="1917587" y="2538309"/>
                  </a:lnTo>
                  <a:lnTo>
                    <a:pt x="1940872" y="2547957"/>
                  </a:lnTo>
                  <a:lnTo>
                    <a:pt x="1937808" y="2522938"/>
                  </a:lnTo>
                  <a:lnTo>
                    <a:pt x="20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9359" y="4002024"/>
              <a:ext cx="2142743" cy="6035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48088" y="40221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9" y="407539"/>
                  </a:moveTo>
                  <a:lnTo>
                    <a:pt x="1833053" y="423045"/>
                  </a:lnTo>
                  <a:lnTo>
                    <a:pt x="1829495" y="430258"/>
                  </a:lnTo>
                  <a:lnTo>
                    <a:pt x="1834003" y="443541"/>
                  </a:lnTo>
                  <a:lnTo>
                    <a:pt x="1841215" y="447098"/>
                  </a:lnTo>
                  <a:lnTo>
                    <a:pt x="1930159" y="416915"/>
                  </a:lnTo>
                  <a:lnTo>
                    <a:pt x="1924785" y="416915"/>
                  </a:lnTo>
                  <a:lnTo>
                    <a:pt x="1878749" y="407539"/>
                  </a:lnTo>
                  <a:close/>
                </a:path>
                <a:path w="1952625" h="447675">
                  <a:moveTo>
                    <a:pt x="1902616" y="399440"/>
                  </a:moveTo>
                  <a:lnTo>
                    <a:pt x="1878749" y="407539"/>
                  </a:lnTo>
                  <a:lnTo>
                    <a:pt x="1924785" y="416915"/>
                  </a:lnTo>
                  <a:lnTo>
                    <a:pt x="1925390" y="413942"/>
                  </a:lnTo>
                  <a:lnTo>
                    <a:pt x="1918854" y="413942"/>
                  </a:lnTo>
                  <a:lnTo>
                    <a:pt x="1902616" y="399440"/>
                  </a:lnTo>
                  <a:close/>
                </a:path>
                <a:path w="1952625" h="447675">
                  <a:moveTo>
                    <a:pt x="1864747" y="331562"/>
                  </a:moveTo>
                  <a:lnTo>
                    <a:pt x="1856718" y="332016"/>
                  </a:lnTo>
                  <a:lnTo>
                    <a:pt x="1847373" y="342478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55" y="392027"/>
                  </a:lnTo>
                  <a:lnTo>
                    <a:pt x="1924785" y="416915"/>
                  </a:lnTo>
                  <a:lnTo>
                    <a:pt x="1930159" y="416915"/>
                  </a:lnTo>
                  <a:lnTo>
                    <a:pt x="1952011" y="409500"/>
                  </a:lnTo>
                  <a:lnTo>
                    <a:pt x="1864747" y="331562"/>
                  </a:lnTo>
                  <a:close/>
                </a:path>
                <a:path w="1952625" h="447675">
                  <a:moveTo>
                    <a:pt x="1923233" y="392443"/>
                  </a:moveTo>
                  <a:lnTo>
                    <a:pt x="1902616" y="399440"/>
                  </a:lnTo>
                  <a:lnTo>
                    <a:pt x="1918854" y="413942"/>
                  </a:lnTo>
                  <a:lnTo>
                    <a:pt x="1923233" y="392443"/>
                  </a:lnTo>
                  <a:close/>
                </a:path>
                <a:path w="1952625" h="447675">
                  <a:moveTo>
                    <a:pt x="1929770" y="392443"/>
                  </a:moveTo>
                  <a:lnTo>
                    <a:pt x="1923233" y="392443"/>
                  </a:lnTo>
                  <a:lnTo>
                    <a:pt x="1918854" y="413942"/>
                  </a:lnTo>
                  <a:lnTo>
                    <a:pt x="1925390" y="413942"/>
                  </a:lnTo>
                  <a:lnTo>
                    <a:pt x="1929770" y="392443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9" y="407539"/>
                  </a:lnTo>
                  <a:lnTo>
                    <a:pt x="1902616" y="399440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0"/>
                  </a:lnTo>
                  <a:lnTo>
                    <a:pt x="1923233" y="392443"/>
                  </a:lnTo>
                  <a:lnTo>
                    <a:pt x="1929770" y="392443"/>
                  </a:lnTo>
                  <a:lnTo>
                    <a:pt x="1929855" y="392027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80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2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41293"/>
                  </a:moveTo>
                  <a:lnTo>
                    <a:pt x="0" y="336698"/>
                  </a:lnTo>
                  <a:lnTo>
                    <a:pt x="3884" y="361800"/>
                  </a:lnTo>
                  <a:lnTo>
                    <a:pt x="1912817" y="66394"/>
                  </a:lnTo>
                  <a:lnTo>
                    <a:pt x="1932389" y="50514"/>
                  </a:lnTo>
                  <a:lnTo>
                    <a:pt x="1908930" y="41293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1" y="34109"/>
                  </a:lnTo>
                  <a:lnTo>
                    <a:pt x="1959235" y="59211"/>
                  </a:lnTo>
                  <a:lnTo>
                    <a:pt x="1912817" y="66394"/>
                  </a:lnTo>
                  <a:lnTo>
                    <a:pt x="1875344" y="96796"/>
                  </a:lnTo>
                  <a:lnTo>
                    <a:pt x="1874511" y="104795"/>
                  </a:lnTo>
                  <a:lnTo>
                    <a:pt x="1883349" y="115689"/>
                  </a:lnTo>
                  <a:lnTo>
                    <a:pt x="1891346" y="116522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9" y="50514"/>
                  </a:moveTo>
                  <a:lnTo>
                    <a:pt x="1912817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1" y="58479"/>
                  </a:lnTo>
                  <a:lnTo>
                    <a:pt x="1932389" y="50514"/>
                  </a:lnTo>
                  <a:close/>
                </a:path>
                <a:path w="1982470" h="361950">
                  <a:moveTo>
                    <a:pt x="1949296" y="36798"/>
                  </a:moveTo>
                  <a:lnTo>
                    <a:pt x="1932389" y="50514"/>
                  </a:lnTo>
                  <a:lnTo>
                    <a:pt x="1952651" y="58479"/>
                  </a:lnTo>
                  <a:lnTo>
                    <a:pt x="1949296" y="36798"/>
                  </a:lnTo>
                  <a:close/>
                </a:path>
                <a:path w="1982470" h="361950">
                  <a:moveTo>
                    <a:pt x="1955767" y="36798"/>
                  </a:moveTo>
                  <a:lnTo>
                    <a:pt x="1949296" y="36798"/>
                  </a:lnTo>
                  <a:lnTo>
                    <a:pt x="1952651" y="58479"/>
                  </a:lnTo>
                  <a:lnTo>
                    <a:pt x="1959122" y="58479"/>
                  </a:lnTo>
                  <a:lnTo>
                    <a:pt x="1955767" y="36798"/>
                  </a:lnTo>
                  <a:close/>
                </a:path>
                <a:path w="1982470" h="361950">
                  <a:moveTo>
                    <a:pt x="1955351" y="34109"/>
                  </a:moveTo>
                  <a:lnTo>
                    <a:pt x="1908930" y="41293"/>
                  </a:lnTo>
                  <a:lnTo>
                    <a:pt x="1932389" y="50514"/>
                  </a:lnTo>
                  <a:lnTo>
                    <a:pt x="1949296" y="36798"/>
                  </a:lnTo>
                  <a:lnTo>
                    <a:pt x="1955767" y="36798"/>
                  </a:lnTo>
                  <a:lnTo>
                    <a:pt x="1955351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3" y="3211"/>
                  </a:lnTo>
                  <a:lnTo>
                    <a:pt x="1860811" y="16267"/>
                  </a:lnTo>
                  <a:lnTo>
                    <a:pt x="1864022" y="23639"/>
                  </a:lnTo>
                  <a:lnTo>
                    <a:pt x="1908930" y="41293"/>
                  </a:lnTo>
                  <a:lnTo>
                    <a:pt x="1955351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80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71"/>
                  </a:moveTo>
                  <a:lnTo>
                    <a:pt x="0" y="992350"/>
                  </a:lnTo>
                  <a:lnTo>
                    <a:pt x="11545" y="1014975"/>
                  </a:lnTo>
                  <a:lnTo>
                    <a:pt x="1901095" y="50694"/>
                  </a:lnTo>
                  <a:lnTo>
                    <a:pt x="1914713" y="29486"/>
                  </a:lnTo>
                  <a:lnTo>
                    <a:pt x="1889548" y="28071"/>
                  </a:lnTo>
                  <a:close/>
                </a:path>
                <a:path w="1959609" h="1015364">
                  <a:moveTo>
                    <a:pt x="1959524" y="6713"/>
                  </a:moveTo>
                  <a:lnTo>
                    <a:pt x="1931400" y="6713"/>
                  </a:lnTo>
                  <a:lnTo>
                    <a:pt x="1942946" y="29337"/>
                  </a:lnTo>
                  <a:lnTo>
                    <a:pt x="1901095" y="50694"/>
                  </a:lnTo>
                  <a:lnTo>
                    <a:pt x="1875020" y="91299"/>
                  </a:lnTo>
                  <a:lnTo>
                    <a:pt x="1876732" y="99155"/>
                  </a:lnTo>
                  <a:lnTo>
                    <a:pt x="1888535" y="106735"/>
                  </a:lnTo>
                  <a:lnTo>
                    <a:pt x="1896393" y="105023"/>
                  </a:lnTo>
                  <a:lnTo>
                    <a:pt x="1959524" y="6713"/>
                  </a:lnTo>
                  <a:close/>
                </a:path>
                <a:path w="1959609" h="1015364">
                  <a:moveTo>
                    <a:pt x="1914713" y="29486"/>
                  </a:moveTo>
                  <a:lnTo>
                    <a:pt x="1901095" y="50694"/>
                  </a:lnTo>
                  <a:lnTo>
                    <a:pt x="1940256" y="30709"/>
                  </a:lnTo>
                  <a:lnTo>
                    <a:pt x="1936451" y="30709"/>
                  </a:lnTo>
                  <a:lnTo>
                    <a:pt x="1914713" y="29486"/>
                  </a:lnTo>
                  <a:close/>
                </a:path>
                <a:path w="1959609" h="1015364">
                  <a:moveTo>
                    <a:pt x="1926478" y="11167"/>
                  </a:moveTo>
                  <a:lnTo>
                    <a:pt x="1914713" y="29486"/>
                  </a:lnTo>
                  <a:lnTo>
                    <a:pt x="1936451" y="30709"/>
                  </a:lnTo>
                  <a:lnTo>
                    <a:pt x="1926478" y="11167"/>
                  </a:lnTo>
                  <a:close/>
                </a:path>
                <a:path w="1959609" h="1015364">
                  <a:moveTo>
                    <a:pt x="1933673" y="11167"/>
                  </a:moveTo>
                  <a:lnTo>
                    <a:pt x="1926478" y="11167"/>
                  </a:lnTo>
                  <a:lnTo>
                    <a:pt x="1936451" y="30709"/>
                  </a:lnTo>
                  <a:lnTo>
                    <a:pt x="1940256" y="30709"/>
                  </a:lnTo>
                  <a:lnTo>
                    <a:pt x="1942946" y="29337"/>
                  </a:lnTo>
                  <a:lnTo>
                    <a:pt x="1933673" y="11167"/>
                  </a:lnTo>
                  <a:close/>
                </a:path>
                <a:path w="1959609" h="1015364">
                  <a:moveTo>
                    <a:pt x="1931400" y="6713"/>
                  </a:moveTo>
                  <a:lnTo>
                    <a:pt x="1889548" y="28071"/>
                  </a:lnTo>
                  <a:lnTo>
                    <a:pt x="1914713" y="29486"/>
                  </a:lnTo>
                  <a:lnTo>
                    <a:pt x="1926478" y="11167"/>
                  </a:lnTo>
                  <a:lnTo>
                    <a:pt x="1933673" y="11167"/>
                  </a:lnTo>
                  <a:lnTo>
                    <a:pt x="1931400" y="6713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801" y="5358"/>
                  </a:lnTo>
                  <a:lnTo>
                    <a:pt x="1836012" y="19363"/>
                  </a:lnTo>
                  <a:lnTo>
                    <a:pt x="1841370" y="25360"/>
                  </a:lnTo>
                  <a:lnTo>
                    <a:pt x="1889548" y="28071"/>
                  </a:lnTo>
                  <a:lnTo>
                    <a:pt x="1931400" y="6713"/>
                  </a:lnTo>
                  <a:lnTo>
                    <a:pt x="1959524" y="6713"/>
                  </a:lnTo>
                  <a:lnTo>
                    <a:pt x="1959615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4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48" y="32283"/>
                  </a:moveTo>
                  <a:lnTo>
                    <a:pt x="1924192" y="36472"/>
                  </a:lnTo>
                  <a:lnTo>
                    <a:pt x="0" y="1640974"/>
                  </a:lnTo>
                  <a:lnTo>
                    <a:pt x="16266" y="1660482"/>
                  </a:lnTo>
                  <a:lnTo>
                    <a:pt x="1940460" y="55980"/>
                  </a:lnTo>
                  <a:lnTo>
                    <a:pt x="1949048" y="32283"/>
                  </a:lnTo>
                  <a:close/>
                </a:path>
                <a:path w="1988184" h="1660525">
                  <a:moveTo>
                    <a:pt x="1985447" y="6393"/>
                  </a:moveTo>
                  <a:lnTo>
                    <a:pt x="1960265" y="6393"/>
                  </a:lnTo>
                  <a:lnTo>
                    <a:pt x="1976532" y="25901"/>
                  </a:lnTo>
                  <a:lnTo>
                    <a:pt x="1940460" y="55980"/>
                  </a:lnTo>
                  <a:lnTo>
                    <a:pt x="1924019" y="101347"/>
                  </a:lnTo>
                  <a:lnTo>
                    <a:pt x="1927428" y="108630"/>
                  </a:lnTo>
                  <a:lnTo>
                    <a:pt x="1940617" y="113409"/>
                  </a:lnTo>
                  <a:lnTo>
                    <a:pt x="1947900" y="110001"/>
                  </a:lnTo>
                  <a:lnTo>
                    <a:pt x="1985447" y="6393"/>
                  </a:lnTo>
                  <a:close/>
                </a:path>
                <a:path w="1988184" h="1660525">
                  <a:moveTo>
                    <a:pt x="1964786" y="11814"/>
                  </a:moveTo>
                  <a:lnTo>
                    <a:pt x="1956466" y="11814"/>
                  </a:lnTo>
                  <a:lnTo>
                    <a:pt x="1970516" y="28665"/>
                  </a:lnTo>
                  <a:lnTo>
                    <a:pt x="1949048" y="32283"/>
                  </a:lnTo>
                  <a:lnTo>
                    <a:pt x="1940460" y="55980"/>
                  </a:lnTo>
                  <a:lnTo>
                    <a:pt x="1976532" y="25901"/>
                  </a:lnTo>
                  <a:lnTo>
                    <a:pt x="1964786" y="11814"/>
                  </a:lnTo>
                  <a:close/>
                </a:path>
                <a:path w="1988184" h="1660525">
                  <a:moveTo>
                    <a:pt x="1987764" y="0"/>
                  </a:moveTo>
                  <a:lnTo>
                    <a:pt x="1872388" y="19444"/>
                  </a:lnTo>
                  <a:lnTo>
                    <a:pt x="1867726" y="25996"/>
                  </a:lnTo>
                  <a:lnTo>
                    <a:pt x="1870058" y="39831"/>
                  </a:lnTo>
                  <a:lnTo>
                    <a:pt x="1876610" y="44491"/>
                  </a:lnTo>
                  <a:lnTo>
                    <a:pt x="1924192" y="36472"/>
                  </a:lnTo>
                  <a:lnTo>
                    <a:pt x="1960265" y="6393"/>
                  </a:lnTo>
                  <a:lnTo>
                    <a:pt x="1985447" y="6393"/>
                  </a:lnTo>
                  <a:lnTo>
                    <a:pt x="1987764" y="0"/>
                  </a:lnTo>
                  <a:close/>
                </a:path>
                <a:path w="1988184" h="1660525">
                  <a:moveTo>
                    <a:pt x="1960265" y="6393"/>
                  </a:moveTo>
                  <a:lnTo>
                    <a:pt x="1924192" y="36472"/>
                  </a:lnTo>
                  <a:lnTo>
                    <a:pt x="1949048" y="32283"/>
                  </a:lnTo>
                  <a:lnTo>
                    <a:pt x="1956466" y="11814"/>
                  </a:lnTo>
                  <a:lnTo>
                    <a:pt x="1964786" y="11814"/>
                  </a:lnTo>
                  <a:lnTo>
                    <a:pt x="1960265" y="6393"/>
                  </a:lnTo>
                  <a:close/>
                </a:path>
                <a:path w="1988184" h="1660525">
                  <a:moveTo>
                    <a:pt x="1956466" y="11814"/>
                  </a:moveTo>
                  <a:lnTo>
                    <a:pt x="1949048" y="32283"/>
                  </a:lnTo>
                  <a:lnTo>
                    <a:pt x="1970516" y="28665"/>
                  </a:lnTo>
                  <a:lnTo>
                    <a:pt x="1956466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89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89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3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19" y="5230368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60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7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3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3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4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3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199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5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3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5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3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5" y="2615184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9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1" y="3230880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7" y="3654552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1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5" y="2593848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1" y="3273552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1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1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1" y="4541519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4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5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1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2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977895" y="1898904"/>
              <a:ext cx="1722120" cy="371856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11039" y="2670048"/>
              <a:ext cx="1987295" cy="2270760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83607" y="2663952"/>
              <a:ext cx="2033015" cy="291998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532375" y="2682239"/>
              <a:ext cx="1938527" cy="355701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20567" y="2170176"/>
              <a:ext cx="1676400" cy="749808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61182" y="2191084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90087" y="2170176"/>
              <a:ext cx="1694688" cy="2188464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74847" y="2170176"/>
              <a:ext cx="1746503" cy="285292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11423" y="2164079"/>
              <a:ext cx="1688592" cy="3520440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93135" y="5257799"/>
              <a:ext cx="1725167" cy="371856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38855" y="4739639"/>
              <a:ext cx="1676399" cy="615695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87039" y="3947160"/>
              <a:ext cx="1743456" cy="140512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05327" y="3166872"/>
              <a:ext cx="1694688" cy="2191512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0087" y="2502408"/>
              <a:ext cx="1746504" cy="2852928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26663" y="1840992"/>
              <a:ext cx="1691639" cy="3523487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996183" y="4541519"/>
              <a:ext cx="1712975" cy="113690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08375" y="1901952"/>
              <a:ext cx="1691639" cy="2743200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52343" y="4312920"/>
              <a:ext cx="566928" cy="557783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39" y="2481072"/>
              <a:ext cx="566927" cy="560831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82439" y="3898392"/>
              <a:ext cx="566927" cy="55778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82439" y="4572000"/>
              <a:ext cx="566927" cy="557783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52343" y="5029200"/>
              <a:ext cx="566928" cy="557784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2343" y="1935480"/>
              <a:ext cx="566928" cy="557784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38271" y="3697223"/>
              <a:ext cx="1761744" cy="1996439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5" y="1908048"/>
              <a:ext cx="1737360" cy="1847088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950463" y="2852927"/>
              <a:ext cx="1749552" cy="2819400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962655" y="1914144"/>
              <a:ext cx="1712975" cy="1027176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002171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2375" y="3358895"/>
              <a:ext cx="1990344" cy="1578864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29327" y="2008632"/>
              <a:ext cx="1932431" cy="2868168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17135" y="1969008"/>
              <a:ext cx="1987295" cy="1581912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059423" y="3803904"/>
              <a:ext cx="566927" cy="560832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82439" y="3148583"/>
              <a:ext cx="566927" cy="557783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39" y="5236463"/>
              <a:ext cx="566927" cy="560832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2439" y="1804416"/>
              <a:ext cx="566927" cy="55778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752343" y="2639568"/>
              <a:ext cx="566928" cy="557784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2343" y="3474720"/>
              <a:ext cx="566928" cy="560831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075687" y="1514856"/>
              <a:ext cx="7699248" cy="551688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115311" y="1533144"/>
              <a:ext cx="7623048" cy="475488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2179855" y="1685032"/>
              <a:ext cx="7320280" cy="171450"/>
            </a:xfrm>
            <a:custGeom>
              <a:avLst/>
              <a:gdLst/>
              <a:ahLst/>
              <a:cxnLst/>
              <a:rect l="l" t="t" r="r" b="b"/>
              <a:pathLst>
                <a:path w="7320280" h="171450">
                  <a:moveTo>
                    <a:pt x="7148294" y="0"/>
                  </a:moveTo>
                  <a:lnTo>
                    <a:pt x="7148294" y="171450"/>
                  </a:lnTo>
                  <a:lnTo>
                    <a:pt x="7262594" y="114300"/>
                  </a:lnTo>
                  <a:lnTo>
                    <a:pt x="7176872" y="114300"/>
                  </a:lnTo>
                  <a:lnTo>
                    <a:pt x="7176872" y="57150"/>
                  </a:lnTo>
                  <a:lnTo>
                    <a:pt x="7262594" y="57150"/>
                  </a:lnTo>
                  <a:lnTo>
                    <a:pt x="7148294" y="0"/>
                  </a:lnTo>
                  <a:close/>
                </a:path>
                <a:path w="7320280" h="171450">
                  <a:moveTo>
                    <a:pt x="0" y="57148"/>
                  </a:moveTo>
                  <a:lnTo>
                    <a:pt x="0" y="114298"/>
                  </a:lnTo>
                  <a:lnTo>
                    <a:pt x="7176872" y="114300"/>
                  </a:lnTo>
                  <a:lnTo>
                    <a:pt x="7148294" y="114300"/>
                  </a:lnTo>
                  <a:lnTo>
                    <a:pt x="7148294" y="57150"/>
                  </a:lnTo>
                  <a:lnTo>
                    <a:pt x="7176872" y="57150"/>
                  </a:lnTo>
                  <a:lnTo>
                    <a:pt x="0" y="57148"/>
                  </a:lnTo>
                  <a:close/>
                </a:path>
                <a:path w="7320280" h="171450">
                  <a:moveTo>
                    <a:pt x="7262594" y="57150"/>
                  </a:moveTo>
                  <a:lnTo>
                    <a:pt x="7176872" y="57150"/>
                  </a:lnTo>
                  <a:lnTo>
                    <a:pt x="7176872" y="114300"/>
                  </a:lnTo>
                  <a:lnTo>
                    <a:pt x="7262596" y="114298"/>
                  </a:lnTo>
                  <a:lnTo>
                    <a:pt x="7319744" y="85725"/>
                  </a:lnTo>
                  <a:lnTo>
                    <a:pt x="7262594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877567" y="5486399"/>
              <a:ext cx="7726680" cy="551688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914143" y="5504687"/>
              <a:ext cx="7650480" cy="475488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2151752" y="5657641"/>
              <a:ext cx="7348220" cy="171450"/>
            </a:xfrm>
            <a:custGeom>
              <a:avLst/>
              <a:gdLst/>
              <a:ahLst/>
              <a:cxnLst/>
              <a:rect l="l" t="t" r="r" b="b"/>
              <a:pathLst>
                <a:path w="7348220" h="171450">
                  <a:moveTo>
                    <a:pt x="171616" y="0"/>
                  </a:moveTo>
                  <a:lnTo>
                    <a:pt x="0" y="85391"/>
                  </a:lnTo>
                  <a:lnTo>
                    <a:pt x="171282" y="171449"/>
                  </a:lnTo>
                  <a:lnTo>
                    <a:pt x="171393" y="114299"/>
                  </a:lnTo>
                  <a:lnTo>
                    <a:pt x="142815" y="114244"/>
                  </a:lnTo>
                  <a:lnTo>
                    <a:pt x="142925" y="57094"/>
                  </a:lnTo>
                  <a:lnTo>
                    <a:pt x="171505" y="57094"/>
                  </a:lnTo>
                  <a:lnTo>
                    <a:pt x="171616" y="0"/>
                  </a:lnTo>
                  <a:close/>
                </a:path>
                <a:path w="7348220" h="171450">
                  <a:moveTo>
                    <a:pt x="171505" y="57149"/>
                  </a:moveTo>
                  <a:lnTo>
                    <a:pt x="171393" y="114299"/>
                  </a:lnTo>
                  <a:lnTo>
                    <a:pt x="7347793" y="128247"/>
                  </a:lnTo>
                  <a:lnTo>
                    <a:pt x="7347903" y="71097"/>
                  </a:lnTo>
                  <a:lnTo>
                    <a:pt x="171505" y="57149"/>
                  </a:lnTo>
                  <a:close/>
                </a:path>
                <a:path w="7348220" h="171450">
                  <a:moveTo>
                    <a:pt x="142925" y="57094"/>
                  </a:moveTo>
                  <a:lnTo>
                    <a:pt x="142815" y="114244"/>
                  </a:lnTo>
                  <a:lnTo>
                    <a:pt x="171393" y="114299"/>
                  </a:lnTo>
                  <a:lnTo>
                    <a:pt x="171505" y="57149"/>
                  </a:lnTo>
                  <a:lnTo>
                    <a:pt x="142925" y="57094"/>
                  </a:lnTo>
                  <a:close/>
                </a:path>
                <a:path w="7348220" h="171450">
                  <a:moveTo>
                    <a:pt x="171505" y="57094"/>
                  </a:moveTo>
                  <a:lnTo>
                    <a:pt x="142925" y="57094"/>
                  </a:lnTo>
                  <a:lnTo>
                    <a:pt x="171505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3" name="object 253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54" name="object 254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56" name="object 25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57" name="object 25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0" name="object 260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61" name="object 26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63" name="object 263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64" name="object 26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6" name="object 266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68" name="object 268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0" name="object 270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9557" y="2030984"/>
            <a:ext cx="3264535" cy="327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STEP</a:t>
            </a:r>
            <a:r>
              <a:rPr sz="2100" b="1" spc="55" dirty="0">
                <a:latin typeface="Arial"/>
                <a:cs typeface="Arial"/>
              </a:rPr>
              <a:t> </a:t>
            </a:r>
            <a:r>
              <a:rPr sz="2100" b="1" spc="-280" dirty="0">
                <a:latin typeface="Arial"/>
                <a:cs typeface="Arial"/>
              </a:rPr>
              <a:t>1:</a:t>
            </a:r>
            <a:r>
              <a:rPr sz="2100" b="1" spc="5" dirty="0">
                <a:latin typeface="Arial"/>
                <a:cs typeface="Arial"/>
              </a:rPr>
              <a:t> </a:t>
            </a:r>
            <a:r>
              <a:rPr sz="2100" spc="-10" dirty="0">
                <a:latin typeface="Verdana"/>
                <a:cs typeface="Verdana"/>
              </a:rPr>
              <a:t>Convolution</a:t>
            </a:r>
            <a:endParaRPr sz="2100">
              <a:latin typeface="Verdana"/>
              <a:cs typeface="Verdana"/>
            </a:endParaRPr>
          </a:p>
          <a:p>
            <a:pPr marL="12700" marR="5080">
              <a:lnSpc>
                <a:spcPts val="7700"/>
              </a:lnSpc>
              <a:spcBef>
                <a:spcPts val="900"/>
              </a:spcBef>
            </a:pPr>
            <a:r>
              <a:rPr sz="2100" b="1" dirty="0">
                <a:latin typeface="Arial"/>
                <a:cs typeface="Arial"/>
              </a:rPr>
              <a:t>STEP</a:t>
            </a:r>
            <a:r>
              <a:rPr sz="2100" b="1" spc="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2: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dirty="0">
                <a:latin typeface="Verdana"/>
                <a:cs typeface="Verdana"/>
              </a:rPr>
              <a:t>Max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Pooling </a:t>
            </a:r>
            <a:r>
              <a:rPr sz="2100" b="1" dirty="0">
                <a:latin typeface="Arial"/>
                <a:cs typeface="Arial"/>
              </a:rPr>
              <a:t>STEP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3:</a:t>
            </a:r>
            <a:r>
              <a:rPr sz="2100" b="1" spc="-60" dirty="0">
                <a:latin typeface="Arial"/>
                <a:cs typeface="Arial"/>
              </a:rPr>
              <a:t> </a:t>
            </a:r>
            <a:r>
              <a:rPr sz="2100" spc="-10" dirty="0">
                <a:latin typeface="Verdana"/>
                <a:cs typeface="Verdana"/>
              </a:rPr>
              <a:t>Flattening  </a:t>
            </a:r>
            <a:r>
              <a:rPr sz="2100" b="1" dirty="0">
                <a:latin typeface="Arial"/>
                <a:cs typeface="Arial"/>
              </a:rPr>
              <a:t>STEP</a:t>
            </a:r>
            <a:r>
              <a:rPr sz="2100" b="1" spc="13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4:</a:t>
            </a:r>
            <a:r>
              <a:rPr sz="2100" b="1" spc="80" dirty="0">
                <a:latin typeface="Arial"/>
                <a:cs typeface="Arial"/>
              </a:rPr>
              <a:t> </a:t>
            </a:r>
            <a:r>
              <a:rPr sz="2100" dirty="0">
                <a:latin typeface="Verdana"/>
                <a:cs typeface="Verdana"/>
              </a:rPr>
              <a:t>Full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Connection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827254" y="2501478"/>
            <a:ext cx="263525" cy="431165"/>
            <a:chOff x="4827254" y="2501478"/>
            <a:chExt cx="263525" cy="431165"/>
          </a:xfrm>
        </p:grpSpPr>
        <p:sp>
          <p:nvSpPr>
            <p:cNvPr id="5" name="object 5"/>
            <p:cNvSpPr/>
            <p:nvPr/>
          </p:nvSpPr>
          <p:spPr>
            <a:xfrm>
              <a:off x="4839954" y="2514178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178521" y="0"/>
                  </a:moveTo>
                  <a:lnTo>
                    <a:pt x="59507" y="0"/>
                  </a:lnTo>
                  <a:lnTo>
                    <a:pt x="59507" y="247552"/>
                  </a:lnTo>
                  <a:lnTo>
                    <a:pt x="0" y="247552"/>
                  </a:lnTo>
                  <a:lnTo>
                    <a:pt x="119014" y="405300"/>
                  </a:lnTo>
                  <a:lnTo>
                    <a:pt x="238028" y="247552"/>
                  </a:lnTo>
                  <a:lnTo>
                    <a:pt x="178521" y="247552"/>
                  </a:lnTo>
                  <a:lnTo>
                    <a:pt x="17852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839954" y="2514178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0" y="247552"/>
                  </a:moveTo>
                  <a:lnTo>
                    <a:pt x="59507" y="247552"/>
                  </a:lnTo>
                  <a:lnTo>
                    <a:pt x="59507" y="0"/>
                  </a:lnTo>
                  <a:lnTo>
                    <a:pt x="178521" y="0"/>
                  </a:lnTo>
                  <a:lnTo>
                    <a:pt x="178521" y="247552"/>
                  </a:lnTo>
                  <a:lnTo>
                    <a:pt x="238028" y="247552"/>
                  </a:lnTo>
                  <a:lnTo>
                    <a:pt x="119014" y="405300"/>
                  </a:lnTo>
                  <a:lnTo>
                    <a:pt x="0" y="247552"/>
                  </a:lnTo>
                  <a:close/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820525" y="3449914"/>
            <a:ext cx="263525" cy="431165"/>
            <a:chOff x="4820525" y="3449914"/>
            <a:chExt cx="263525" cy="431165"/>
          </a:xfrm>
        </p:grpSpPr>
        <p:sp>
          <p:nvSpPr>
            <p:cNvPr id="8" name="object 8"/>
            <p:cNvSpPr/>
            <p:nvPr/>
          </p:nvSpPr>
          <p:spPr>
            <a:xfrm>
              <a:off x="4833225" y="3462614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178521" y="0"/>
                  </a:moveTo>
                  <a:lnTo>
                    <a:pt x="59507" y="0"/>
                  </a:lnTo>
                  <a:lnTo>
                    <a:pt x="59507" y="247552"/>
                  </a:lnTo>
                  <a:lnTo>
                    <a:pt x="0" y="247552"/>
                  </a:lnTo>
                  <a:lnTo>
                    <a:pt x="119014" y="405300"/>
                  </a:lnTo>
                  <a:lnTo>
                    <a:pt x="238027" y="247552"/>
                  </a:lnTo>
                  <a:lnTo>
                    <a:pt x="178521" y="247552"/>
                  </a:lnTo>
                  <a:lnTo>
                    <a:pt x="17852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33225" y="3462614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0" y="247551"/>
                  </a:moveTo>
                  <a:lnTo>
                    <a:pt x="59507" y="247551"/>
                  </a:lnTo>
                  <a:lnTo>
                    <a:pt x="59507" y="0"/>
                  </a:lnTo>
                  <a:lnTo>
                    <a:pt x="178521" y="0"/>
                  </a:lnTo>
                  <a:lnTo>
                    <a:pt x="178521" y="247551"/>
                  </a:lnTo>
                  <a:lnTo>
                    <a:pt x="238028" y="247551"/>
                  </a:lnTo>
                  <a:lnTo>
                    <a:pt x="119014" y="405299"/>
                  </a:lnTo>
                  <a:lnTo>
                    <a:pt x="0" y="247551"/>
                  </a:lnTo>
                  <a:close/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813792" y="4454653"/>
            <a:ext cx="263525" cy="431165"/>
            <a:chOff x="4813792" y="4454653"/>
            <a:chExt cx="263525" cy="431165"/>
          </a:xfrm>
        </p:grpSpPr>
        <p:sp>
          <p:nvSpPr>
            <p:cNvPr id="11" name="object 11"/>
            <p:cNvSpPr/>
            <p:nvPr/>
          </p:nvSpPr>
          <p:spPr>
            <a:xfrm>
              <a:off x="4826492" y="4467353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178521" y="0"/>
                  </a:moveTo>
                  <a:lnTo>
                    <a:pt x="59507" y="0"/>
                  </a:lnTo>
                  <a:lnTo>
                    <a:pt x="59507" y="247550"/>
                  </a:lnTo>
                  <a:lnTo>
                    <a:pt x="0" y="247550"/>
                  </a:lnTo>
                  <a:lnTo>
                    <a:pt x="119014" y="405298"/>
                  </a:lnTo>
                  <a:lnTo>
                    <a:pt x="238028" y="247550"/>
                  </a:lnTo>
                  <a:lnTo>
                    <a:pt x="178521" y="247550"/>
                  </a:lnTo>
                  <a:lnTo>
                    <a:pt x="17852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6492" y="4467353"/>
              <a:ext cx="238125" cy="405765"/>
            </a:xfrm>
            <a:custGeom>
              <a:avLst/>
              <a:gdLst/>
              <a:ahLst/>
              <a:cxnLst/>
              <a:rect l="l" t="t" r="r" b="b"/>
              <a:pathLst>
                <a:path w="238125" h="405764">
                  <a:moveTo>
                    <a:pt x="0" y="247551"/>
                  </a:moveTo>
                  <a:lnTo>
                    <a:pt x="59507" y="247551"/>
                  </a:lnTo>
                  <a:lnTo>
                    <a:pt x="59507" y="0"/>
                  </a:lnTo>
                  <a:lnTo>
                    <a:pt x="178521" y="0"/>
                  </a:lnTo>
                  <a:lnTo>
                    <a:pt x="178521" y="247551"/>
                  </a:lnTo>
                  <a:lnTo>
                    <a:pt x="238028" y="247551"/>
                  </a:lnTo>
                  <a:lnTo>
                    <a:pt x="119014" y="405299"/>
                  </a:lnTo>
                  <a:lnTo>
                    <a:pt x="0" y="247551"/>
                  </a:lnTo>
                  <a:close/>
                </a:path>
              </a:pathLst>
            </a:custGeom>
            <a:ln w="25400">
              <a:solidFill>
                <a:srgbClr val="7793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127760"/>
            <a:ext cx="5892165" cy="5240020"/>
            <a:chOff x="2752344" y="1127760"/>
            <a:chExt cx="5892165" cy="5240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5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0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6" y="3265810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6" y="37098"/>
                  </a:moveTo>
                  <a:lnTo>
                    <a:pt x="1912050" y="44523"/>
                  </a:lnTo>
                  <a:lnTo>
                    <a:pt x="0" y="2122943"/>
                  </a:lnTo>
                  <a:lnTo>
                    <a:pt x="18691" y="2140140"/>
                  </a:lnTo>
                  <a:lnTo>
                    <a:pt x="1930743" y="61719"/>
                  </a:lnTo>
                  <a:lnTo>
                    <a:pt x="1936136" y="37098"/>
                  </a:lnTo>
                  <a:close/>
                </a:path>
                <a:path w="1970404" h="2140585">
                  <a:moveTo>
                    <a:pt x="1968082" y="9965"/>
                  </a:moveTo>
                  <a:lnTo>
                    <a:pt x="1943841" y="9965"/>
                  </a:lnTo>
                  <a:lnTo>
                    <a:pt x="1962534" y="27161"/>
                  </a:lnTo>
                  <a:lnTo>
                    <a:pt x="1930743" y="61719"/>
                  </a:lnTo>
                  <a:lnTo>
                    <a:pt x="1920417" y="108856"/>
                  </a:lnTo>
                  <a:lnTo>
                    <a:pt x="1924754" y="115627"/>
                  </a:lnTo>
                  <a:lnTo>
                    <a:pt x="1938458" y="118629"/>
                  </a:lnTo>
                  <a:lnTo>
                    <a:pt x="1945228" y="114292"/>
                  </a:lnTo>
                  <a:lnTo>
                    <a:pt x="1968082" y="9965"/>
                  </a:lnTo>
                  <a:close/>
                </a:path>
                <a:path w="1970404" h="2140585">
                  <a:moveTo>
                    <a:pt x="1950218" y="15831"/>
                  </a:moveTo>
                  <a:lnTo>
                    <a:pt x="1940794" y="15831"/>
                  </a:lnTo>
                  <a:lnTo>
                    <a:pt x="1956941" y="30685"/>
                  </a:lnTo>
                  <a:lnTo>
                    <a:pt x="1936136" y="37098"/>
                  </a:lnTo>
                  <a:lnTo>
                    <a:pt x="1930743" y="61719"/>
                  </a:lnTo>
                  <a:lnTo>
                    <a:pt x="1962534" y="27161"/>
                  </a:lnTo>
                  <a:lnTo>
                    <a:pt x="1950218" y="15831"/>
                  </a:lnTo>
                  <a:close/>
                </a:path>
                <a:path w="1970404" h="2140585">
                  <a:moveTo>
                    <a:pt x="1970265" y="0"/>
                  </a:moveTo>
                  <a:lnTo>
                    <a:pt x="1858454" y="34463"/>
                  </a:lnTo>
                  <a:lnTo>
                    <a:pt x="1854695" y="41572"/>
                  </a:lnTo>
                  <a:lnTo>
                    <a:pt x="1858827" y="54978"/>
                  </a:lnTo>
                  <a:lnTo>
                    <a:pt x="1865936" y="58737"/>
                  </a:lnTo>
                  <a:lnTo>
                    <a:pt x="1912050" y="44523"/>
                  </a:lnTo>
                  <a:lnTo>
                    <a:pt x="1943841" y="9965"/>
                  </a:lnTo>
                  <a:lnTo>
                    <a:pt x="1968082" y="9965"/>
                  </a:lnTo>
                  <a:lnTo>
                    <a:pt x="1970265" y="0"/>
                  </a:lnTo>
                  <a:close/>
                </a:path>
                <a:path w="1970404" h="2140585">
                  <a:moveTo>
                    <a:pt x="1943841" y="9965"/>
                  </a:moveTo>
                  <a:lnTo>
                    <a:pt x="1912050" y="44523"/>
                  </a:lnTo>
                  <a:lnTo>
                    <a:pt x="1936136" y="37098"/>
                  </a:lnTo>
                  <a:lnTo>
                    <a:pt x="1940794" y="15831"/>
                  </a:lnTo>
                  <a:lnTo>
                    <a:pt x="1950218" y="15831"/>
                  </a:lnTo>
                  <a:lnTo>
                    <a:pt x="1943841" y="9965"/>
                  </a:lnTo>
                  <a:close/>
                </a:path>
                <a:path w="1970404" h="2140585">
                  <a:moveTo>
                    <a:pt x="1940794" y="15831"/>
                  </a:moveTo>
                  <a:lnTo>
                    <a:pt x="1936136" y="37098"/>
                  </a:lnTo>
                  <a:lnTo>
                    <a:pt x="1956941" y="30685"/>
                  </a:lnTo>
                  <a:lnTo>
                    <a:pt x="1940794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7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5" y="3510629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3" y="40132"/>
                  </a:moveTo>
                  <a:lnTo>
                    <a:pt x="1917587" y="49781"/>
                  </a:lnTo>
                  <a:lnTo>
                    <a:pt x="0" y="2572722"/>
                  </a:lnTo>
                  <a:lnTo>
                    <a:pt x="20220" y="2588092"/>
                  </a:lnTo>
                  <a:lnTo>
                    <a:pt x="1937810" y="65150"/>
                  </a:lnTo>
                  <a:lnTo>
                    <a:pt x="1940873" y="40132"/>
                  </a:lnTo>
                  <a:close/>
                </a:path>
                <a:path w="1971675" h="2588260">
                  <a:moveTo>
                    <a:pt x="1969866" y="12331"/>
                  </a:moveTo>
                  <a:lnTo>
                    <a:pt x="1946051" y="12331"/>
                  </a:lnTo>
                  <a:lnTo>
                    <a:pt x="1966273" y="27701"/>
                  </a:lnTo>
                  <a:lnTo>
                    <a:pt x="1937810" y="65150"/>
                  </a:lnTo>
                  <a:lnTo>
                    <a:pt x="1931945" y="113047"/>
                  </a:lnTo>
                  <a:lnTo>
                    <a:pt x="1936897" y="119382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6" y="1233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5" y="44787"/>
                  </a:lnTo>
                  <a:lnTo>
                    <a:pt x="1860208" y="52217"/>
                  </a:lnTo>
                  <a:lnTo>
                    <a:pt x="1865579" y="65176"/>
                  </a:lnTo>
                  <a:lnTo>
                    <a:pt x="1873008" y="68252"/>
                  </a:lnTo>
                  <a:lnTo>
                    <a:pt x="1917587" y="49781"/>
                  </a:lnTo>
                  <a:lnTo>
                    <a:pt x="1946051" y="12331"/>
                  </a:lnTo>
                  <a:lnTo>
                    <a:pt x="1969866" y="1233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197" y="18522"/>
                  </a:moveTo>
                  <a:lnTo>
                    <a:pt x="1943519" y="18522"/>
                  </a:lnTo>
                  <a:lnTo>
                    <a:pt x="1960985" y="31799"/>
                  </a:lnTo>
                  <a:lnTo>
                    <a:pt x="1940873" y="40132"/>
                  </a:lnTo>
                  <a:lnTo>
                    <a:pt x="1937810" y="65150"/>
                  </a:lnTo>
                  <a:lnTo>
                    <a:pt x="1966273" y="27701"/>
                  </a:lnTo>
                  <a:lnTo>
                    <a:pt x="1954197" y="18522"/>
                  </a:lnTo>
                  <a:close/>
                </a:path>
                <a:path w="1971675" h="2588260">
                  <a:moveTo>
                    <a:pt x="1946051" y="12331"/>
                  </a:moveTo>
                  <a:lnTo>
                    <a:pt x="1917587" y="49781"/>
                  </a:lnTo>
                  <a:lnTo>
                    <a:pt x="1940873" y="40132"/>
                  </a:lnTo>
                  <a:lnTo>
                    <a:pt x="1943519" y="18522"/>
                  </a:lnTo>
                  <a:lnTo>
                    <a:pt x="1954197" y="18522"/>
                  </a:lnTo>
                  <a:lnTo>
                    <a:pt x="1946051" y="12331"/>
                  </a:lnTo>
                  <a:close/>
                </a:path>
                <a:path w="1971675" h="2588260">
                  <a:moveTo>
                    <a:pt x="1943519" y="18522"/>
                  </a:moveTo>
                  <a:lnTo>
                    <a:pt x="1940873" y="40132"/>
                  </a:lnTo>
                  <a:lnTo>
                    <a:pt x="1960985" y="31799"/>
                  </a:lnTo>
                  <a:lnTo>
                    <a:pt x="1943519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9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2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320503"/>
                  </a:moveTo>
                  <a:lnTo>
                    <a:pt x="1864022" y="338157"/>
                  </a:lnTo>
                  <a:lnTo>
                    <a:pt x="1860811" y="345530"/>
                  </a:lnTo>
                  <a:lnTo>
                    <a:pt x="1865943" y="358585"/>
                  </a:lnTo>
                  <a:lnTo>
                    <a:pt x="1873314" y="361797"/>
                  </a:lnTo>
                  <a:lnTo>
                    <a:pt x="1960078" y="327690"/>
                  </a:lnTo>
                  <a:lnTo>
                    <a:pt x="1955372" y="327690"/>
                  </a:lnTo>
                  <a:lnTo>
                    <a:pt x="1908931" y="320503"/>
                  </a:lnTo>
                  <a:close/>
                </a:path>
                <a:path w="1982470" h="361950">
                  <a:moveTo>
                    <a:pt x="1932388" y="311283"/>
                  </a:moveTo>
                  <a:lnTo>
                    <a:pt x="1908931" y="320503"/>
                  </a:lnTo>
                  <a:lnTo>
                    <a:pt x="1955372" y="327690"/>
                  </a:lnTo>
                  <a:lnTo>
                    <a:pt x="1955788" y="325000"/>
                  </a:lnTo>
                  <a:lnTo>
                    <a:pt x="1949296" y="325000"/>
                  </a:lnTo>
                  <a:lnTo>
                    <a:pt x="1932388" y="311283"/>
                  </a:lnTo>
                  <a:close/>
                </a:path>
                <a:path w="1982470" h="361950">
                  <a:moveTo>
                    <a:pt x="1891346" y="245276"/>
                  </a:moveTo>
                  <a:lnTo>
                    <a:pt x="1883349" y="246109"/>
                  </a:lnTo>
                  <a:lnTo>
                    <a:pt x="1874511" y="257002"/>
                  </a:lnTo>
                  <a:lnTo>
                    <a:pt x="1875344" y="265000"/>
                  </a:lnTo>
                  <a:lnTo>
                    <a:pt x="1912817" y="295403"/>
                  </a:lnTo>
                  <a:lnTo>
                    <a:pt x="1959255" y="302590"/>
                  </a:lnTo>
                  <a:lnTo>
                    <a:pt x="1955372" y="327690"/>
                  </a:lnTo>
                  <a:lnTo>
                    <a:pt x="1960078" y="327690"/>
                  </a:lnTo>
                  <a:lnTo>
                    <a:pt x="1982205" y="318992"/>
                  </a:lnTo>
                  <a:lnTo>
                    <a:pt x="1891346" y="245276"/>
                  </a:lnTo>
                  <a:close/>
                </a:path>
                <a:path w="1982470" h="361950">
                  <a:moveTo>
                    <a:pt x="1952651" y="303317"/>
                  </a:moveTo>
                  <a:lnTo>
                    <a:pt x="1932388" y="311283"/>
                  </a:lnTo>
                  <a:lnTo>
                    <a:pt x="1949296" y="325000"/>
                  </a:lnTo>
                  <a:lnTo>
                    <a:pt x="1952651" y="303317"/>
                  </a:lnTo>
                  <a:close/>
                </a:path>
                <a:path w="1982470" h="361950">
                  <a:moveTo>
                    <a:pt x="1959143" y="303317"/>
                  </a:moveTo>
                  <a:lnTo>
                    <a:pt x="1952651" y="303317"/>
                  </a:lnTo>
                  <a:lnTo>
                    <a:pt x="1949296" y="325000"/>
                  </a:lnTo>
                  <a:lnTo>
                    <a:pt x="1955788" y="325000"/>
                  </a:lnTo>
                  <a:lnTo>
                    <a:pt x="1959143" y="303317"/>
                  </a:lnTo>
                  <a:close/>
                </a:path>
                <a:path w="1982470" h="361950">
                  <a:moveTo>
                    <a:pt x="3884" y="0"/>
                  </a:moveTo>
                  <a:lnTo>
                    <a:pt x="0" y="25100"/>
                  </a:lnTo>
                  <a:lnTo>
                    <a:pt x="1908931" y="320503"/>
                  </a:lnTo>
                  <a:lnTo>
                    <a:pt x="1932388" y="311283"/>
                  </a:lnTo>
                  <a:lnTo>
                    <a:pt x="1912817" y="295403"/>
                  </a:lnTo>
                  <a:lnTo>
                    <a:pt x="3884" y="0"/>
                  </a:lnTo>
                  <a:close/>
                </a:path>
                <a:path w="1982470" h="361950">
                  <a:moveTo>
                    <a:pt x="1912817" y="295403"/>
                  </a:moveTo>
                  <a:lnTo>
                    <a:pt x="1932388" y="311283"/>
                  </a:lnTo>
                  <a:lnTo>
                    <a:pt x="1952651" y="303317"/>
                  </a:lnTo>
                  <a:lnTo>
                    <a:pt x="1959143" y="303317"/>
                  </a:lnTo>
                  <a:lnTo>
                    <a:pt x="1959255" y="302590"/>
                  </a:lnTo>
                  <a:lnTo>
                    <a:pt x="1912817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47053" y="201265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7"/>
                  </a:lnTo>
                  <a:lnTo>
                    <a:pt x="1836801" y="1009613"/>
                  </a:lnTo>
                  <a:lnTo>
                    <a:pt x="1842796" y="1014971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4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4"/>
                  </a:lnTo>
                  <a:lnTo>
                    <a:pt x="1926478" y="1003804"/>
                  </a:lnTo>
                  <a:lnTo>
                    <a:pt x="1914714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6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3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1" y="984262"/>
                  </a:moveTo>
                  <a:lnTo>
                    <a:pt x="1914714" y="985485"/>
                  </a:lnTo>
                  <a:lnTo>
                    <a:pt x="1926478" y="1003804"/>
                  </a:lnTo>
                  <a:lnTo>
                    <a:pt x="1936451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1" y="984262"/>
                  </a:lnTo>
                  <a:lnTo>
                    <a:pt x="1926478" y="1003804"/>
                  </a:lnTo>
                  <a:lnTo>
                    <a:pt x="1933651" y="1003804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5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4" y="985485"/>
                  </a:lnTo>
                  <a:lnTo>
                    <a:pt x="1901094" y="964276"/>
                  </a:lnTo>
                  <a:lnTo>
                    <a:pt x="11545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4" y="985485"/>
                  </a:lnTo>
                  <a:lnTo>
                    <a:pt x="1936451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18895" y="1360586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7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4" y="1624007"/>
                  </a:lnTo>
                  <a:lnTo>
                    <a:pt x="1876610" y="1615987"/>
                  </a:lnTo>
                  <a:close/>
                </a:path>
                <a:path w="1988184" h="1660525">
                  <a:moveTo>
                    <a:pt x="1924194" y="1624007"/>
                  </a:moveTo>
                  <a:lnTo>
                    <a:pt x="1960305" y="1654119"/>
                  </a:lnTo>
                  <a:lnTo>
                    <a:pt x="1964852" y="1648665"/>
                  </a:lnTo>
                  <a:lnTo>
                    <a:pt x="1956466" y="1648665"/>
                  </a:lnTo>
                  <a:lnTo>
                    <a:pt x="1949049" y="1628196"/>
                  </a:lnTo>
                  <a:lnTo>
                    <a:pt x="1924194" y="1624007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1" y="1604499"/>
                  </a:lnTo>
                  <a:lnTo>
                    <a:pt x="1976572" y="1634610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6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6"/>
                  </a:lnTo>
                  <a:close/>
                </a:path>
                <a:path w="1988184" h="1660525">
                  <a:moveTo>
                    <a:pt x="1940461" y="1604499"/>
                  </a:moveTo>
                  <a:lnTo>
                    <a:pt x="1949049" y="1628196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2" y="1648665"/>
                  </a:lnTo>
                  <a:lnTo>
                    <a:pt x="1976572" y="1634610"/>
                  </a:lnTo>
                  <a:lnTo>
                    <a:pt x="1940461" y="1604499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4" y="1624007"/>
                  </a:lnTo>
                  <a:lnTo>
                    <a:pt x="1949049" y="1628196"/>
                  </a:lnTo>
                  <a:lnTo>
                    <a:pt x="1940461" y="1604499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726" y="3377811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2"/>
                  </a:moveTo>
                  <a:lnTo>
                    <a:pt x="1846466" y="1032987"/>
                  </a:lnTo>
                  <a:lnTo>
                    <a:pt x="1841007" y="1038890"/>
                  </a:lnTo>
                  <a:lnTo>
                    <a:pt x="1841552" y="1052907"/>
                  </a:lnTo>
                  <a:lnTo>
                    <a:pt x="1847453" y="1058368"/>
                  </a:lnTo>
                  <a:lnTo>
                    <a:pt x="1964368" y="1053823"/>
                  </a:lnTo>
                  <a:lnTo>
                    <a:pt x="1963973" y="1053184"/>
                  </a:lnTo>
                  <a:lnTo>
                    <a:pt x="1936142" y="1053184"/>
                  </a:lnTo>
                  <a:lnTo>
                    <a:pt x="1894685" y="1031112"/>
                  </a:lnTo>
                  <a:close/>
                </a:path>
                <a:path w="1964690" h="1058545">
                  <a:moveTo>
                    <a:pt x="1919872" y="1030133"/>
                  </a:moveTo>
                  <a:lnTo>
                    <a:pt x="1894685" y="1031112"/>
                  </a:lnTo>
                  <a:lnTo>
                    <a:pt x="1936142" y="1053184"/>
                  </a:lnTo>
                  <a:lnTo>
                    <a:pt x="1938554" y="1048654"/>
                  </a:lnTo>
                  <a:lnTo>
                    <a:pt x="1931316" y="1048654"/>
                  </a:lnTo>
                  <a:lnTo>
                    <a:pt x="1919872" y="1030133"/>
                  </a:lnTo>
                  <a:close/>
                </a:path>
                <a:path w="1964690" h="1058545">
                  <a:moveTo>
                    <a:pt x="1895036" y="952442"/>
                  </a:moveTo>
                  <a:lnTo>
                    <a:pt x="1883103" y="959817"/>
                  </a:lnTo>
                  <a:lnTo>
                    <a:pt x="1881256" y="967643"/>
                  </a:lnTo>
                  <a:lnTo>
                    <a:pt x="1906622" y="1008692"/>
                  </a:lnTo>
                  <a:lnTo>
                    <a:pt x="1948079" y="1030763"/>
                  </a:lnTo>
                  <a:lnTo>
                    <a:pt x="1936142" y="1053184"/>
                  </a:lnTo>
                  <a:lnTo>
                    <a:pt x="1963973" y="1053184"/>
                  </a:lnTo>
                  <a:lnTo>
                    <a:pt x="1902863" y="954290"/>
                  </a:lnTo>
                  <a:lnTo>
                    <a:pt x="1895036" y="952442"/>
                  </a:lnTo>
                  <a:close/>
                </a:path>
                <a:path w="1964690" h="1058545">
                  <a:moveTo>
                    <a:pt x="1941626" y="1029288"/>
                  </a:moveTo>
                  <a:lnTo>
                    <a:pt x="1919872" y="1030133"/>
                  </a:lnTo>
                  <a:lnTo>
                    <a:pt x="1931316" y="1048654"/>
                  </a:lnTo>
                  <a:lnTo>
                    <a:pt x="1941626" y="1029288"/>
                  </a:lnTo>
                  <a:close/>
                </a:path>
                <a:path w="1964690" h="1058545">
                  <a:moveTo>
                    <a:pt x="1945307" y="1029288"/>
                  </a:moveTo>
                  <a:lnTo>
                    <a:pt x="1941626" y="1029288"/>
                  </a:lnTo>
                  <a:lnTo>
                    <a:pt x="1931316" y="1048654"/>
                  </a:lnTo>
                  <a:lnTo>
                    <a:pt x="1938554" y="1048654"/>
                  </a:lnTo>
                  <a:lnTo>
                    <a:pt x="1948079" y="1030763"/>
                  </a:lnTo>
                  <a:lnTo>
                    <a:pt x="1945307" y="1029288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2"/>
                  </a:lnTo>
                  <a:lnTo>
                    <a:pt x="1919872" y="1030133"/>
                  </a:lnTo>
                  <a:lnTo>
                    <a:pt x="1906622" y="1008692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2" y="1008692"/>
                  </a:moveTo>
                  <a:lnTo>
                    <a:pt x="1919872" y="1030133"/>
                  </a:lnTo>
                  <a:lnTo>
                    <a:pt x="1941626" y="1029288"/>
                  </a:lnTo>
                  <a:lnTo>
                    <a:pt x="1945307" y="1029288"/>
                  </a:lnTo>
                  <a:lnTo>
                    <a:pt x="1906622" y="100869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0563" y="2046687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6" y="2081401"/>
                  </a:moveTo>
                  <a:lnTo>
                    <a:pt x="1858827" y="2085160"/>
                  </a:lnTo>
                  <a:lnTo>
                    <a:pt x="1854695" y="2098565"/>
                  </a:lnTo>
                  <a:lnTo>
                    <a:pt x="1858454" y="2105675"/>
                  </a:lnTo>
                  <a:lnTo>
                    <a:pt x="1970265" y="2140139"/>
                  </a:lnTo>
                  <a:lnTo>
                    <a:pt x="1968088" y="2130202"/>
                  </a:lnTo>
                  <a:lnTo>
                    <a:pt x="1943868" y="2130202"/>
                  </a:lnTo>
                  <a:lnTo>
                    <a:pt x="1912049" y="2095615"/>
                  </a:lnTo>
                  <a:lnTo>
                    <a:pt x="1865936" y="2081401"/>
                  </a:lnTo>
                  <a:close/>
                </a:path>
                <a:path w="1970404" h="2140585">
                  <a:moveTo>
                    <a:pt x="1912049" y="2095615"/>
                  </a:moveTo>
                  <a:lnTo>
                    <a:pt x="1943868" y="2130202"/>
                  </a:lnTo>
                  <a:lnTo>
                    <a:pt x="1950277" y="2124307"/>
                  </a:lnTo>
                  <a:lnTo>
                    <a:pt x="1940794" y="2124307"/>
                  </a:lnTo>
                  <a:lnTo>
                    <a:pt x="1936135" y="2103039"/>
                  </a:lnTo>
                  <a:lnTo>
                    <a:pt x="1912049" y="2095615"/>
                  </a:lnTo>
                  <a:close/>
                </a:path>
                <a:path w="1970404" h="2140585">
                  <a:moveTo>
                    <a:pt x="1938458" y="2021508"/>
                  </a:moveTo>
                  <a:lnTo>
                    <a:pt x="1924754" y="2024510"/>
                  </a:lnTo>
                  <a:lnTo>
                    <a:pt x="1920416" y="2031281"/>
                  </a:lnTo>
                  <a:lnTo>
                    <a:pt x="1930742" y="2078419"/>
                  </a:lnTo>
                  <a:lnTo>
                    <a:pt x="1962561" y="2113006"/>
                  </a:lnTo>
                  <a:lnTo>
                    <a:pt x="1943868" y="2130202"/>
                  </a:lnTo>
                  <a:lnTo>
                    <a:pt x="1968088" y="2130202"/>
                  </a:lnTo>
                  <a:lnTo>
                    <a:pt x="1945228" y="2025846"/>
                  </a:lnTo>
                  <a:lnTo>
                    <a:pt x="1938458" y="2021508"/>
                  </a:lnTo>
                  <a:close/>
                </a:path>
                <a:path w="1970404" h="2140585">
                  <a:moveTo>
                    <a:pt x="1936135" y="2103039"/>
                  </a:moveTo>
                  <a:lnTo>
                    <a:pt x="1940794" y="2124307"/>
                  </a:lnTo>
                  <a:lnTo>
                    <a:pt x="1956941" y="2109452"/>
                  </a:lnTo>
                  <a:lnTo>
                    <a:pt x="1936135" y="2103039"/>
                  </a:lnTo>
                  <a:close/>
                </a:path>
                <a:path w="1970404" h="2140585">
                  <a:moveTo>
                    <a:pt x="1930742" y="2078419"/>
                  </a:moveTo>
                  <a:lnTo>
                    <a:pt x="1936135" y="2103039"/>
                  </a:lnTo>
                  <a:lnTo>
                    <a:pt x="1956941" y="2109452"/>
                  </a:lnTo>
                  <a:lnTo>
                    <a:pt x="1940794" y="2124307"/>
                  </a:lnTo>
                  <a:lnTo>
                    <a:pt x="1950277" y="2124307"/>
                  </a:lnTo>
                  <a:lnTo>
                    <a:pt x="1962561" y="2113006"/>
                  </a:lnTo>
                  <a:lnTo>
                    <a:pt x="1930742" y="2078419"/>
                  </a:lnTo>
                  <a:close/>
                </a:path>
                <a:path w="1970404" h="2140585">
                  <a:moveTo>
                    <a:pt x="18691" y="0"/>
                  </a:moveTo>
                  <a:lnTo>
                    <a:pt x="0" y="17197"/>
                  </a:lnTo>
                  <a:lnTo>
                    <a:pt x="1912049" y="2095615"/>
                  </a:lnTo>
                  <a:lnTo>
                    <a:pt x="1936135" y="2103039"/>
                  </a:lnTo>
                  <a:lnTo>
                    <a:pt x="1930742" y="2078419"/>
                  </a:lnTo>
                  <a:lnTo>
                    <a:pt x="1869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1072" y="2679192"/>
              <a:ext cx="2151887" cy="16794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34768" y="2701551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5" y="1446048"/>
                  </a:moveTo>
                  <a:lnTo>
                    <a:pt x="1836620" y="1451013"/>
                  </a:lnTo>
                  <a:lnTo>
                    <a:pt x="1834941" y="1464941"/>
                  </a:lnTo>
                  <a:lnTo>
                    <a:pt x="1839906" y="1471267"/>
                  </a:lnTo>
                  <a:lnTo>
                    <a:pt x="1956067" y="1485267"/>
                  </a:lnTo>
                  <a:lnTo>
                    <a:pt x="1953948" y="1480179"/>
                  </a:lnTo>
                  <a:lnTo>
                    <a:pt x="1928307" y="1480179"/>
                  </a:lnTo>
                  <a:lnTo>
                    <a:pt x="1890853" y="1451823"/>
                  </a:lnTo>
                  <a:lnTo>
                    <a:pt x="1842945" y="1446048"/>
                  </a:lnTo>
                  <a:close/>
                </a:path>
                <a:path w="1956434" h="1485264">
                  <a:moveTo>
                    <a:pt x="1890853" y="1451823"/>
                  </a:moveTo>
                  <a:lnTo>
                    <a:pt x="1928307" y="1480179"/>
                  </a:lnTo>
                  <a:lnTo>
                    <a:pt x="1932275" y="1474937"/>
                  </a:lnTo>
                  <a:lnTo>
                    <a:pt x="1924249" y="1474937"/>
                  </a:lnTo>
                  <a:lnTo>
                    <a:pt x="1915877" y="1454840"/>
                  </a:lnTo>
                  <a:lnTo>
                    <a:pt x="1890853" y="1451823"/>
                  </a:lnTo>
                  <a:close/>
                </a:path>
                <a:path w="1956434" h="1485264">
                  <a:moveTo>
                    <a:pt x="1903642" y="1374198"/>
                  </a:moveTo>
                  <a:lnTo>
                    <a:pt x="1890693" y="1379593"/>
                  </a:lnTo>
                  <a:lnTo>
                    <a:pt x="1887630" y="1387027"/>
                  </a:lnTo>
                  <a:lnTo>
                    <a:pt x="1906185" y="1431572"/>
                  </a:lnTo>
                  <a:lnTo>
                    <a:pt x="1943638" y="1459928"/>
                  </a:lnTo>
                  <a:lnTo>
                    <a:pt x="1928307" y="1480179"/>
                  </a:lnTo>
                  <a:lnTo>
                    <a:pt x="1953948" y="1480179"/>
                  </a:lnTo>
                  <a:lnTo>
                    <a:pt x="1911076" y="1377261"/>
                  </a:lnTo>
                  <a:lnTo>
                    <a:pt x="1903642" y="1374198"/>
                  </a:lnTo>
                  <a:close/>
                </a:path>
                <a:path w="1956434" h="1485264">
                  <a:moveTo>
                    <a:pt x="1915877" y="1454840"/>
                  </a:moveTo>
                  <a:lnTo>
                    <a:pt x="1924249" y="1474937"/>
                  </a:lnTo>
                  <a:lnTo>
                    <a:pt x="1937492" y="1457445"/>
                  </a:lnTo>
                  <a:lnTo>
                    <a:pt x="1915877" y="1454840"/>
                  </a:lnTo>
                  <a:close/>
                </a:path>
                <a:path w="1956434" h="1485264">
                  <a:moveTo>
                    <a:pt x="1906185" y="1431572"/>
                  </a:moveTo>
                  <a:lnTo>
                    <a:pt x="1915877" y="1454840"/>
                  </a:lnTo>
                  <a:lnTo>
                    <a:pt x="1937492" y="1457445"/>
                  </a:lnTo>
                  <a:lnTo>
                    <a:pt x="1924249" y="1474937"/>
                  </a:lnTo>
                  <a:lnTo>
                    <a:pt x="1932275" y="1474937"/>
                  </a:lnTo>
                  <a:lnTo>
                    <a:pt x="1943638" y="1459928"/>
                  </a:lnTo>
                  <a:lnTo>
                    <a:pt x="1906185" y="1431572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3" y="1451823"/>
                  </a:lnTo>
                  <a:lnTo>
                    <a:pt x="1915877" y="1454840"/>
                  </a:lnTo>
                  <a:lnTo>
                    <a:pt x="1906185" y="1431572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28703" y="1353915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7"/>
                  </a:moveTo>
                  <a:lnTo>
                    <a:pt x="1865577" y="2522914"/>
                  </a:lnTo>
                  <a:lnTo>
                    <a:pt x="1860208" y="2535873"/>
                  </a:lnTo>
                  <a:lnTo>
                    <a:pt x="1863285" y="2543303"/>
                  </a:lnTo>
                  <a:lnTo>
                    <a:pt x="1971376" y="2588089"/>
                  </a:lnTo>
                  <a:lnTo>
                    <a:pt x="1969856" y="2575676"/>
                  </a:lnTo>
                  <a:lnTo>
                    <a:pt x="1945989" y="2575676"/>
                  </a:lnTo>
                  <a:lnTo>
                    <a:pt x="1917587" y="2538309"/>
                  </a:lnTo>
                  <a:lnTo>
                    <a:pt x="1873007" y="2519837"/>
                  </a:lnTo>
                  <a:close/>
                </a:path>
                <a:path w="1971675" h="2588260">
                  <a:moveTo>
                    <a:pt x="1917587" y="2538309"/>
                  </a:moveTo>
                  <a:lnTo>
                    <a:pt x="1945989" y="2575676"/>
                  </a:lnTo>
                  <a:lnTo>
                    <a:pt x="1954028" y="2569566"/>
                  </a:lnTo>
                  <a:lnTo>
                    <a:pt x="1943517" y="2569566"/>
                  </a:lnTo>
                  <a:lnTo>
                    <a:pt x="1940872" y="2547957"/>
                  </a:lnTo>
                  <a:lnTo>
                    <a:pt x="1917587" y="2538309"/>
                  </a:lnTo>
                  <a:close/>
                </a:path>
                <a:path w="1971675" h="2588260">
                  <a:moveTo>
                    <a:pt x="1950821" y="2467002"/>
                  </a:moveTo>
                  <a:lnTo>
                    <a:pt x="1936897" y="2468707"/>
                  </a:lnTo>
                  <a:lnTo>
                    <a:pt x="1931944" y="2475042"/>
                  </a:lnTo>
                  <a:lnTo>
                    <a:pt x="1937808" y="2522938"/>
                  </a:lnTo>
                  <a:lnTo>
                    <a:pt x="1966211" y="2560307"/>
                  </a:lnTo>
                  <a:lnTo>
                    <a:pt x="1945989" y="2575676"/>
                  </a:lnTo>
                  <a:lnTo>
                    <a:pt x="1969856" y="2575676"/>
                  </a:lnTo>
                  <a:lnTo>
                    <a:pt x="1957156" y="2471954"/>
                  </a:lnTo>
                  <a:lnTo>
                    <a:pt x="1950821" y="2467002"/>
                  </a:lnTo>
                  <a:close/>
                </a:path>
                <a:path w="1971675" h="2588260">
                  <a:moveTo>
                    <a:pt x="1940872" y="2547957"/>
                  </a:moveTo>
                  <a:lnTo>
                    <a:pt x="1943517" y="2569566"/>
                  </a:lnTo>
                  <a:lnTo>
                    <a:pt x="1960985" y="2556291"/>
                  </a:lnTo>
                  <a:lnTo>
                    <a:pt x="1940872" y="2547957"/>
                  </a:lnTo>
                  <a:close/>
                </a:path>
                <a:path w="1971675" h="2588260">
                  <a:moveTo>
                    <a:pt x="1937808" y="2522938"/>
                  </a:moveTo>
                  <a:lnTo>
                    <a:pt x="1940872" y="2547957"/>
                  </a:lnTo>
                  <a:lnTo>
                    <a:pt x="1960985" y="2556291"/>
                  </a:lnTo>
                  <a:lnTo>
                    <a:pt x="1943517" y="2569566"/>
                  </a:lnTo>
                  <a:lnTo>
                    <a:pt x="1954028" y="2569566"/>
                  </a:lnTo>
                  <a:lnTo>
                    <a:pt x="1966211" y="2560307"/>
                  </a:lnTo>
                  <a:lnTo>
                    <a:pt x="1937808" y="2522938"/>
                  </a:lnTo>
                  <a:close/>
                </a:path>
                <a:path w="1971675" h="2588260">
                  <a:moveTo>
                    <a:pt x="20220" y="0"/>
                  </a:moveTo>
                  <a:lnTo>
                    <a:pt x="0" y="15370"/>
                  </a:lnTo>
                  <a:lnTo>
                    <a:pt x="1917587" y="2538309"/>
                  </a:lnTo>
                  <a:lnTo>
                    <a:pt x="1940872" y="2547957"/>
                  </a:lnTo>
                  <a:lnTo>
                    <a:pt x="1937808" y="2522938"/>
                  </a:lnTo>
                  <a:lnTo>
                    <a:pt x="20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9359" y="4002024"/>
              <a:ext cx="2142743" cy="6035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48088" y="40221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9" y="407539"/>
                  </a:moveTo>
                  <a:lnTo>
                    <a:pt x="1833053" y="423045"/>
                  </a:lnTo>
                  <a:lnTo>
                    <a:pt x="1829495" y="430258"/>
                  </a:lnTo>
                  <a:lnTo>
                    <a:pt x="1834003" y="443541"/>
                  </a:lnTo>
                  <a:lnTo>
                    <a:pt x="1841215" y="447098"/>
                  </a:lnTo>
                  <a:lnTo>
                    <a:pt x="1930159" y="416915"/>
                  </a:lnTo>
                  <a:lnTo>
                    <a:pt x="1924785" y="416915"/>
                  </a:lnTo>
                  <a:lnTo>
                    <a:pt x="1878749" y="407539"/>
                  </a:lnTo>
                  <a:close/>
                </a:path>
                <a:path w="1952625" h="447675">
                  <a:moveTo>
                    <a:pt x="1902616" y="399440"/>
                  </a:moveTo>
                  <a:lnTo>
                    <a:pt x="1878749" y="407539"/>
                  </a:lnTo>
                  <a:lnTo>
                    <a:pt x="1924785" y="416915"/>
                  </a:lnTo>
                  <a:lnTo>
                    <a:pt x="1925390" y="413942"/>
                  </a:lnTo>
                  <a:lnTo>
                    <a:pt x="1918854" y="413942"/>
                  </a:lnTo>
                  <a:lnTo>
                    <a:pt x="1902616" y="399440"/>
                  </a:lnTo>
                  <a:close/>
                </a:path>
                <a:path w="1952625" h="447675">
                  <a:moveTo>
                    <a:pt x="1864747" y="331562"/>
                  </a:moveTo>
                  <a:lnTo>
                    <a:pt x="1856718" y="332016"/>
                  </a:lnTo>
                  <a:lnTo>
                    <a:pt x="1847373" y="342478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55" y="392027"/>
                  </a:lnTo>
                  <a:lnTo>
                    <a:pt x="1924785" y="416915"/>
                  </a:lnTo>
                  <a:lnTo>
                    <a:pt x="1930159" y="416915"/>
                  </a:lnTo>
                  <a:lnTo>
                    <a:pt x="1952011" y="409500"/>
                  </a:lnTo>
                  <a:lnTo>
                    <a:pt x="1864747" y="331562"/>
                  </a:lnTo>
                  <a:close/>
                </a:path>
                <a:path w="1952625" h="447675">
                  <a:moveTo>
                    <a:pt x="1923233" y="392443"/>
                  </a:moveTo>
                  <a:lnTo>
                    <a:pt x="1902616" y="399440"/>
                  </a:lnTo>
                  <a:lnTo>
                    <a:pt x="1918854" y="413942"/>
                  </a:lnTo>
                  <a:lnTo>
                    <a:pt x="1923233" y="392443"/>
                  </a:lnTo>
                  <a:close/>
                </a:path>
                <a:path w="1952625" h="447675">
                  <a:moveTo>
                    <a:pt x="1929770" y="392443"/>
                  </a:moveTo>
                  <a:lnTo>
                    <a:pt x="1923233" y="392443"/>
                  </a:lnTo>
                  <a:lnTo>
                    <a:pt x="1918854" y="413942"/>
                  </a:lnTo>
                  <a:lnTo>
                    <a:pt x="1925390" y="413942"/>
                  </a:lnTo>
                  <a:lnTo>
                    <a:pt x="1929770" y="392443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9" y="407539"/>
                  </a:lnTo>
                  <a:lnTo>
                    <a:pt x="1902616" y="399440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0"/>
                  </a:lnTo>
                  <a:lnTo>
                    <a:pt x="1923233" y="392443"/>
                  </a:lnTo>
                  <a:lnTo>
                    <a:pt x="1929770" y="392443"/>
                  </a:lnTo>
                  <a:lnTo>
                    <a:pt x="1929855" y="392027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80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2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41293"/>
                  </a:moveTo>
                  <a:lnTo>
                    <a:pt x="0" y="336698"/>
                  </a:lnTo>
                  <a:lnTo>
                    <a:pt x="3884" y="361800"/>
                  </a:lnTo>
                  <a:lnTo>
                    <a:pt x="1912817" y="66394"/>
                  </a:lnTo>
                  <a:lnTo>
                    <a:pt x="1932389" y="50514"/>
                  </a:lnTo>
                  <a:lnTo>
                    <a:pt x="1908930" y="41293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1" y="34109"/>
                  </a:lnTo>
                  <a:lnTo>
                    <a:pt x="1959235" y="59211"/>
                  </a:lnTo>
                  <a:lnTo>
                    <a:pt x="1912817" y="66394"/>
                  </a:lnTo>
                  <a:lnTo>
                    <a:pt x="1875344" y="96796"/>
                  </a:lnTo>
                  <a:lnTo>
                    <a:pt x="1874511" y="104795"/>
                  </a:lnTo>
                  <a:lnTo>
                    <a:pt x="1883349" y="115689"/>
                  </a:lnTo>
                  <a:lnTo>
                    <a:pt x="1891346" y="116522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9" y="50514"/>
                  </a:moveTo>
                  <a:lnTo>
                    <a:pt x="1912817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1" y="58479"/>
                  </a:lnTo>
                  <a:lnTo>
                    <a:pt x="1932389" y="50514"/>
                  </a:lnTo>
                  <a:close/>
                </a:path>
                <a:path w="1982470" h="361950">
                  <a:moveTo>
                    <a:pt x="1949296" y="36798"/>
                  </a:moveTo>
                  <a:lnTo>
                    <a:pt x="1932389" y="50514"/>
                  </a:lnTo>
                  <a:lnTo>
                    <a:pt x="1952651" y="58479"/>
                  </a:lnTo>
                  <a:lnTo>
                    <a:pt x="1949296" y="36798"/>
                  </a:lnTo>
                  <a:close/>
                </a:path>
                <a:path w="1982470" h="361950">
                  <a:moveTo>
                    <a:pt x="1955767" y="36798"/>
                  </a:moveTo>
                  <a:lnTo>
                    <a:pt x="1949296" y="36798"/>
                  </a:lnTo>
                  <a:lnTo>
                    <a:pt x="1952651" y="58479"/>
                  </a:lnTo>
                  <a:lnTo>
                    <a:pt x="1959122" y="58479"/>
                  </a:lnTo>
                  <a:lnTo>
                    <a:pt x="1955767" y="36798"/>
                  </a:lnTo>
                  <a:close/>
                </a:path>
                <a:path w="1982470" h="361950">
                  <a:moveTo>
                    <a:pt x="1955351" y="34109"/>
                  </a:moveTo>
                  <a:lnTo>
                    <a:pt x="1908930" y="41293"/>
                  </a:lnTo>
                  <a:lnTo>
                    <a:pt x="1932389" y="50514"/>
                  </a:lnTo>
                  <a:lnTo>
                    <a:pt x="1949296" y="36798"/>
                  </a:lnTo>
                  <a:lnTo>
                    <a:pt x="1955767" y="36798"/>
                  </a:lnTo>
                  <a:lnTo>
                    <a:pt x="1955351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3" y="3211"/>
                  </a:lnTo>
                  <a:lnTo>
                    <a:pt x="1860811" y="16267"/>
                  </a:lnTo>
                  <a:lnTo>
                    <a:pt x="1864022" y="23639"/>
                  </a:lnTo>
                  <a:lnTo>
                    <a:pt x="1908930" y="41293"/>
                  </a:lnTo>
                  <a:lnTo>
                    <a:pt x="1955351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80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71"/>
                  </a:moveTo>
                  <a:lnTo>
                    <a:pt x="0" y="992350"/>
                  </a:lnTo>
                  <a:lnTo>
                    <a:pt x="11545" y="1014975"/>
                  </a:lnTo>
                  <a:lnTo>
                    <a:pt x="1901095" y="50694"/>
                  </a:lnTo>
                  <a:lnTo>
                    <a:pt x="1914713" y="29486"/>
                  </a:lnTo>
                  <a:lnTo>
                    <a:pt x="1889548" y="28071"/>
                  </a:lnTo>
                  <a:close/>
                </a:path>
                <a:path w="1959609" h="1015364">
                  <a:moveTo>
                    <a:pt x="1959524" y="6713"/>
                  </a:moveTo>
                  <a:lnTo>
                    <a:pt x="1931400" y="6713"/>
                  </a:lnTo>
                  <a:lnTo>
                    <a:pt x="1942946" y="29337"/>
                  </a:lnTo>
                  <a:lnTo>
                    <a:pt x="1901095" y="50694"/>
                  </a:lnTo>
                  <a:lnTo>
                    <a:pt x="1875020" y="91299"/>
                  </a:lnTo>
                  <a:lnTo>
                    <a:pt x="1876732" y="99155"/>
                  </a:lnTo>
                  <a:lnTo>
                    <a:pt x="1888535" y="106735"/>
                  </a:lnTo>
                  <a:lnTo>
                    <a:pt x="1896393" y="105023"/>
                  </a:lnTo>
                  <a:lnTo>
                    <a:pt x="1959524" y="6713"/>
                  </a:lnTo>
                  <a:close/>
                </a:path>
                <a:path w="1959609" h="1015364">
                  <a:moveTo>
                    <a:pt x="1914713" y="29486"/>
                  </a:moveTo>
                  <a:lnTo>
                    <a:pt x="1901095" y="50694"/>
                  </a:lnTo>
                  <a:lnTo>
                    <a:pt x="1940256" y="30709"/>
                  </a:lnTo>
                  <a:lnTo>
                    <a:pt x="1936451" y="30709"/>
                  </a:lnTo>
                  <a:lnTo>
                    <a:pt x="1914713" y="29486"/>
                  </a:lnTo>
                  <a:close/>
                </a:path>
                <a:path w="1959609" h="1015364">
                  <a:moveTo>
                    <a:pt x="1926478" y="11167"/>
                  </a:moveTo>
                  <a:lnTo>
                    <a:pt x="1914713" y="29486"/>
                  </a:lnTo>
                  <a:lnTo>
                    <a:pt x="1936451" y="30709"/>
                  </a:lnTo>
                  <a:lnTo>
                    <a:pt x="1926478" y="11167"/>
                  </a:lnTo>
                  <a:close/>
                </a:path>
                <a:path w="1959609" h="1015364">
                  <a:moveTo>
                    <a:pt x="1933673" y="11167"/>
                  </a:moveTo>
                  <a:lnTo>
                    <a:pt x="1926478" y="11167"/>
                  </a:lnTo>
                  <a:lnTo>
                    <a:pt x="1936451" y="30709"/>
                  </a:lnTo>
                  <a:lnTo>
                    <a:pt x="1940256" y="30709"/>
                  </a:lnTo>
                  <a:lnTo>
                    <a:pt x="1942946" y="29337"/>
                  </a:lnTo>
                  <a:lnTo>
                    <a:pt x="1933673" y="11167"/>
                  </a:lnTo>
                  <a:close/>
                </a:path>
                <a:path w="1959609" h="1015364">
                  <a:moveTo>
                    <a:pt x="1931400" y="6713"/>
                  </a:moveTo>
                  <a:lnTo>
                    <a:pt x="1889548" y="28071"/>
                  </a:lnTo>
                  <a:lnTo>
                    <a:pt x="1914713" y="29486"/>
                  </a:lnTo>
                  <a:lnTo>
                    <a:pt x="1926478" y="11167"/>
                  </a:lnTo>
                  <a:lnTo>
                    <a:pt x="1933673" y="11167"/>
                  </a:lnTo>
                  <a:lnTo>
                    <a:pt x="1931400" y="6713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801" y="5358"/>
                  </a:lnTo>
                  <a:lnTo>
                    <a:pt x="1836012" y="19363"/>
                  </a:lnTo>
                  <a:lnTo>
                    <a:pt x="1841370" y="25360"/>
                  </a:lnTo>
                  <a:lnTo>
                    <a:pt x="1889548" y="28071"/>
                  </a:lnTo>
                  <a:lnTo>
                    <a:pt x="1931400" y="6713"/>
                  </a:lnTo>
                  <a:lnTo>
                    <a:pt x="1959524" y="6713"/>
                  </a:lnTo>
                  <a:lnTo>
                    <a:pt x="1959615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4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48" y="32283"/>
                  </a:moveTo>
                  <a:lnTo>
                    <a:pt x="1924192" y="36472"/>
                  </a:lnTo>
                  <a:lnTo>
                    <a:pt x="0" y="1640974"/>
                  </a:lnTo>
                  <a:lnTo>
                    <a:pt x="16266" y="1660482"/>
                  </a:lnTo>
                  <a:lnTo>
                    <a:pt x="1940460" y="55980"/>
                  </a:lnTo>
                  <a:lnTo>
                    <a:pt x="1949048" y="32283"/>
                  </a:lnTo>
                  <a:close/>
                </a:path>
                <a:path w="1988184" h="1660525">
                  <a:moveTo>
                    <a:pt x="1985447" y="6393"/>
                  </a:moveTo>
                  <a:lnTo>
                    <a:pt x="1960265" y="6393"/>
                  </a:lnTo>
                  <a:lnTo>
                    <a:pt x="1976532" y="25901"/>
                  </a:lnTo>
                  <a:lnTo>
                    <a:pt x="1940460" y="55980"/>
                  </a:lnTo>
                  <a:lnTo>
                    <a:pt x="1924019" y="101347"/>
                  </a:lnTo>
                  <a:lnTo>
                    <a:pt x="1927428" y="108630"/>
                  </a:lnTo>
                  <a:lnTo>
                    <a:pt x="1940617" y="113409"/>
                  </a:lnTo>
                  <a:lnTo>
                    <a:pt x="1947900" y="110001"/>
                  </a:lnTo>
                  <a:lnTo>
                    <a:pt x="1985447" y="6393"/>
                  </a:lnTo>
                  <a:close/>
                </a:path>
                <a:path w="1988184" h="1660525">
                  <a:moveTo>
                    <a:pt x="1964786" y="11814"/>
                  </a:moveTo>
                  <a:lnTo>
                    <a:pt x="1956466" y="11814"/>
                  </a:lnTo>
                  <a:lnTo>
                    <a:pt x="1970516" y="28665"/>
                  </a:lnTo>
                  <a:lnTo>
                    <a:pt x="1949048" y="32283"/>
                  </a:lnTo>
                  <a:lnTo>
                    <a:pt x="1940460" y="55980"/>
                  </a:lnTo>
                  <a:lnTo>
                    <a:pt x="1976532" y="25901"/>
                  </a:lnTo>
                  <a:lnTo>
                    <a:pt x="1964786" y="11814"/>
                  </a:lnTo>
                  <a:close/>
                </a:path>
                <a:path w="1988184" h="1660525">
                  <a:moveTo>
                    <a:pt x="1987764" y="0"/>
                  </a:moveTo>
                  <a:lnTo>
                    <a:pt x="1872388" y="19444"/>
                  </a:lnTo>
                  <a:lnTo>
                    <a:pt x="1867726" y="25996"/>
                  </a:lnTo>
                  <a:lnTo>
                    <a:pt x="1870058" y="39831"/>
                  </a:lnTo>
                  <a:lnTo>
                    <a:pt x="1876610" y="44491"/>
                  </a:lnTo>
                  <a:lnTo>
                    <a:pt x="1924192" y="36472"/>
                  </a:lnTo>
                  <a:lnTo>
                    <a:pt x="1960265" y="6393"/>
                  </a:lnTo>
                  <a:lnTo>
                    <a:pt x="1985447" y="6393"/>
                  </a:lnTo>
                  <a:lnTo>
                    <a:pt x="1987764" y="0"/>
                  </a:lnTo>
                  <a:close/>
                </a:path>
                <a:path w="1988184" h="1660525">
                  <a:moveTo>
                    <a:pt x="1960265" y="6393"/>
                  </a:moveTo>
                  <a:lnTo>
                    <a:pt x="1924192" y="36472"/>
                  </a:lnTo>
                  <a:lnTo>
                    <a:pt x="1949048" y="32283"/>
                  </a:lnTo>
                  <a:lnTo>
                    <a:pt x="1956466" y="11814"/>
                  </a:lnTo>
                  <a:lnTo>
                    <a:pt x="1964786" y="11814"/>
                  </a:lnTo>
                  <a:lnTo>
                    <a:pt x="1960265" y="6393"/>
                  </a:lnTo>
                  <a:close/>
                </a:path>
                <a:path w="1988184" h="1660525">
                  <a:moveTo>
                    <a:pt x="1956466" y="11814"/>
                  </a:moveTo>
                  <a:lnTo>
                    <a:pt x="1949048" y="32283"/>
                  </a:lnTo>
                  <a:lnTo>
                    <a:pt x="1970516" y="28665"/>
                  </a:lnTo>
                  <a:lnTo>
                    <a:pt x="1956466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8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60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4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199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4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9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80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2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8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2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19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4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2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49184" y="2938272"/>
              <a:ext cx="694944" cy="6858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88808" y="2953511"/>
              <a:ext cx="615696" cy="60960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511039" y="2670048"/>
              <a:ext cx="1987295" cy="227076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061182" y="2191084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93136" y="5257799"/>
              <a:ext cx="1725167" cy="371856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038856" y="4739639"/>
              <a:ext cx="1676399" cy="615695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996184" y="4541519"/>
              <a:ext cx="1712975" cy="113690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29327" y="2008632"/>
              <a:ext cx="1932431" cy="2868168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59423" y="3803904"/>
              <a:ext cx="566927" cy="560832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3" name="object 233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34" name="object 234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8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49" name="object 24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51" name="object 25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52" name="object 25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5" name="object 255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56" name="object 25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58" name="object 258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59" name="object 25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1" name="object 261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62" name="object 262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63" name="object 26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5" name="object 265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228344"/>
            <a:ext cx="5892165" cy="5035550"/>
            <a:chOff x="2752344" y="1228344"/>
            <a:chExt cx="5892165" cy="503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5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0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6" y="3265810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6" y="37098"/>
                  </a:moveTo>
                  <a:lnTo>
                    <a:pt x="1912050" y="44523"/>
                  </a:lnTo>
                  <a:lnTo>
                    <a:pt x="0" y="2122943"/>
                  </a:lnTo>
                  <a:lnTo>
                    <a:pt x="18691" y="2140140"/>
                  </a:lnTo>
                  <a:lnTo>
                    <a:pt x="1930743" y="61719"/>
                  </a:lnTo>
                  <a:lnTo>
                    <a:pt x="1936136" y="37098"/>
                  </a:lnTo>
                  <a:close/>
                </a:path>
                <a:path w="1970404" h="2140585">
                  <a:moveTo>
                    <a:pt x="1968082" y="9965"/>
                  </a:moveTo>
                  <a:lnTo>
                    <a:pt x="1943841" y="9965"/>
                  </a:lnTo>
                  <a:lnTo>
                    <a:pt x="1962534" y="27161"/>
                  </a:lnTo>
                  <a:lnTo>
                    <a:pt x="1930743" y="61719"/>
                  </a:lnTo>
                  <a:lnTo>
                    <a:pt x="1920417" y="108856"/>
                  </a:lnTo>
                  <a:lnTo>
                    <a:pt x="1924754" y="115627"/>
                  </a:lnTo>
                  <a:lnTo>
                    <a:pt x="1938458" y="118629"/>
                  </a:lnTo>
                  <a:lnTo>
                    <a:pt x="1945228" y="114292"/>
                  </a:lnTo>
                  <a:lnTo>
                    <a:pt x="1968082" y="9965"/>
                  </a:lnTo>
                  <a:close/>
                </a:path>
                <a:path w="1970404" h="2140585">
                  <a:moveTo>
                    <a:pt x="1950218" y="15831"/>
                  </a:moveTo>
                  <a:lnTo>
                    <a:pt x="1940794" y="15831"/>
                  </a:lnTo>
                  <a:lnTo>
                    <a:pt x="1956941" y="30685"/>
                  </a:lnTo>
                  <a:lnTo>
                    <a:pt x="1936136" y="37098"/>
                  </a:lnTo>
                  <a:lnTo>
                    <a:pt x="1930743" y="61719"/>
                  </a:lnTo>
                  <a:lnTo>
                    <a:pt x="1962534" y="27161"/>
                  </a:lnTo>
                  <a:lnTo>
                    <a:pt x="1950218" y="15831"/>
                  </a:lnTo>
                  <a:close/>
                </a:path>
                <a:path w="1970404" h="2140585">
                  <a:moveTo>
                    <a:pt x="1970265" y="0"/>
                  </a:moveTo>
                  <a:lnTo>
                    <a:pt x="1858454" y="34463"/>
                  </a:lnTo>
                  <a:lnTo>
                    <a:pt x="1854695" y="41572"/>
                  </a:lnTo>
                  <a:lnTo>
                    <a:pt x="1858827" y="54978"/>
                  </a:lnTo>
                  <a:lnTo>
                    <a:pt x="1865936" y="58737"/>
                  </a:lnTo>
                  <a:lnTo>
                    <a:pt x="1912050" y="44523"/>
                  </a:lnTo>
                  <a:lnTo>
                    <a:pt x="1943841" y="9965"/>
                  </a:lnTo>
                  <a:lnTo>
                    <a:pt x="1968082" y="9965"/>
                  </a:lnTo>
                  <a:lnTo>
                    <a:pt x="1970265" y="0"/>
                  </a:lnTo>
                  <a:close/>
                </a:path>
                <a:path w="1970404" h="2140585">
                  <a:moveTo>
                    <a:pt x="1943841" y="9965"/>
                  </a:moveTo>
                  <a:lnTo>
                    <a:pt x="1912050" y="44523"/>
                  </a:lnTo>
                  <a:lnTo>
                    <a:pt x="1936136" y="37098"/>
                  </a:lnTo>
                  <a:lnTo>
                    <a:pt x="1940794" y="15831"/>
                  </a:lnTo>
                  <a:lnTo>
                    <a:pt x="1950218" y="15831"/>
                  </a:lnTo>
                  <a:lnTo>
                    <a:pt x="1943841" y="9965"/>
                  </a:lnTo>
                  <a:close/>
                </a:path>
                <a:path w="1970404" h="2140585">
                  <a:moveTo>
                    <a:pt x="1940794" y="15831"/>
                  </a:moveTo>
                  <a:lnTo>
                    <a:pt x="1936136" y="37098"/>
                  </a:lnTo>
                  <a:lnTo>
                    <a:pt x="1956941" y="30685"/>
                  </a:lnTo>
                  <a:lnTo>
                    <a:pt x="1940794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7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5" y="3510629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3" y="40132"/>
                  </a:moveTo>
                  <a:lnTo>
                    <a:pt x="1917587" y="49781"/>
                  </a:lnTo>
                  <a:lnTo>
                    <a:pt x="0" y="2572722"/>
                  </a:lnTo>
                  <a:lnTo>
                    <a:pt x="20220" y="2588092"/>
                  </a:lnTo>
                  <a:lnTo>
                    <a:pt x="1937810" y="65150"/>
                  </a:lnTo>
                  <a:lnTo>
                    <a:pt x="1940873" y="40132"/>
                  </a:lnTo>
                  <a:close/>
                </a:path>
                <a:path w="1971675" h="2588260">
                  <a:moveTo>
                    <a:pt x="1969866" y="12331"/>
                  </a:moveTo>
                  <a:lnTo>
                    <a:pt x="1946051" y="12331"/>
                  </a:lnTo>
                  <a:lnTo>
                    <a:pt x="1966273" y="27701"/>
                  </a:lnTo>
                  <a:lnTo>
                    <a:pt x="1937810" y="65150"/>
                  </a:lnTo>
                  <a:lnTo>
                    <a:pt x="1931945" y="113047"/>
                  </a:lnTo>
                  <a:lnTo>
                    <a:pt x="1936897" y="119382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6" y="1233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5" y="44787"/>
                  </a:lnTo>
                  <a:lnTo>
                    <a:pt x="1860208" y="52217"/>
                  </a:lnTo>
                  <a:lnTo>
                    <a:pt x="1865579" y="65176"/>
                  </a:lnTo>
                  <a:lnTo>
                    <a:pt x="1873008" y="68252"/>
                  </a:lnTo>
                  <a:lnTo>
                    <a:pt x="1917587" y="49781"/>
                  </a:lnTo>
                  <a:lnTo>
                    <a:pt x="1946051" y="12331"/>
                  </a:lnTo>
                  <a:lnTo>
                    <a:pt x="1969866" y="1233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197" y="18522"/>
                  </a:moveTo>
                  <a:lnTo>
                    <a:pt x="1943519" y="18522"/>
                  </a:lnTo>
                  <a:lnTo>
                    <a:pt x="1960985" y="31799"/>
                  </a:lnTo>
                  <a:lnTo>
                    <a:pt x="1940873" y="40132"/>
                  </a:lnTo>
                  <a:lnTo>
                    <a:pt x="1937810" y="65150"/>
                  </a:lnTo>
                  <a:lnTo>
                    <a:pt x="1966273" y="27701"/>
                  </a:lnTo>
                  <a:lnTo>
                    <a:pt x="1954197" y="18522"/>
                  </a:lnTo>
                  <a:close/>
                </a:path>
                <a:path w="1971675" h="2588260">
                  <a:moveTo>
                    <a:pt x="1946051" y="12331"/>
                  </a:moveTo>
                  <a:lnTo>
                    <a:pt x="1917587" y="49781"/>
                  </a:lnTo>
                  <a:lnTo>
                    <a:pt x="1940873" y="40132"/>
                  </a:lnTo>
                  <a:lnTo>
                    <a:pt x="1943519" y="18522"/>
                  </a:lnTo>
                  <a:lnTo>
                    <a:pt x="1954197" y="18522"/>
                  </a:lnTo>
                  <a:lnTo>
                    <a:pt x="1946051" y="12331"/>
                  </a:lnTo>
                  <a:close/>
                </a:path>
                <a:path w="1971675" h="2588260">
                  <a:moveTo>
                    <a:pt x="1943519" y="18522"/>
                  </a:moveTo>
                  <a:lnTo>
                    <a:pt x="1940873" y="40132"/>
                  </a:lnTo>
                  <a:lnTo>
                    <a:pt x="1960985" y="31799"/>
                  </a:lnTo>
                  <a:lnTo>
                    <a:pt x="1943519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9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2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320503"/>
                  </a:moveTo>
                  <a:lnTo>
                    <a:pt x="1864022" y="338157"/>
                  </a:lnTo>
                  <a:lnTo>
                    <a:pt x="1860811" y="345530"/>
                  </a:lnTo>
                  <a:lnTo>
                    <a:pt x="1865943" y="358585"/>
                  </a:lnTo>
                  <a:lnTo>
                    <a:pt x="1873314" y="361797"/>
                  </a:lnTo>
                  <a:lnTo>
                    <a:pt x="1960078" y="327690"/>
                  </a:lnTo>
                  <a:lnTo>
                    <a:pt x="1955372" y="327690"/>
                  </a:lnTo>
                  <a:lnTo>
                    <a:pt x="1908931" y="320503"/>
                  </a:lnTo>
                  <a:close/>
                </a:path>
                <a:path w="1982470" h="361950">
                  <a:moveTo>
                    <a:pt x="1932388" y="311283"/>
                  </a:moveTo>
                  <a:lnTo>
                    <a:pt x="1908931" y="320503"/>
                  </a:lnTo>
                  <a:lnTo>
                    <a:pt x="1955372" y="327690"/>
                  </a:lnTo>
                  <a:lnTo>
                    <a:pt x="1955788" y="325000"/>
                  </a:lnTo>
                  <a:lnTo>
                    <a:pt x="1949296" y="325000"/>
                  </a:lnTo>
                  <a:lnTo>
                    <a:pt x="1932388" y="311283"/>
                  </a:lnTo>
                  <a:close/>
                </a:path>
                <a:path w="1982470" h="361950">
                  <a:moveTo>
                    <a:pt x="1891346" y="245276"/>
                  </a:moveTo>
                  <a:lnTo>
                    <a:pt x="1883349" y="246109"/>
                  </a:lnTo>
                  <a:lnTo>
                    <a:pt x="1874511" y="257002"/>
                  </a:lnTo>
                  <a:lnTo>
                    <a:pt x="1875344" y="265000"/>
                  </a:lnTo>
                  <a:lnTo>
                    <a:pt x="1912817" y="295403"/>
                  </a:lnTo>
                  <a:lnTo>
                    <a:pt x="1959255" y="302590"/>
                  </a:lnTo>
                  <a:lnTo>
                    <a:pt x="1955372" y="327690"/>
                  </a:lnTo>
                  <a:lnTo>
                    <a:pt x="1960078" y="327690"/>
                  </a:lnTo>
                  <a:lnTo>
                    <a:pt x="1982205" y="318992"/>
                  </a:lnTo>
                  <a:lnTo>
                    <a:pt x="1891346" y="245276"/>
                  </a:lnTo>
                  <a:close/>
                </a:path>
                <a:path w="1982470" h="361950">
                  <a:moveTo>
                    <a:pt x="1952651" y="303317"/>
                  </a:moveTo>
                  <a:lnTo>
                    <a:pt x="1932388" y="311283"/>
                  </a:lnTo>
                  <a:lnTo>
                    <a:pt x="1949296" y="325000"/>
                  </a:lnTo>
                  <a:lnTo>
                    <a:pt x="1952651" y="303317"/>
                  </a:lnTo>
                  <a:close/>
                </a:path>
                <a:path w="1982470" h="361950">
                  <a:moveTo>
                    <a:pt x="1959143" y="303317"/>
                  </a:moveTo>
                  <a:lnTo>
                    <a:pt x="1952651" y="303317"/>
                  </a:lnTo>
                  <a:lnTo>
                    <a:pt x="1949296" y="325000"/>
                  </a:lnTo>
                  <a:lnTo>
                    <a:pt x="1955788" y="325000"/>
                  </a:lnTo>
                  <a:lnTo>
                    <a:pt x="1959143" y="303317"/>
                  </a:lnTo>
                  <a:close/>
                </a:path>
                <a:path w="1982470" h="361950">
                  <a:moveTo>
                    <a:pt x="3884" y="0"/>
                  </a:moveTo>
                  <a:lnTo>
                    <a:pt x="0" y="25100"/>
                  </a:lnTo>
                  <a:lnTo>
                    <a:pt x="1908931" y="320503"/>
                  </a:lnTo>
                  <a:lnTo>
                    <a:pt x="1932388" y="311283"/>
                  </a:lnTo>
                  <a:lnTo>
                    <a:pt x="1912817" y="295403"/>
                  </a:lnTo>
                  <a:lnTo>
                    <a:pt x="3884" y="0"/>
                  </a:lnTo>
                  <a:close/>
                </a:path>
                <a:path w="1982470" h="361950">
                  <a:moveTo>
                    <a:pt x="1912817" y="295403"/>
                  </a:moveTo>
                  <a:lnTo>
                    <a:pt x="1932388" y="311283"/>
                  </a:lnTo>
                  <a:lnTo>
                    <a:pt x="1952651" y="303317"/>
                  </a:lnTo>
                  <a:lnTo>
                    <a:pt x="1959143" y="303317"/>
                  </a:lnTo>
                  <a:lnTo>
                    <a:pt x="1959255" y="302590"/>
                  </a:lnTo>
                  <a:lnTo>
                    <a:pt x="1912817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47053" y="201265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7"/>
                  </a:lnTo>
                  <a:lnTo>
                    <a:pt x="1836801" y="1009613"/>
                  </a:lnTo>
                  <a:lnTo>
                    <a:pt x="1842796" y="1014971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4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4"/>
                  </a:lnTo>
                  <a:lnTo>
                    <a:pt x="1926478" y="1003804"/>
                  </a:lnTo>
                  <a:lnTo>
                    <a:pt x="1914714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6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3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1" y="984262"/>
                  </a:moveTo>
                  <a:lnTo>
                    <a:pt x="1914714" y="985485"/>
                  </a:lnTo>
                  <a:lnTo>
                    <a:pt x="1926478" y="1003804"/>
                  </a:lnTo>
                  <a:lnTo>
                    <a:pt x="1936451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1" y="984262"/>
                  </a:lnTo>
                  <a:lnTo>
                    <a:pt x="1926478" y="1003804"/>
                  </a:lnTo>
                  <a:lnTo>
                    <a:pt x="1933651" y="1003804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5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4" y="985485"/>
                  </a:lnTo>
                  <a:lnTo>
                    <a:pt x="1901094" y="964276"/>
                  </a:lnTo>
                  <a:lnTo>
                    <a:pt x="11545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4" y="985485"/>
                  </a:lnTo>
                  <a:lnTo>
                    <a:pt x="1936451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18895" y="1360586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7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4" y="1624007"/>
                  </a:lnTo>
                  <a:lnTo>
                    <a:pt x="1876610" y="1615987"/>
                  </a:lnTo>
                  <a:close/>
                </a:path>
                <a:path w="1988184" h="1660525">
                  <a:moveTo>
                    <a:pt x="1924194" y="1624007"/>
                  </a:moveTo>
                  <a:lnTo>
                    <a:pt x="1960305" y="1654119"/>
                  </a:lnTo>
                  <a:lnTo>
                    <a:pt x="1964852" y="1648665"/>
                  </a:lnTo>
                  <a:lnTo>
                    <a:pt x="1956466" y="1648665"/>
                  </a:lnTo>
                  <a:lnTo>
                    <a:pt x="1949049" y="1628196"/>
                  </a:lnTo>
                  <a:lnTo>
                    <a:pt x="1924194" y="1624007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1" y="1604499"/>
                  </a:lnTo>
                  <a:lnTo>
                    <a:pt x="1976572" y="1634610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6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6"/>
                  </a:lnTo>
                  <a:close/>
                </a:path>
                <a:path w="1988184" h="1660525">
                  <a:moveTo>
                    <a:pt x="1940461" y="1604499"/>
                  </a:moveTo>
                  <a:lnTo>
                    <a:pt x="1949049" y="1628196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2" y="1648665"/>
                  </a:lnTo>
                  <a:lnTo>
                    <a:pt x="1976572" y="1634610"/>
                  </a:lnTo>
                  <a:lnTo>
                    <a:pt x="1940461" y="1604499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4" y="1624007"/>
                  </a:lnTo>
                  <a:lnTo>
                    <a:pt x="1949049" y="1628196"/>
                  </a:lnTo>
                  <a:lnTo>
                    <a:pt x="1940461" y="1604499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726" y="3377811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2"/>
                  </a:moveTo>
                  <a:lnTo>
                    <a:pt x="1846466" y="1032987"/>
                  </a:lnTo>
                  <a:lnTo>
                    <a:pt x="1841007" y="1038890"/>
                  </a:lnTo>
                  <a:lnTo>
                    <a:pt x="1841552" y="1052907"/>
                  </a:lnTo>
                  <a:lnTo>
                    <a:pt x="1847453" y="1058368"/>
                  </a:lnTo>
                  <a:lnTo>
                    <a:pt x="1964368" y="1053823"/>
                  </a:lnTo>
                  <a:lnTo>
                    <a:pt x="1963973" y="1053184"/>
                  </a:lnTo>
                  <a:lnTo>
                    <a:pt x="1936142" y="1053184"/>
                  </a:lnTo>
                  <a:lnTo>
                    <a:pt x="1894685" y="1031112"/>
                  </a:lnTo>
                  <a:close/>
                </a:path>
                <a:path w="1964690" h="1058545">
                  <a:moveTo>
                    <a:pt x="1919872" y="1030133"/>
                  </a:moveTo>
                  <a:lnTo>
                    <a:pt x="1894685" y="1031112"/>
                  </a:lnTo>
                  <a:lnTo>
                    <a:pt x="1936142" y="1053184"/>
                  </a:lnTo>
                  <a:lnTo>
                    <a:pt x="1938554" y="1048654"/>
                  </a:lnTo>
                  <a:lnTo>
                    <a:pt x="1931316" y="1048654"/>
                  </a:lnTo>
                  <a:lnTo>
                    <a:pt x="1919872" y="1030133"/>
                  </a:lnTo>
                  <a:close/>
                </a:path>
                <a:path w="1964690" h="1058545">
                  <a:moveTo>
                    <a:pt x="1895036" y="952442"/>
                  </a:moveTo>
                  <a:lnTo>
                    <a:pt x="1883103" y="959817"/>
                  </a:lnTo>
                  <a:lnTo>
                    <a:pt x="1881256" y="967643"/>
                  </a:lnTo>
                  <a:lnTo>
                    <a:pt x="1906622" y="1008692"/>
                  </a:lnTo>
                  <a:lnTo>
                    <a:pt x="1948079" y="1030763"/>
                  </a:lnTo>
                  <a:lnTo>
                    <a:pt x="1936142" y="1053184"/>
                  </a:lnTo>
                  <a:lnTo>
                    <a:pt x="1963973" y="1053184"/>
                  </a:lnTo>
                  <a:lnTo>
                    <a:pt x="1902863" y="954290"/>
                  </a:lnTo>
                  <a:lnTo>
                    <a:pt x="1895036" y="952442"/>
                  </a:lnTo>
                  <a:close/>
                </a:path>
                <a:path w="1964690" h="1058545">
                  <a:moveTo>
                    <a:pt x="1941626" y="1029288"/>
                  </a:moveTo>
                  <a:lnTo>
                    <a:pt x="1919872" y="1030133"/>
                  </a:lnTo>
                  <a:lnTo>
                    <a:pt x="1931316" y="1048654"/>
                  </a:lnTo>
                  <a:lnTo>
                    <a:pt x="1941626" y="1029288"/>
                  </a:lnTo>
                  <a:close/>
                </a:path>
                <a:path w="1964690" h="1058545">
                  <a:moveTo>
                    <a:pt x="1945307" y="1029288"/>
                  </a:moveTo>
                  <a:lnTo>
                    <a:pt x="1941626" y="1029288"/>
                  </a:lnTo>
                  <a:lnTo>
                    <a:pt x="1931316" y="1048654"/>
                  </a:lnTo>
                  <a:lnTo>
                    <a:pt x="1938554" y="1048654"/>
                  </a:lnTo>
                  <a:lnTo>
                    <a:pt x="1948079" y="1030763"/>
                  </a:lnTo>
                  <a:lnTo>
                    <a:pt x="1945307" y="1029288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2"/>
                  </a:lnTo>
                  <a:lnTo>
                    <a:pt x="1919872" y="1030133"/>
                  </a:lnTo>
                  <a:lnTo>
                    <a:pt x="1906622" y="1008692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2" y="1008692"/>
                  </a:moveTo>
                  <a:lnTo>
                    <a:pt x="1919872" y="1030133"/>
                  </a:lnTo>
                  <a:lnTo>
                    <a:pt x="1941626" y="1029288"/>
                  </a:lnTo>
                  <a:lnTo>
                    <a:pt x="1945307" y="1029288"/>
                  </a:lnTo>
                  <a:lnTo>
                    <a:pt x="1906622" y="100869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0563" y="2046687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6" y="2081401"/>
                  </a:moveTo>
                  <a:lnTo>
                    <a:pt x="1858827" y="2085160"/>
                  </a:lnTo>
                  <a:lnTo>
                    <a:pt x="1854695" y="2098565"/>
                  </a:lnTo>
                  <a:lnTo>
                    <a:pt x="1858454" y="2105675"/>
                  </a:lnTo>
                  <a:lnTo>
                    <a:pt x="1970265" y="2140139"/>
                  </a:lnTo>
                  <a:lnTo>
                    <a:pt x="1968088" y="2130202"/>
                  </a:lnTo>
                  <a:lnTo>
                    <a:pt x="1943868" y="2130202"/>
                  </a:lnTo>
                  <a:lnTo>
                    <a:pt x="1912049" y="2095615"/>
                  </a:lnTo>
                  <a:lnTo>
                    <a:pt x="1865936" y="2081401"/>
                  </a:lnTo>
                  <a:close/>
                </a:path>
                <a:path w="1970404" h="2140585">
                  <a:moveTo>
                    <a:pt x="1912049" y="2095615"/>
                  </a:moveTo>
                  <a:lnTo>
                    <a:pt x="1943868" y="2130202"/>
                  </a:lnTo>
                  <a:lnTo>
                    <a:pt x="1950277" y="2124307"/>
                  </a:lnTo>
                  <a:lnTo>
                    <a:pt x="1940794" y="2124307"/>
                  </a:lnTo>
                  <a:lnTo>
                    <a:pt x="1936135" y="2103039"/>
                  </a:lnTo>
                  <a:lnTo>
                    <a:pt x="1912049" y="2095615"/>
                  </a:lnTo>
                  <a:close/>
                </a:path>
                <a:path w="1970404" h="2140585">
                  <a:moveTo>
                    <a:pt x="1938458" y="2021508"/>
                  </a:moveTo>
                  <a:lnTo>
                    <a:pt x="1924754" y="2024510"/>
                  </a:lnTo>
                  <a:lnTo>
                    <a:pt x="1920416" y="2031281"/>
                  </a:lnTo>
                  <a:lnTo>
                    <a:pt x="1930742" y="2078419"/>
                  </a:lnTo>
                  <a:lnTo>
                    <a:pt x="1962561" y="2113006"/>
                  </a:lnTo>
                  <a:lnTo>
                    <a:pt x="1943868" y="2130202"/>
                  </a:lnTo>
                  <a:lnTo>
                    <a:pt x="1968088" y="2130202"/>
                  </a:lnTo>
                  <a:lnTo>
                    <a:pt x="1945228" y="2025846"/>
                  </a:lnTo>
                  <a:lnTo>
                    <a:pt x="1938458" y="2021508"/>
                  </a:lnTo>
                  <a:close/>
                </a:path>
                <a:path w="1970404" h="2140585">
                  <a:moveTo>
                    <a:pt x="1936135" y="2103039"/>
                  </a:moveTo>
                  <a:lnTo>
                    <a:pt x="1940794" y="2124307"/>
                  </a:lnTo>
                  <a:lnTo>
                    <a:pt x="1956941" y="2109452"/>
                  </a:lnTo>
                  <a:lnTo>
                    <a:pt x="1936135" y="2103039"/>
                  </a:lnTo>
                  <a:close/>
                </a:path>
                <a:path w="1970404" h="2140585">
                  <a:moveTo>
                    <a:pt x="1930742" y="2078419"/>
                  </a:moveTo>
                  <a:lnTo>
                    <a:pt x="1936135" y="2103039"/>
                  </a:lnTo>
                  <a:lnTo>
                    <a:pt x="1956941" y="2109452"/>
                  </a:lnTo>
                  <a:lnTo>
                    <a:pt x="1940794" y="2124307"/>
                  </a:lnTo>
                  <a:lnTo>
                    <a:pt x="1950277" y="2124307"/>
                  </a:lnTo>
                  <a:lnTo>
                    <a:pt x="1962561" y="2113006"/>
                  </a:lnTo>
                  <a:lnTo>
                    <a:pt x="1930742" y="2078419"/>
                  </a:lnTo>
                  <a:close/>
                </a:path>
                <a:path w="1970404" h="2140585">
                  <a:moveTo>
                    <a:pt x="18691" y="0"/>
                  </a:moveTo>
                  <a:lnTo>
                    <a:pt x="0" y="17197"/>
                  </a:lnTo>
                  <a:lnTo>
                    <a:pt x="1912049" y="2095615"/>
                  </a:lnTo>
                  <a:lnTo>
                    <a:pt x="1936135" y="2103039"/>
                  </a:lnTo>
                  <a:lnTo>
                    <a:pt x="1930742" y="2078419"/>
                  </a:lnTo>
                  <a:lnTo>
                    <a:pt x="1869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34768" y="2701551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5" y="1446048"/>
                  </a:moveTo>
                  <a:lnTo>
                    <a:pt x="1836620" y="1451013"/>
                  </a:lnTo>
                  <a:lnTo>
                    <a:pt x="1834941" y="1464941"/>
                  </a:lnTo>
                  <a:lnTo>
                    <a:pt x="1839906" y="1471267"/>
                  </a:lnTo>
                  <a:lnTo>
                    <a:pt x="1956067" y="1485267"/>
                  </a:lnTo>
                  <a:lnTo>
                    <a:pt x="1953948" y="1480179"/>
                  </a:lnTo>
                  <a:lnTo>
                    <a:pt x="1928307" y="1480179"/>
                  </a:lnTo>
                  <a:lnTo>
                    <a:pt x="1890853" y="1451823"/>
                  </a:lnTo>
                  <a:lnTo>
                    <a:pt x="1842945" y="1446048"/>
                  </a:lnTo>
                  <a:close/>
                </a:path>
                <a:path w="1956434" h="1485264">
                  <a:moveTo>
                    <a:pt x="1890853" y="1451823"/>
                  </a:moveTo>
                  <a:lnTo>
                    <a:pt x="1928307" y="1480179"/>
                  </a:lnTo>
                  <a:lnTo>
                    <a:pt x="1932275" y="1474937"/>
                  </a:lnTo>
                  <a:lnTo>
                    <a:pt x="1924249" y="1474937"/>
                  </a:lnTo>
                  <a:lnTo>
                    <a:pt x="1915877" y="1454840"/>
                  </a:lnTo>
                  <a:lnTo>
                    <a:pt x="1890853" y="1451823"/>
                  </a:lnTo>
                  <a:close/>
                </a:path>
                <a:path w="1956434" h="1485264">
                  <a:moveTo>
                    <a:pt x="1903642" y="1374198"/>
                  </a:moveTo>
                  <a:lnTo>
                    <a:pt x="1890693" y="1379593"/>
                  </a:lnTo>
                  <a:lnTo>
                    <a:pt x="1887630" y="1387027"/>
                  </a:lnTo>
                  <a:lnTo>
                    <a:pt x="1906185" y="1431572"/>
                  </a:lnTo>
                  <a:lnTo>
                    <a:pt x="1943638" y="1459928"/>
                  </a:lnTo>
                  <a:lnTo>
                    <a:pt x="1928307" y="1480179"/>
                  </a:lnTo>
                  <a:lnTo>
                    <a:pt x="1953948" y="1480179"/>
                  </a:lnTo>
                  <a:lnTo>
                    <a:pt x="1911076" y="1377261"/>
                  </a:lnTo>
                  <a:lnTo>
                    <a:pt x="1903642" y="1374198"/>
                  </a:lnTo>
                  <a:close/>
                </a:path>
                <a:path w="1956434" h="1485264">
                  <a:moveTo>
                    <a:pt x="1915877" y="1454840"/>
                  </a:moveTo>
                  <a:lnTo>
                    <a:pt x="1924249" y="1474937"/>
                  </a:lnTo>
                  <a:lnTo>
                    <a:pt x="1937492" y="1457445"/>
                  </a:lnTo>
                  <a:lnTo>
                    <a:pt x="1915877" y="1454840"/>
                  </a:lnTo>
                  <a:close/>
                </a:path>
                <a:path w="1956434" h="1485264">
                  <a:moveTo>
                    <a:pt x="1906185" y="1431572"/>
                  </a:moveTo>
                  <a:lnTo>
                    <a:pt x="1915877" y="1454840"/>
                  </a:lnTo>
                  <a:lnTo>
                    <a:pt x="1937492" y="1457445"/>
                  </a:lnTo>
                  <a:lnTo>
                    <a:pt x="1924249" y="1474937"/>
                  </a:lnTo>
                  <a:lnTo>
                    <a:pt x="1932275" y="1474937"/>
                  </a:lnTo>
                  <a:lnTo>
                    <a:pt x="1943638" y="1459928"/>
                  </a:lnTo>
                  <a:lnTo>
                    <a:pt x="1906185" y="1431572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3" y="1451823"/>
                  </a:lnTo>
                  <a:lnTo>
                    <a:pt x="1915877" y="1454840"/>
                  </a:lnTo>
                  <a:lnTo>
                    <a:pt x="1906185" y="1431572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28703" y="1353915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7"/>
                  </a:moveTo>
                  <a:lnTo>
                    <a:pt x="1865577" y="2522914"/>
                  </a:lnTo>
                  <a:lnTo>
                    <a:pt x="1860208" y="2535873"/>
                  </a:lnTo>
                  <a:lnTo>
                    <a:pt x="1863285" y="2543303"/>
                  </a:lnTo>
                  <a:lnTo>
                    <a:pt x="1971376" y="2588089"/>
                  </a:lnTo>
                  <a:lnTo>
                    <a:pt x="1969856" y="2575676"/>
                  </a:lnTo>
                  <a:lnTo>
                    <a:pt x="1945989" y="2575676"/>
                  </a:lnTo>
                  <a:lnTo>
                    <a:pt x="1917587" y="2538309"/>
                  </a:lnTo>
                  <a:lnTo>
                    <a:pt x="1873007" y="2519837"/>
                  </a:lnTo>
                  <a:close/>
                </a:path>
                <a:path w="1971675" h="2588260">
                  <a:moveTo>
                    <a:pt x="1917587" y="2538309"/>
                  </a:moveTo>
                  <a:lnTo>
                    <a:pt x="1945989" y="2575676"/>
                  </a:lnTo>
                  <a:lnTo>
                    <a:pt x="1954028" y="2569566"/>
                  </a:lnTo>
                  <a:lnTo>
                    <a:pt x="1943517" y="2569566"/>
                  </a:lnTo>
                  <a:lnTo>
                    <a:pt x="1940872" y="2547957"/>
                  </a:lnTo>
                  <a:lnTo>
                    <a:pt x="1917587" y="2538309"/>
                  </a:lnTo>
                  <a:close/>
                </a:path>
                <a:path w="1971675" h="2588260">
                  <a:moveTo>
                    <a:pt x="1950821" y="2467002"/>
                  </a:moveTo>
                  <a:lnTo>
                    <a:pt x="1936897" y="2468707"/>
                  </a:lnTo>
                  <a:lnTo>
                    <a:pt x="1931944" y="2475042"/>
                  </a:lnTo>
                  <a:lnTo>
                    <a:pt x="1937808" y="2522938"/>
                  </a:lnTo>
                  <a:lnTo>
                    <a:pt x="1966211" y="2560307"/>
                  </a:lnTo>
                  <a:lnTo>
                    <a:pt x="1945989" y="2575676"/>
                  </a:lnTo>
                  <a:lnTo>
                    <a:pt x="1969856" y="2575676"/>
                  </a:lnTo>
                  <a:lnTo>
                    <a:pt x="1957156" y="2471954"/>
                  </a:lnTo>
                  <a:lnTo>
                    <a:pt x="1950821" y="2467002"/>
                  </a:lnTo>
                  <a:close/>
                </a:path>
                <a:path w="1971675" h="2588260">
                  <a:moveTo>
                    <a:pt x="1940872" y="2547957"/>
                  </a:moveTo>
                  <a:lnTo>
                    <a:pt x="1943517" y="2569566"/>
                  </a:lnTo>
                  <a:lnTo>
                    <a:pt x="1960985" y="2556291"/>
                  </a:lnTo>
                  <a:lnTo>
                    <a:pt x="1940872" y="2547957"/>
                  </a:lnTo>
                  <a:close/>
                </a:path>
                <a:path w="1971675" h="2588260">
                  <a:moveTo>
                    <a:pt x="1937808" y="2522938"/>
                  </a:moveTo>
                  <a:lnTo>
                    <a:pt x="1940872" y="2547957"/>
                  </a:lnTo>
                  <a:lnTo>
                    <a:pt x="1960985" y="2556291"/>
                  </a:lnTo>
                  <a:lnTo>
                    <a:pt x="1943517" y="2569566"/>
                  </a:lnTo>
                  <a:lnTo>
                    <a:pt x="1954028" y="2569566"/>
                  </a:lnTo>
                  <a:lnTo>
                    <a:pt x="1966211" y="2560307"/>
                  </a:lnTo>
                  <a:lnTo>
                    <a:pt x="1937808" y="2522938"/>
                  </a:lnTo>
                  <a:close/>
                </a:path>
                <a:path w="1971675" h="2588260">
                  <a:moveTo>
                    <a:pt x="20220" y="0"/>
                  </a:moveTo>
                  <a:lnTo>
                    <a:pt x="0" y="15370"/>
                  </a:lnTo>
                  <a:lnTo>
                    <a:pt x="1917587" y="2538309"/>
                  </a:lnTo>
                  <a:lnTo>
                    <a:pt x="1940872" y="2547957"/>
                  </a:lnTo>
                  <a:lnTo>
                    <a:pt x="1937808" y="2522938"/>
                  </a:lnTo>
                  <a:lnTo>
                    <a:pt x="20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9" y="407539"/>
                  </a:moveTo>
                  <a:lnTo>
                    <a:pt x="1833053" y="423045"/>
                  </a:lnTo>
                  <a:lnTo>
                    <a:pt x="1829495" y="430258"/>
                  </a:lnTo>
                  <a:lnTo>
                    <a:pt x="1834003" y="443541"/>
                  </a:lnTo>
                  <a:lnTo>
                    <a:pt x="1841215" y="447098"/>
                  </a:lnTo>
                  <a:lnTo>
                    <a:pt x="1930159" y="416915"/>
                  </a:lnTo>
                  <a:lnTo>
                    <a:pt x="1924785" y="416915"/>
                  </a:lnTo>
                  <a:lnTo>
                    <a:pt x="1878749" y="407539"/>
                  </a:lnTo>
                  <a:close/>
                </a:path>
                <a:path w="1952625" h="447675">
                  <a:moveTo>
                    <a:pt x="1902616" y="399440"/>
                  </a:moveTo>
                  <a:lnTo>
                    <a:pt x="1878749" y="407539"/>
                  </a:lnTo>
                  <a:lnTo>
                    <a:pt x="1924785" y="416915"/>
                  </a:lnTo>
                  <a:lnTo>
                    <a:pt x="1925390" y="413942"/>
                  </a:lnTo>
                  <a:lnTo>
                    <a:pt x="1918854" y="413942"/>
                  </a:lnTo>
                  <a:lnTo>
                    <a:pt x="1902616" y="399440"/>
                  </a:lnTo>
                  <a:close/>
                </a:path>
                <a:path w="1952625" h="447675">
                  <a:moveTo>
                    <a:pt x="1864747" y="331562"/>
                  </a:moveTo>
                  <a:lnTo>
                    <a:pt x="1856718" y="332016"/>
                  </a:lnTo>
                  <a:lnTo>
                    <a:pt x="1847373" y="342478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55" y="392027"/>
                  </a:lnTo>
                  <a:lnTo>
                    <a:pt x="1924785" y="416915"/>
                  </a:lnTo>
                  <a:lnTo>
                    <a:pt x="1930159" y="416915"/>
                  </a:lnTo>
                  <a:lnTo>
                    <a:pt x="1952011" y="409500"/>
                  </a:lnTo>
                  <a:lnTo>
                    <a:pt x="1864747" y="331562"/>
                  </a:lnTo>
                  <a:close/>
                </a:path>
                <a:path w="1952625" h="447675">
                  <a:moveTo>
                    <a:pt x="1923233" y="392443"/>
                  </a:moveTo>
                  <a:lnTo>
                    <a:pt x="1902616" y="399440"/>
                  </a:lnTo>
                  <a:lnTo>
                    <a:pt x="1918854" y="413942"/>
                  </a:lnTo>
                  <a:lnTo>
                    <a:pt x="1923233" y="392443"/>
                  </a:lnTo>
                  <a:close/>
                </a:path>
                <a:path w="1952625" h="447675">
                  <a:moveTo>
                    <a:pt x="1929770" y="392443"/>
                  </a:moveTo>
                  <a:lnTo>
                    <a:pt x="1923233" y="392443"/>
                  </a:lnTo>
                  <a:lnTo>
                    <a:pt x="1918854" y="413942"/>
                  </a:lnTo>
                  <a:lnTo>
                    <a:pt x="1925390" y="413942"/>
                  </a:lnTo>
                  <a:lnTo>
                    <a:pt x="1929770" y="392443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9" y="407539"/>
                  </a:lnTo>
                  <a:lnTo>
                    <a:pt x="1902616" y="399440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0"/>
                  </a:lnTo>
                  <a:lnTo>
                    <a:pt x="1923233" y="392443"/>
                  </a:lnTo>
                  <a:lnTo>
                    <a:pt x="1929770" y="392443"/>
                  </a:lnTo>
                  <a:lnTo>
                    <a:pt x="1929855" y="392027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2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41293"/>
                  </a:moveTo>
                  <a:lnTo>
                    <a:pt x="0" y="336698"/>
                  </a:lnTo>
                  <a:lnTo>
                    <a:pt x="3884" y="361800"/>
                  </a:lnTo>
                  <a:lnTo>
                    <a:pt x="1912817" y="66394"/>
                  </a:lnTo>
                  <a:lnTo>
                    <a:pt x="1932389" y="50514"/>
                  </a:lnTo>
                  <a:lnTo>
                    <a:pt x="1908930" y="41293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1" y="34109"/>
                  </a:lnTo>
                  <a:lnTo>
                    <a:pt x="1959235" y="59211"/>
                  </a:lnTo>
                  <a:lnTo>
                    <a:pt x="1912817" y="66394"/>
                  </a:lnTo>
                  <a:lnTo>
                    <a:pt x="1875344" y="96796"/>
                  </a:lnTo>
                  <a:lnTo>
                    <a:pt x="1874511" y="104795"/>
                  </a:lnTo>
                  <a:lnTo>
                    <a:pt x="1883349" y="115689"/>
                  </a:lnTo>
                  <a:lnTo>
                    <a:pt x="1891346" y="116522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9" y="50514"/>
                  </a:moveTo>
                  <a:lnTo>
                    <a:pt x="1912817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1" y="58479"/>
                  </a:lnTo>
                  <a:lnTo>
                    <a:pt x="1932389" y="50514"/>
                  </a:lnTo>
                  <a:close/>
                </a:path>
                <a:path w="1982470" h="361950">
                  <a:moveTo>
                    <a:pt x="1949296" y="36798"/>
                  </a:moveTo>
                  <a:lnTo>
                    <a:pt x="1932389" y="50514"/>
                  </a:lnTo>
                  <a:lnTo>
                    <a:pt x="1952651" y="58479"/>
                  </a:lnTo>
                  <a:lnTo>
                    <a:pt x="1949296" y="36798"/>
                  </a:lnTo>
                  <a:close/>
                </a:path>
                <a:path w="1982470" h="361950">
                  <a:moveTo>
                    <a:pt x="1955767" y="36798"/>
                  </a:moveTo>
                  <a:lnTo>
                    <a:pt x="1949296" y="36798"/>
                  </a:lnTo>
                  <a:lnTo>
                    <a:pt x="1952651" y="58479"/>
                  </a:lnTo>
                  <a:lnTo>
                    <a:pt x="1959122" y="58479"/>
                  </a:lnTo>
                  <a:lnTo>
                    <a:pt x="1955767" y="36798"/>
                  </a:lnTo>
                  <a:close/>
                </a:path>
                <a:path w="1982470" h="361950">
                  <a:moveTo>
                    <a:pt x="1955351" y="34109"/>
                  </a:moveTo>
                  <a:lnTo>
                    <a:pt x="1908930" y="41293"/>
                  </a:lnTo>
                  <a:lnTo>
                    <a:pt x="1932389" y="50514"/>
                  </a:lnTo>
                  <a:lnTo>
                    <a:pt x="1949296" y="36798"/>
                  </a:lnTo>
                  <a:lnTo>
                    <a:pt x="1955767" y="36798"/>
                  </a:lnTo>
                  <a:lnTo>
                    <a:pt x="1955351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3" y="3211"/>
                  </a:lnTo>
                  <a:lnTo>
                    <a:pt x="1860811" y="16267"/>
                  </a:lnTo>
                  <a:lnTo>
                    <a:pt x="1864022" y="23639"/>
                  </a:lnTo>
                  <a:lnTo>
                    <a:pt x="1908930" y="41293"/>
                  </a:lnTo>
                  <a:lnTo>
                    <a:pt x="1955351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6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71"/>
                  </a:moveTo>
                  <a:lnTo>
                    <a:pt x="0" y="992350"/>
                  </a:lnTo>
                  <a:lnTo>
                    <a:pt x="11545" y="1014975"/>
                  </a:lnTo>
                  <a:lnTo>
                    <a:pt x="1901095" y="50694"/>
                  </a:lnTo>
                  <a:lnTo>
                    <a:pt x="1914713" y="29486"/>
                  </a:lnTo>
                  <a:lnTo>
                    <a:pt x="1889548" y="28071"/>
                  </a:lnTo>
                  <a:close/>
                </a:path>
                <a:path w="1959609" h="1015364">
                  <a:moveTo>
                    <a:pt x="1959524" y="6713"/>
                  </a:moveTo>
                  <a:lnTo>
                    <a:pt x="1931400" y="6713"/>
                  </a:lnTo>
                  <a:lnTo>
                    <a:pt x="1942946" y="29337"/>
                  </a:lnTo>
                  <a:lnTo>
                    <a:pt x="1901095" y="50694"/>
                  </a:lnTo>
                  <a:lnTo>
                    <a:pt x="1875020" y="91299"/>
                  </a:lnTo>
                  <a:lnTo>
                    <a:pt x="1876732" y="99155"/>
                  </a:lnTo>
                  <a:lnTo>
                    <a:pt x="1888535" y="106735"/>
                  </a:lnTo>
                  <a:lnTo>
                    <a:pt x="1896393" y="105023"/>
                  </a:lnTo>
                  <a:lnTo>
                    <a:pt x="1959524" y="6713"/>
                  </a:lnTo>
                  <a:close/>
                </a:path>
                <a:path w="1959609" h="1015364">
                  <a:moveTo>
                    <a:pt x="1914713" y="29486"/>
                  </a:moveTo>
                  <a:lnTo>
                    <a:pt x="1901095" y="50694"/>
                  </a:lnTo>
                  <a:lnTo>
                    <a:pt x="1940256" y="30709"/>
                  </a:lnTo>
                  <a:lnTo>
                    <a:pt x="1936451" y="30709"/>
                  </a:lnTo>
                  <a:lnTo>
                    <a:pt x="1914713" y="29486"/>
                  </a:lnTo>
                  <a:close/>
                </a:path>
                <a:path w="1959609" h="1015364">
                  <a:moveTo>
                    <a:pt x="1926478" y="11167"/>
                  </a:moveTo>
                  <a:lnTo>
                    <a:pt x="1914713" y="29486"/>
                  </a:lnTo>
                  <a:lnTo>
                    <a:pt x="1936451" y="30709"/>
                  </a:lnTo>
                  <a:lnTo>
                    <a:pt x="1926478" y="11167"/>
                  </a:lnTo>
                  <a:close/>
                </a:path>
                <a:path w="1959609" h="1015364">
                  <a:moveTo>
                    <a:pt x="1933673" y="11167"/>
                  </a:moveTo>
                  <a:lnTo>
                    <a:pt x="1926478" y="11167"/>
                  </a:lnTo>
                  <a:lnTo>
                    <a:pt x="1936451" y="30709"/>
                  </a:lnTo>
                  <a:lnTo>
                    <a:pt x="1940256" y="30709"/>
                  </a:lnTo>
                  <a:lnTo>
                    <a:pt x="1942946" y="29337"/>
                  </a:lnTo>
                  <a:lnTo>
                    <a:pt x="1933673" y="11167"/>
                  </a:lnTo>
                  <a:close/>
                </a:path>
                <a:path w="1959609" h="1015364">
                  <a:moveTo>
                    <a:pt x="1931400" y="6713"/>
                  </a:moveTo>
                  <a:lnTo>
                    <a:pt x="1889548" y="28071"/>
                  </a:lnTo>
                  <a:lnTo>
                    <a:pt x="1914713" y="29486"/>
                  </a:lnTo>
                  <a:lnTo>
                    <a:pt x="1926478" y="11167"/>
                  </a:lnTo>
                  <a:lnTo>
                    <a:pt x="1933673" y="11167"/>
                  </a:lnTo>
                  <a:lnTo>
                    <a:pt x="1931400" y="6713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801" y="5358"/>
                  </a:lnTo>
                  <a:lnTo>
                    <a:pt x="1836012" y="19363"/>
                  </a:lnTo>
                  <a:lnTo>
                    <a:pt x="1841370" y="25360"/>
                  </a:lnTo>
                  <a:lnTo>
                    <a:pt x="1889548" y="28071"/>
                  </a:lnTo>
                  <a:lnTo>
                    <a:pt x="1931400" y="6713"/>
                  </a:lnTo>
                  <a:lnTo>
                    <a:pt x="1959524" y="6713"/>
                  </a:lnTo>
                  <a:lnTo>
                    <a:pt x="1959615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4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48" y="32283"/>
                  </a:moveTo>
                  <a:lnTo>
                    <a:pt x="1924192" y="36472"/>
                  </a:lnTo>
                  <a:lnTo>
                    <a:pt x="0" y="1640974"/>
                  </a:lnTo>
                  <a:lnTo>
                    <a:pt x="16266" y="1660482"/>
                  </a:lnTo>
                  <a:lnTo>
                    <a:pt x="1940460" y="55980"/>
                  </a:lnTo>
                  <a:lnTo>
                    <a:pt x="1949048" y="32283"/>
                  </a:lnTo>
                  <a:close/>
                </a:path>
                <a:path w="1988184" h="1660525">
                  <a:moveTo>
                    <a:pt x="1985447" y="6393"/>
                  </a:moveTo>
                  <a:lnTo>
                    <a:pt x="1960265" y="6393"/>
                  </a:lnTo>
                  <a:lnTo>
                    <a:pt x="1976532" y="25901"/>
                  </a:lnTo>
                  <a:lnTo>
                    <a:pt x="1940460" y="55980"/>
                  </a:lnTo>
                  <a:lnTo>
                    <a:pt x="1924019" y="101347"/>
                  </a:lnTo>
                  <a:lnTo>
                    <a:pt x="1927428" y="108630"/>
                  </a:lnTo>
                  <a:lnTo>
                    <a:pt x="1940617" y="113409"/>
                  </a:lnTo>
                  <a:lnTo>
                    <a:pt x="1947900" y="110001"/>
                  </a:lnTo>
                  <a:lnTo>
                    <a:pt x="1985447" y="6393"/>
                  </a:lnTo>
                  <a:close/>
                </a:path>
                <a:path w="1988184" h="1660525">
                  <a:moveTo>
                    <a:pt x="1964786" y="11814"/>
                  </a:moveTo>
                  <a:lnTo>
                    <a:pt x="1956466" y="11814"/>
                  </a:lnTo>
                  <a:lnTo>
                    <a:pt x="1970516" y="28665"/>
                  </a:lnTo>
                  <a:lnTo>
                    <a:pt x="1949048" y="32283"/>
                  </a:lnTo>
                  <a:lnTo>
                    <a:pt x="1940460" y="55980"/>
                  </a:lnTo>
                  <a:lnTo>
                    <a:pt x="1976532" y="25901"/>
                  </a:lnTo>
                  <a:lnTo>
                    <a:pt x="1964786" y="11814"/>
                  </a:lnTo>
                  <a:close/>
                </a:path>
                <a:path w="1988184" h="1660525">
                  <a:moveTo>
                    <a:pt x="1987764" y="0"/>
                  </a:moveTo>
                  <a:lnTo>
                    <a:pt x="1872388" y="19444"/>
                  </a:lnTo>
                  <a:lnTo>
                    <a:pt x="1867726" y="25996"/>
                  </a:lnTo>
                  <a:lnTo>
                    <a:pt x="1870058" y="39831"/>
                  </a:lnTo>
                  <a:lnTo>
                    <a:pt x="1876610" y="44491"/>
                  </a:lnTo>
                  <a:lnTo>
                    <a:pt x="1924192" y="36472"/>
                  </a:lnTo>
                  <a:lnTo>
                    <a:pt x="1960265" y="6393"/>
                  </a:lnTo>
                  <a:lnTo>
                    <a:pt x="1985447" y="6393"/>
                  </a:lnTo>
                  <a:lnTo>
                    <a:pt x="1987764" y="0"/>
                  </a:lnTo>
                  <a:close/>
                </a:path>
                <a:path w="1988184" h="1660525">
                  <a:moveTo>
                    <a:pt x="1960265" y="6393"/>
                  </a:moveTo>
                  <a:lnTo>
                    <a:pt x="1924192" y="36472"/>
                  </a:lnTo>
                  <a:lnTo>
                    <a:pt x="1949048" y="32283"/>
                  </a:lnTo>
                  <a:lnTo>
                    <a:pt x="1956466" y="11814"/>
                  </a:lnTo>
                  <a:lnTo>
                    <a:pt x="1964786" y="11814"/>
                  </a:lnTo>
                  <a:lnTo>
                    <a:pt x="1960265" y="6393"/>
                  </a:lnTo>
                  <a:close/>
                </a:path>
                <a:path w="1988184" h="1660525">
                  <a:moveTo>
                    <a:pt x="1956466" y="11814"/>
                  </a:moveTo>
                  <a:lnTo>
                    <a:pt x="1949048" y="32283"/>
                  </a:lnTo>
                  <a:lnTo>
                    <a:pt x="1970516" y="28665"/>
                  </a:lnTo>
                  <a:lnTo>
                    <a:pt x="1956466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1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49184" y="2938272"/>
              <a:ext cx="694944" cy="68580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7988808" y="2953511"/>
              <a:ext cx="615696" cy="60960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038088" y="2529840"/>
              <a:ext cx="609600" cy="502920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59423" y="3197351"/>
              <a:ext cx="566927" cy="499872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18" name="object 21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20" name="object 220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21" name="object 22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4" name="object 224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25" name="object 22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27" name="object 227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28" name="object 22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0" name="object 230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32" name="object 23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4" name="object 234"/>
          <p:cNvSpPr txBox="1"/>
          <p:nvPr/>
        </p:nvSpPr>
        <p:spPr>
          <a:xfrm>
            <a:off x="6207933" y="3246628"/>
            <a:ext cx="272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15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35" name="object 235"/>
          <p:cNvGrpSpPr/>
          <p:nvPr/>
        </p:nvGrpSpPr>
        <p:grpSpPr>
          <a:xfrm>
            <a:off x="6038088" y="3803903"/>
            <a:ext cx="609600" cy="561340"/>
            <a:chOff x="6038088" y="3803903"/>
            <a:chExt cx="609600" cy="561340"/>
          </a:xfrm>
        </p:grpSpPr>
        <p:pic>
          <p:nvPicPr>
            <p:cNvPr id="236" name="object 23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059424" y="3803903"/>
              <a:ext cx="566927" cy="560832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038088" y="3861815"/>
              <a:ext cx="609600" cy="502919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0" name="object 240"/>
          <p:cNvSpPr txBox="1"/>
          <p:nvPr/>
        </p:nvSpPr>
        <p:spPr>
          <a:xfrm>
            <a:off x="6186502" y="3914140"/>
            <a:ext cx="314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41" name="object 241"/>
          <p:cNvGrpSpPr/>
          <p:nvPr/>
        </p:nvGrpSpPr>
        <p:grpSpPr>
          <a:xfrm>
            <a:off x="6059423" y="4477511"/>
            <a:ext cx="567055" cy="1889760"/>
            <a:chOff x="6059423" y="4477511"/>
            <a:chExt cx="567055" cy="1889760"/>
          </a:xfrm>
        </p:grpSpPr>
        <p:pic>
          <p:nvPicPr>
            <p:cNvPr id="242" name="object 242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059423" y="4477511"/>
              <a:ext cx="566927" cy="560832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147815" y="4535423"/>
              <a:ext cx="393191" cy="502919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059423" y="5199887"/>
              <a:ext cx="566927" cy="502920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59423" y="5867399"/>
              <a:ext cx="566927" cy="499872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4" name="object 254"/>
          <p:cNvSpPr txBox="1"/>
          <p:nvPr/>
        </p:nvSpPr>
        <p:spPr>
          <a:xfrm>
            <a:off x="6207933" y="4587748"/>
            <a:ext cx="272415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18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18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55" name="object 255"/>
          <p:cNvGrpSpPr/>
          <p:nvPr/>
        </p:nvGrpSpPr>
        <p:grpSpPr>
          <a:xfrm>
            <a:off x="6035040" y="1127760"/>
            <a:ext cx="619125" cy="1225550"/>
            <a:chOff x="6035040" y="1127760"/>
            <a:chExt cx="619125" cy="1225550"/>
          </a:xfrm>
        </p:grpSpPr>
        <p:pic>
          <p:nvPicPr>
            <p:cNvPr id="256" name="object 256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59424" y="1127760"/>
              <a:ext cx="566927" cy="560832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35040" y="1185672"/>
              <a:ext cx="618743" cy="502920"/>
            </a:xfrm>
            <a:prstGeom prst="rect">
              <a:avLst/>
            </a:prstGeom>
          </p:spPr>
        </p:pic>
        <p:sp>
          <p:nvSpPr>
            <p:cNvPr id="258" name="object 258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59424" y="1795272"/>
              <a:ext cx="566927" cy="557784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147816" y="1853184"/>
              <a:ext cx="393191" cy="49987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4" name="object 264"/>
          <p:cNvSpPr txBox="1"/>
          <p:nvPr/>
        </p:nvSpPr>
        <p:spPr>
          <a:xfrm>
            <a:off x="6182533" y="1237996"/>
            <a:ext cx="322580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5" name="object 265"/>
          <p:cNvGrpSpPr/>
          <p:nvPr/>
        </p:nvGrpSpPr>
        <p:grpSpPr>
          <a:xfrm>
            <a:off x="2752344" y="1804416"/>
            <a:ext cx="2097405" cy="3992879"/>
            <a:chOff x="2752344" y="1804416"/>
            <a:chExt cx="2097405" cy="3992879"/>
          </a:xfrm>
        </p:grpSpPr>
        <p:pic>
          <p:nvPicPr>
            <p:cNvPr id="266" name="object 266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9" name="object 26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5" name="object 27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1" name="object 281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2" name="object 282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2752344" y="1228344"/>
            <a:ext cx="5706110" cy="5035550"/>
            <a:chOff x="2752344" y="1228344"/>
            <a:chExt cx="5706110" cy="503555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54659" y="29834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317895" y="438879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5" name="object 195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7" name="object 197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98" name="object 198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1" name="object 201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38088" y="2529840"/>
              <a:ext cx="609600" cy="502920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3197351"/>
              <a:ext cx="566927" cy="499872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25" name="object 22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7" name="object 227"/>
          <p:cNvSpPr txBox="1"/>
          <p:nvPr/>
        </p:nvSpPr>
        <p:spPr>
          <a:xfrm>
            <a:off x="6207933" y="3246628"/>
            <a:ext cx="2724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15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8" name="object 228"/>
          <p:cNvGrpSpPr/>
          <p:nvPr/>
        </p:nvGrpSpPr>
        <p:grpSpPr>
          <a:xfrm>
            <a:off x="6038088" y="3803903"/>
            <a:ext cx="609600" cy="561340"/>
            <a:chOff x="6038088" y="3803903"/>
            <a:chExt cx="609600" cy="561340"/>
          </a:xfrm>
        </p:grpSpPr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059424" y="3803903"/>
              <a:ext cx="566927" cy="560832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38088" y="3861815"/>
              <a:ext cx="609600" cy="502919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3" name="object 233"/>
          <p:cNvSpPr txBox="1"/>
          <p:nvPr/>
        </p:nvSpPr>
        <p:spPr>
          <a:xfrm>
            <a:off x="6186502" y="3914140"/>
            <a:ext cx="314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34" name="object 234"/>
          <p:cNvGrpSpPr/>
          <p:nvPr/>
        </p:nvGrpSpPr>
        <p:grpSpPr>
          <a:xfrm>
            <a:off x="2752344" y="899160"/>
            <a:ext cx="5828030" cy="5468620"/>
            <a:chOff x="2752344" y="899160"/>
            <a:chExt cx="5828030" cy="5468620"/>
          </a:xfrm>
        </p:grpSpPr>
        <p:pic>
          <p:nvPicPr>
            <p:cNvPr id="235" name="object 23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059423" y="5199887"/>
              <a:ext cx="566927" cy="502920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5867399"/>
              <a:ext cx="566927" cy="499872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752344" y="2639567"/>
              <a:ext cx="566928" cy="557784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830823" y="899160"/>
              <a:ext cx="1024127" cy="1018032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035040" y="1185672"/>
              <a:ext cx="618743" cy="502920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870448" y="914400"/>
              <a:ext cx="947927" cy="941832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6112816" y="115842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112816" y="115842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830823" y="1566672"/>
              <a:ext cx="1024127" cy="101498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147815" y="1853184"/>
              <a:ext cx="393191" cy="49987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870448" y="1581912"/>
              <a:ext cx="947927" cy="938784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7" name="object 277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6182533" y="1237996"/>
            <a:ext cx="322580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5830823" y="2938272"/>
            <a:ext cx="2813685" cy="2329180"/>
            <a:chOff x="5830823" y="2938272"/>
            <a:chExt cx="2813685" cy="2329180"/>
          </a:xfrm>
        </p:grpSpPr>
        <p:pic>
          <p:nvPicPr>
            <p:cNvPr id="281" name="object 28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291071" y="3069336"/>
              <a:ext cx="2203704" cy="1731264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949183" y="2938272"/>
              <a:ext cx="694944" cy="685800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7988807" y="2953512"/>
              <a:ext cx="615696" cy="609600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8066512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8066512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830823" y="4248911"/>
              <a:ext cx="1024127" cy="1018032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147815" y="4535424"/>
              <a:ext cx="393191" cy="502919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870447" y="4264152"/>
              <a:ext cx="947927" cy="938784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3" name="object 293"/>
          <p:cNvSpPr txBox="1"/>
          <p:nvPr/>
        </p:nvSpPr>
        <p:spPr>
          <a:xfrm>
            <a:off x="6207933" y="4587748"/>
            <a:ext cx="272415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18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18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127760"/>
            <a:ext cx="5892165" cy="5240020"/>
            <a:chOff x="2752344" y="1127760"/>
            <a:chExt cx="5892165" cy="52400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2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4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80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80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8"/>
              <a:ext cx="2036064" cy="3048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60"/>
              <a:ext cx="2039112" cy="85953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4"/>
              <a:ext cx="1932431" cy="286816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199"/>
              <a:ext cx="1987296" cy="83515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4"/>
              <a:ext cx="1679448" cy="121005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64028" y="2747739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80"/>
              <a:ext cx="1676400" cy="57302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2"/>
              <a:ext cx="1706880" cy="68884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8"/>
              <a:ext cx="1703831" cy="199339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2"/>
              <a:ext cx="1706880" cy="138379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19"/>
              <a:ext cx="1685544" cy="48768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54221" y="4560964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2"/>
              <a:ext cx="2029968" cy="156971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8"/>
              <a:ext cx="1987295" cy="227076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061182" y="2191084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799"/>
              <a:ext cx="1725167" cy="37185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39"/>
              <a:ext cx="1676399" cy="61569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19"/>
              <a:ext cx="1712975" cy="1136904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2"/>
              <a:ext cx="1932431" cy="2868168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3" name="object 2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7949184" y="3827852"/>
              <a:ext cx="694944" cy="735003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59423" y="3803904"/>
              <a:ext cx="566927" cy="560832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7988808" y="3889248"/>
              <a:ext cx="615696" cy="612648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50" name="object 250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5" name="object 255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56" name="object 256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58" name="object 258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59" name="object 25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2" name="object 262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63" name="object 263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65" name="object 265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66" name="object 26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8" name="object 268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69" name="object 269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70" name="object 27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2" name="object 272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228344"/>
            <a:ext cx="5706110" cy="5035550"/>
            <a:chOff x="2752344" y="1228344"/>
            <a:chExt cx="5706110" cy="503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2471927"/>
              <a:ext cx="566927" cy="560832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5040" y="2529840"/>
              <a:ext cx="618743" cy="502920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38088" y="3197351"/>
              <a:ext cx="609600" cy="499872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8" name="object 208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09" name="object 209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11" name="object 211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12" name="object 212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5" name="object 215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16" name="object 21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18" name="object 218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19" name="object 219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1" name="object 221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2" name="object 222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23" name="object 22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6186502" y="3246628"/>
            <a:ext cx="314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6035040" y="3803903"/>
            <a:ext cx="2609215" cy="759460"/>
            <a:chOff x="6035040" y="3803903"/>
            <a:chExt cx="2609215" cy="759460"/>
          </a:xfrm>
        </p:grpSpPr>
        <p:pic>
          <p:nvPicPr>
            <p:cNvPr id="227" name="object 2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059424" y="3803903"/>
              <a:ext cx="566927" cy="56083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5040" y="3861815"/>
              <a:ext cx="618743" cy="502919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949184" y="3827852"/>
              <a:ext cx="694944" cy="73500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6182533" y="3914140"/>
            <a:ext cx="322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2752344" y="1127760"/>
            <a:ext cx="5852160" cy="5240020"/>
            <a:chOff x="2752344" y="1127760"/>
            <a:chExt cx="5852160" cy="5240020"/>
          </a:xfrm>
        </p:grpSpPr>
        <p:pic>
          <p:nvPicPr>
            <p:cNvPr id="234" name="object 23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038088" y="5199887"/>
              <a:ext cx="609600" cy="502920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059423" y="5809487"/>
              <a:ext cx="566927" cy="557784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147815" y="5867399"/>
              <a:ext cx="393191" cy="499872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4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1" name="object 25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7988808" y="3889248"/>
              <a:ext cx="615696" cy="612648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059423" y="1185672"/>
              <a:ext cx="566927" cy="502920"/>
            </a:xfrm>
            <a:prstGeom prst="rect">
              <a:avLst/>
            </a:prstGeom>
          </p:spPr>
        </p:pic>
        <p:sp>
          <p:nvSpPr>
            <p:cNvPr id="268" name="object 268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038088" y="1853184"/>
              <a:ext cx="609600" cy="499872"/>
            </a:xfrm>
            <a:prstGeom prst="rect">
              <a:avLst/>
            </a:prstGeom>
          </p:spPr>
        </p:pic>
        <p:sp>
          <p:nvSpPr>
            <p:cNvPr id="272" name="object 272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4" name="object 274"/>
          <p:cNvSpPr txBox="1"/>
          <p:nvPr/>
        </p:nvSpPr>
        <p:spPr>
          <a:xfrm>
            <a:off x="6182533" y="1237996"/>
            <a:ext cx="322580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marL="16510">
              <a:lnSpc>
                <a:spcPct val="100000"/>
              </a:lnSpc>
            </a:pPr>
            <a:r>
              <a:rPr sz="1600" spc="-9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8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77" name="object 277"/>
          <p:cNvGrpSpPr/>
          <p:nvPr/>
        </p:nvGrpSpPr>
        <p:grpSpPr>
          <a:xfrm>
            <a:off x="6059423" y="3002279"/>
            <a:ext cx="2520950" cy="2036445"/>
            <a:chOff x="6059423" y="3002279"/>
            <a:chExt cx="2520950" cy="2036445"/>
          </a:xfrm>
        </p:grpSpPr>
        <p:pic>
          <p:nvPicPr>
            <p:cNvPr id="278" name="object 278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51447" y="3051047"/>
              <a:ext cx="2282952" cy="1807464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291071" y="3069335"/>
              <a:ext cx="2203704" cy="1731264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1" name="object 28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8013191" y="3002279"/>
              <a:ext cx="566927" cy="560832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8066512" y="30322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8066512" y="30322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059423" y="4477511"/>
              <a:ext cx="566927" cy="560832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059423" y="4535423"/>
              <a:ext cx="566927" cy="502919"/>
            </a:xfrm>
            <a:prstGeom prst="rect">
              <a:avLst/>
            </a:prstGeom>
          </p:spPr>
        </p:pic>
        <p:sp>
          <p:nvSpPr>
            <p:cNvPr id="286" name="object 286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8" name="object 288"/>
          <p:cNvSpPr txBox="1"/>
          <p:nvPr/>
        </p:nvSpPr>
        <p:spPr>
          <a:xfrm>
            <a:off x="6186502" y="4587748"/>
            <a:ext cx="314960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7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228344"/>
            <a:ext cx="5706110" cy="5035550"/>
            <a:chOff x="2752344" y="1228344"/>
            <a:chExt cx="5706110" cy="503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8088" y="3197351"/>
              <a:ext cx="609600" cy="49987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14" name="object 21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17" name="object 21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21" name="object 22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6186502" y="3246628"/>
            <a:ext cx="314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2752344" y="1127760"/>
            <a:ext cx="5828030" cy="5099685"/>
            <a:chOff x="2752344" y="1127760"/>
            <a:chExt cx="5828030" cy="5099685"/>
          </a:xfrm>
        </p:grpSpPr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38088" y="5199887"/>
              <a:ext cx="609600" cy="502920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59423" y="1185672"/>
              <a:ext cx="566927" cy="502920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8088" y="1853184"/>
              <a:ext cx="609600" cy="499872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59423" y="4535424"/>
              <a:ext cx="566927" cy="502919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227064" y="2624327"/>
              <a:ext cx="2279904" cy="180746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263640" y="2642616"/>
              <a:ext cx="2203704" cy="1731263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6334483" y="271102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49"/>
                  </a:moveTo>
                  <a:lnTo>
                    <a:pt x="1836620" y="1451014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5" y="1480174"/>
                  </a:lnTo>
                  <a:lnTo>
                    <a:pt x="1928299" y="1480174"/>
                  </a:lnTo>
                  <a:lnTo>
                    <a:pt x="1890854" y="1451824"/>
                  </a:lnTo>
                  <a:lnTo>
                    <a:pt x="1842946" y="1446049"/>
                  </a:lnTo>
                  <a:close/>
                </a:path>
                <a:path w="1956434" h="1485264">
                  <a:moveTo>
                    <a:pt x="1890854" y="1451824"/>
                  </a:moveTo>
                  <a:lnTo>
                    <a:pt x="1928299" y="1480174"/>
                  </a:lnTo>
                  <a:lnTo>
                    <a:pt x="1932263" y="1474938"/>
                  </a:lnTo>
                  <a:lnTo>
                    <a:pt x="1924249" y="1474938"/>
                  </a:lnTo>
                  <a:lnTo>
                    <a:pt x="1915878" y="1454841"/>
                  </a:lnTo>
                  <a:lnTo>
                    <a:pt x="1890854" y="1451824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29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4"/>
                  </a:lnTo>
                  <a:lnTo>
                    <a:pt x="1953945" y="1480174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8" y="1454841"/>
                  </a:moveTo>
                  <a:lnTo>
                    <a:pt x="1924249" y="1474938"/>
                  </a:lnTo>
                  <a:lnTo>
                    <a:pt x="1937492" y="1457446"/>
                  </a:lnTo>
                  <a:lnTo>
                    <a:pt x="1915878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8" y="1454841"/>
                  </a:lnTo>
                  <a:lnTo>
                    <a:pt x="1937492" y="1457446"/>
                  </a:lnTo>
                  <a:lnTo>
                    <a:pt x="1924249" y="1474938"/>
                  </a:lnTo>
                  <a:lnTo>
                    <a:pt x="1932263" y="1474938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4" y="1451824"/>
                  </a:lnTo>
                  <a:lnTo>
                    <a:pt x="1915878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245352" y="3947160"/>
              <a:ext cx="2270759" cy="505968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84976" y="3965448"/>
              <a:ext cx="2191512" cy="429768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6349210" y="4031391"/>
              <a:ext cx="1950720" cy="236220"/>
            </a:xfrm>
            <a:custGeom>
              <a:avLst/>
              <a:gdLst/>
              <a:ahLst/>
              <a:cxnLst/>
              <a:rect l="l" t="t" r="r" b="b"/>
              <a:pathLst>
                <a:path w="1950720" h="236220">
                  <a:moveTo>
                    <a:pt x="1877583" y="192671"/>
                  </a:moveTo>
                  <a:lnTo>
                    <a:pt x="1833907" y="213188"/>
                  </a:lnTo>
                  <a:lnTo>
                    <a:pt x="1831178" y="220752"/>
                  </a:lnTo>
                  <a:lnTo>
                    <a:pt x="1837142" y="233450"/>
                  </a:lnTo>
                  <a:lnTo>
                    <a:pt x="1844706" y="236178"/>
                  </a:lnTo>
                  <a:lnTo>
                    <a:pt x="1928443" y="196842"/>
                  </a:lnTo>
                  <a:lnTo>
                    <a:pt x="1924373" y="196842"/>
                  </a:lnTo>
                  <a:lnTo>
                    <a:pt x="1877583" y="192671"/>
                  </a:lnTo>
                  <a:close/>
                </a:path>
                <a:path w="1950720" h="236220">
                  <a:moveTo>
                    <a:pt x="1900396" y="181955"/>
                  </a:moveTo>
                  <a:lnTo>
                    <a:pt x="1877583" y="192671"/>
                  </a:lnTo>
                  <a:lnTo>
                    <a:pt x="1924373" y="196842"/>
                  </a:lnTo>
                  <a:lnTo>
                    <a:pt x="1924578" y="194551"/>
                  </a:lnTo>
                  <a:lnTo>
                    <a:pt x="1918153" y="194551"/>
                  </a:lnTo>
                  <a:lnTo>
                    <a:pt x="1900396" y="181955"/>
                  </a:lnTo>
                  <a:close/>
                </a:path>
                <a:path w="1950720" h="236220">
                  <a:moveTo>
                    <a:pt x="1855176" y="118736"/>
                  </a:moveTo>
                  <a:lnTo>
                    <a:pt x="1847249" y="120083"/>
                  </a:lnTo>
                  <a:lnTo>
                    <a:pt x="1839132" y="131525"/>
                  </a:lnTo>
                  <a:lnTo>
                    <a:pt x="1840480" y="139452"/>
                  </a:lnTo>
                  <a:lnTo>
                    <a:pt x="1879838" y="167371"/>
                  </a:lnTo>
                  <a:lnTo>
                    <a:pt x="1926629" y="171542"/>
                  </a:lnTo>
                  <a:lnTo>
                    <a:pt x="1924373" y="196842"/>
                  </a:lnTo>
                  <a:lnTo>
                    <a:pt x="1928443" y="196842"/>
                  </a:lnTo>
                  <a:lnTo>
                    <a:pt x="1950606" y="186430"/>
                  </a:lnTo>
                  <a:lnTo>
                    <a:pt x="1855176" y="118736"/>
                  </a:lnTo>
                  <a:close/>
                </a:path>
                <a:path w="1950720" h="236220">
                  <a:moveTo>
                    <a:pt x="1920101" y="172698"/>
                  </a:moveTo>
                  <a:lnTo>
                    <a:pt x="1900396" y="181955"/>
                  </a:lnTo>
                  <a:lnTo>
                    <a:pt x="1918153" y="194551"/>
                  </a:lnTo>
                  <a:lnTo>
                    <a:pt x="1920101" y="172698"/>
                  </a:lnTo>
                  <a:close/>
                </a:path>
                <a:path w="1950720" h="236220">
                  <a:moveTo>
                    <a:pt x="1926526" y="172698"/>
                  </a:moveTo>
                  <a:lnTo>
                    <a:pt x="1920101" y="172698"/>
                  </a:lnTo>
                  <a:lnTo>
                    <a:pt x="1918153" y="194551"/>
                  </a:lnTo>
                  <a:lnTo>
                    <a:pt x="1924578" y="194551"/>
                  </a:lnTo>
                  <a:lnTo>
                    <a:pt x="1926526" y="172698"/>
                  </a:lnTo>
                  <a:close/>
                </a:path>
                <a:path w="1950720" h="236220">
                  <a:moveTo>
                    <a:pt x="2255" y="0"/>
                  </a:moveTo>
                  <a:lnTo>
                    <a:pt x="0" y="25299"/>
                  </a:lnTo>
                  <a:lnTo>
                    <a:pt x="1877583" y="192671"/>
                  </a:lnTo>
                  <a:lnTo>
                    <a:pt x="1900396" y="181955"/>
                  </a:lnTo>
                  <a:lnTo>
                    <a:pt x="1879838" y="167371"/>
                  </a:lnTo>
                  <a:lnTo>
                    <a:pt x="2255" y="0"/>
                  </a:lnTo>
                  <a:close/>
                </a:path>
                <a:path w="1950720" h="236220">
                  <a:moveTo>
                    <a:pt x="1879838" y="167371"/>
                  </a:moveTo>
                  <a:lnTo>
                    <a:pt x="1900396" y="181955"/>
                  </a:lnTo>
                  <a:lnTo>
                    <a:pt x="1920101" y="172698"/>
                  </a:lnTo>
                  <a:lnTo>
                    <a:pt x="1926526" y="172698"/>
                  </a:lnTo>
                  <a:lnTo>
                    <a:pt x="1926629" y="171542"/>
                  </a:lnTo>
                  <a:lnTo>
                    <a:pt x="1879838" y="16737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205728" y="4020311"/>
              <a:ext cx="2310383" cy="220675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242303" y="4038600"/>
              <a:ext cx="2234183" cy="2130552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6311440" y="4217776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951752" y="34654"/>
                  </a:moveTo>
                  <a:lnTo>
                    <a:pt x="1927211" y="40398"/>
                  </a:lnTo>
                  <a:lnTo>
                    <a:pt x="0" y="1864777"/>
                  </a:lnTo>
                  <a:lnTo>
                    <a:pt x="17461" y="1883223"/>
                  </a:lnTo>
                  <a:lnTo>
                    <a:pt x="1944672" y="58843"/>
                  </a:lnTo>
                  <a:lnTo>
                    <a:pt x="1951752" y="34654"/>
                  </a:lnTo>
                  <a:close/>
                </a:path>
                <a:path w="1988820" h="1883410">
                  <a:moveTo>
                    <a:pt x="1985980" y="8131"/>
                  </a:moveTo>
                  <a:lnTo>
                    <a:pt x="1961296" y="8131"/>
                  </a:lnTo>
                  <a:lnTo>
                    <a:pt x="1978757" y="26577"/>
                  </a:lnTo>
                  <a:lnTo>
                    <a:pt x="1944672" y="58843"/>
                  </a:lnTo>
                  <a:lnTo>
                    <a:pt x="1931117" y="105157"/>
                  </a:lnTo>
                  <a:lnTo>
                    <a:pt x="1934977" y="112210"/>
                  </a:lnTo>
                  <a:lnTo>
                    <a:pt x="1948440" y="116151"/>
                  </a:lnTo>
                  <a:lnTo>
                    <a:pt x="1955495" y="112290"/>
                  </a:lnTo>
                  <a:lnTo>
                    <a:pt x="1985980" y="8131"/>
                  </a:lnTo>
                  <a:close/>
                </a:path>
                <a:path w="1988820" h="1883410">
                  <a:moveTo>
                    <a:pt x="1966624" y="13760"/>
                  </a:moveTo>
                  <a:lnTo>
                    <a:pt x="1957867" y="13760"/>
                  </a:lnTo>
                  <a:lnTo>
                    <a:pt x="1972951" y="29692"/>
                  </a:lnTo>
                  <a:lnTo>
                    <a:pt x="1951752" y="34654"/>
                  </a:lnTo>
                  <a:lnTo>
                    <a:pt x="1944672" y="58843"/>
                  </a:lnTo>
                  <a:lnTo>
                    <a:pt x="1978757" y="26577"/>
                  </a:lnTo>
                  <a:lnTo>
                    <a:pt x="1966624" y="13760"/>
                  </a:lnTo>
                  <a:close/>
                </a:path>
                <a:path w="1988820" h="1883410">
                  <a:moveTo>
                    <a:pt x="1988360" y="0"/>
                  </a:moveTo>
                  <a:lnTo>
                    <a:pt x="1874437" y="26664"/>
                  </a:lnTo>
                  <a:lnTo>
                    <a:pt x="1870196" y="33496"/>
                  </a:lnTo>
                  <a:lnTo>
                    <a:pt x="1873393" y="47155"/>
                  </a:lnTo>
                  <a:lnTo>
                    <a:pt x="1880226" y="51395"/>
                  </a:lnTo>
                  <a:lnTo>
                    <a:pt x="1927211" y="40398"/>
                  </a:lnTo>
                  <a:lnTo>
                    <a:pt x="1961296" y="8131"/>
                  </a:lnTo>
                  <a:lnTo>
                    <a:pt x="1985980" y="8131"/>
                  </a:lnTo>
                  <a:lnTo>
                    <a:pt x="1988360" y="0"/>
                  </a:lnTo>
                  <a:close/>
                </a:path>
                <a:path w="1988820" h="1883410">
                  <a:moveTo>
                    <a:pt x="1961296" y="8131"/>
                  </a:moveTo>
                  <a:lnTo>
                    <a:pt x="1927211" y="40398"/>
                  </a:lnTo>
                  <a:lnTo>
                    <a:pt x="1951752" y="34654"/>
                  </a:lnTo>
                  <a:lnTo>
                    <a:pt x="1957867" y="13760"/>
                  </a:lnTo>
                  <a:lnTo>
                    <a:pt x="1966624" y="13760"/>
                  </a:lnTo>
                  <a:lnTo>
                    <a:pt x="1961296" y="8131"/>
                  </a:lnTo>
                  <a:close/>
                </a:path>
                <a:path w="1988820" h="1883410">
                  <a:moveTo>
                    <a:pt x="1957867" y="13760"/>
                  </a:moveTo>
                  <a:lnTo>
                    <a:pt x="1951752" y="34654"/>
                  </a:lnTo>
                  <a:lnTo>
                    <a:pt x="1972951" y="29692"/>
                  </a:lnTo>
                  <a:lnTo>
                    <a:pt x="1957867" y="1376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5830823" y="2243327"/>
              <a:ext cx="1024127" cy="1018032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35040" y="2529840"/>
              <a:ext cx="618743" cy="502920"/>
            </a:xfrm>
            <a:prstGeom prst="rect">
              <a:avLst/>
            </a:prstGeom>
          </p:spPr>
        </p:pic>
        <p:pic>
          <p:nvPicPr>
            <p:cNvPr id="279" name="object 27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870448" y="2258568"/>
              <a:ext cx="947927" cy="941831"/>
            </a:xfrm>
            <a:prstGeom prst="rect">
              <a:avLst/>
            </a:prstGeom>
          </p:spPr>
        </p:pic>
        <p:sp>
          <p:nvSpPr>
            <p:cNvPr id="280" name="object 280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3" name="object 283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6182533" y="1237996"/>
            <a:ext cx="322580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15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marL="16510">
              <a:lnSpc>
                <a:spcPct val="100000"/>
              </a:lnSpc>
            </a:pPr>
            <a:r>
              <a:rPr sz="1600" spc="-9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8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5" name="object 285"/>
          <p:cNvGrpSpPr/>
          <p:nvPr/>
        </p:nvGrpSpPr>
        <p:grpSpPr>
          <a:xfrm>
            <a:off x="5830823" y="3575303"/>
            <a:ext cx="1024255" cy="1018540"/>
            <a:chOff x="5830823" y="3575303"/>
            <a:chExt cx="1024255" cy="1018540"/>
          </a:xfrm>
        </p:grpSpPr>
        <p:pic>
          <p:nvPicPr>
            <p:cNvPr id="286" name="object 28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830823" y="3575303"/>
              <a:ext cx="1024127" cy="1018032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035039" y="3861815"/>
              <a:ext cx="618743" cy="502919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870447" y="3590543"/>
              <a:ext cx="947927" cy="941831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 txBox="1"/>
          <p:nvPr/>
        </p:nvSpPr>
        <p:spPr>
          <a:xfrm>
            <a:off x="6182533" y="3914140"/>
            <a:ext cx="322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2" name="object 292"/>
          <p:cNvGrpSpPr/>
          <p:nvPr/>
        </p:nvGrpSpPr>
        <p:grpSpPr>
          <a:xfrm>
            <a:off x="5830823" y="5580888"/>
            <a:ext cx="1024255" cy="1015365"/>
            <a:chOff x="5830823" y="5580888"/>
            <a:chExt cx="1024255" cy="1015365"/>
          </a:xfrm>
        </p:grpSpPr>
        <p:pic>
          <p:nvPicPr>
            <p:cNvPr id="293" name="object 293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830823" y="5580888"/>
              <a:ext cx="1024127" cy="1014984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147815" y="5867400"/>
              <a:ext cx="393191" cy="499872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870447" y="5596128"/>
              <a:ext cx="947927" cy="938784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8" name="object 298"/>
          <p:cNvSpPr txBox="1"/>
          <p:nvPr/>
        </p:nvSpPr>
        <p:spPr>
          <a:xfrm>
            <a:off x="6186502" y="4587748"/>
            <a:ext cx="314960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7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9" name="object 299"/>
          <p:cNvGrpSpPr/>
          <p:nvPr/>
        </p:nvGrpSpPr>
        <p:grpSpPr>
          <a:xfrm>
            <a:off x="7949183" y="3874008"/>
            <a:ext cx="695325" cy="688975"/>
            <a:chOff x="7949183" y="3874008"/>
            <a:chExt cx="695325" cy="688975"/>
          </a:xfrm>
        </p:grpSpPr>
        <p:pic>
          <p:nvPicPr>
            <p:cNvPr id="300" name="object 300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949183" y="3874008"/>
              <a:ext cx="694944" cy="688848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988807" y="3889248"/>
              <a:ext cx="615696" cy="612648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8066512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8066512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127760"/>
            <a:ext cx="5828030" cy="5178425"/>
            <a:chOff x="2752344" y="1127760"/>
            <a:chExt cx="5828030" cy="51784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2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4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80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80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8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60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4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199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4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9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80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2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8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2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19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4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2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8"/>
              <a:ext cx="1987295" cy="227076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61182" y="2191084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799"/>
              <a:ext cx="1725167" cy="371856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39"/>
              <a:ext cx="1676399" cy="615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19"/>
              <a:ext cx="1712975" cy="113690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2"/>
              <a:ext cx="1932431" cy="286816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27064" y="2624327"/>
              <a:ext cx="2279904" cy="1807464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63640" y="2642616"/>
              <a:ext cx="2203704" cy="173126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6334483" y="271102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49"/>
                  </a:moveTo>
                  <a:lnTo>
                    <a:pt x="1836620" y="1451014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5" y="1480174"/>
                  </a:lnTo>
                  <a:lnTo>
                    <a:pt x="1928299" y="1480174"/>
                  </a:lnTo>
                  <a:lnTo>
                    <a:pt x="1890854" y="1451824"/>
                  </a:lnTo>
                  <a:lnTo>
                    <a:pt x="1842946" y="1446049"/>
                  </a:lnTo>
                  <a:close/>
                </a:path>
                <a:path w="1956434" h="1485264">
                  <a:moveTo>
                    <a:pt x="1890854" y="1451824"/>
                  </a:moveTo>
                  <a:lnTo>
                    <a:pt x="1928299" y="1480174"/>
                  </a:lnTo>
                  <a:lnTo>
                    <a:pt x="1932263" y="1474938"/>
                  </a:lnTo>
                  <a:lnTo>
                    <a:pt x="1924249" y="1474938"/>
                  </a:lnTo>
                  <a:lnTo>
                    <a:pt x="1915878" y="1454841"/>
                  </a:lnTo>
                  <a:lnTo>
                    <a:pt x="1890854" y="1451824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29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4"/>
                  </a:lnTo>
                  <a:lnTo>
                    <a:pt x="1953945" y="1480174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8" y="1454841"/>
                  </a:moveTo>
                  <a:lnTo>
                    <a:pt x="1924249" y="1474938"/>
                  </a:lnTo>
                  <a:lnTo>
                    <a:pt x="1937492" y="1457446"/>
                  </a:lnTo>
                  <a:lnTo>
                    <a:pt x="1915878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8" y="1454841"/>
                  </a:lnTo>
                  <a:lnTo>
                    <a:pt x="1937492" y="1457446"/>
                  </a:lnTo>
                  <a:lnTo>
                    <a:pt x="1924249" y="1474938"/>
                  </a:lnTo>
                  <a:lnTo>
                    <a:pt x="1932263" y="1474938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4" y="1451824"/>
                  </a:lnTo>
                  <a:lnTo>
                    <a:pt x="1915878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245352" y="3947160"/>
              <a:ext cx="2270759" cy="505968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84976" y="3965448"/>
              <a:ext cx="2191512" cy="429768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6349210" y="4031391"/>
              <a:ext cx="1950720" cy="236220"/>
            </a:xfrm>
            <a:custGeom>
              <a:avLst/>
              <a:gdLst/>
              <a:ahLst/>
              <a:cxnLst/>
              <a:rect l="l" t="t" r="r" b="b"/>
              <a:pathLst>
                <a:path w="1950720" h="236220">
                  <a:moveTo>
                    <a:pt x="1877583" y="192671"/>
                  </a:moveTo>
                  <a:lnTo>
                    <a:pt x="1833907" y="213188"/>
                  </a:lnTo>
                  <a:lnTo>
                    <a:pt x="1831178" y="220752"/>
                  </a:lnTo>
                  <a:lnTo>
                    <a:pt x="1837142" y="233450"/>
                  </a:lnTo>
                  <a:lnTo>
                    <a:pt x="1844706" y="236178"/>
                  </a:lnTo>
                  <a:lnTo>
                    <a:pt x="1928443" y="196842"/>
                  </a:lnTo>
                  <a:lnTo>
                    <a:pt x="1924373" y="196842"/>
                  </a:lnTo>
                  <a:lnTo>
                    <a:pt x="1877583" y="192671"/>
                  </a:lnTo>
                  <a:close/>
                </a:path>
                <a:path w="1950720" h="236220">
                  <a:moveTo>
                    <a:pt x="1900396" y="181955"/>
                  </a:moveTo>
                  <a:lnTo>
                    <a:pt x="1877583" y="192671"/>
                  </a:lnTo>
                  <a:lnTo>
                    <a:pt x="1924373" y="196842"/>
                  </a:lnTo>
                  <a:lnTo>
                    <a:pt x="1924578" y="194551"/>
                  </a:lnTo>
                  <a:lnTo>
                    <a:pt x="1918153" y="194551"/>
                  </a:lnTo>
                  <a:lnTo>
                    <a:pt x="1900396" y="181955"/>
                  </a:lnTo>
                  <a:close/>
                </a:path>
                <a:path w="1950720" h="236220">
                  <a:moveTo>
                    <a:pt x="1855176" y="118736"/>
                  </a:moveTo>
                  <a:lnTo>
                    <a:pt x="1847249" y="120083"/>
                  </a:lnTo>
                  <a:lnTo>
                    <a:pt x="1839132" y="131525"/>
                  </a:lnTo>
                  <a:lnTo>
                    <a:pt x="1840480" y="139452"/>
                  </a:lnTo>
                  <a:lnTo>
                    <a:pt x="1879838" y="167371"/>
                  </a:lnTo>
                  <a:lnTo>
                    <a:pt x="1926629" y="171542"/>
                  </a:lnTo>
                  <a:lnTo>
                    <a:pt x="1924373" y="196842"/>
                  </a:lnTo>
                  <a:lnTo>
                    <a:pt x="1928443" y="196842"/>
                  </a:lnTo>
                  <a:lnTo>
                    <a:pt x="1950606" y="186430"/>
                  </a:lnTo>
                  <a:lnTo>
                    <a:pt x="1855176" y="118736"/>
                  </a:lnTo>
                  <a:close/>
                </a:path>
                <a:path w="1950720" h="236220">
                  <a:moveTo>
                    <a:pt x="1920101" y="172698"/>
                  </a:moveTo>
                  <a:lnTo>
                    <a:pt x="1900396" y="181955"/>
                  </a:lnTo>
                  <a:lnTo>
                    <a:pt x="1918153" y="194551"/>
                  </a:lnTo>
                  <a:lnTo>
                    <a:pt x="1920101" y="172698"/>
                  </a:lnTo>
                  <a:close/>
                </a:path>
                <a:path w="1950720" h="236220">
                  <a:moveTo>
                    <a:pt x="1926526" y="172698"/>
                  </a:moveTo>
                  <a:lnTo>
                    <a:pt x="1920101" y="172698"/>
                  </a:lnTo>
                  <a:lnTo>
                    <a:pt x="1918153" y="194551"/>
                  </a:lnTo>
                  <a:lnTo>
                    <a:pt x="1924578" y="194551"/>
                  </a:lnTo>
                  <a:lnTo>
                    <a:pt x="1926526" y="172698"/>
                  </a:lnTo>
                  <a:close/>
                </a:path>
                <a:path w="1950720" h="236220">
                  <a:moveTo>
                    <a:pt x="2255" y="0"/>
                  </a:moveTo>
                  <a:lnTo>
                    <a:pt x="0" y="25299"/>
                  </a:lnTo>
                  <a:lnTo>
                    <a:pt x="1877583" y="192671"/>
                  </a:lnTo>
                  <a:lnTo>
                    <a:pt x="1900396" y="181955"/>
                  </a:lnTo>
                  <a:lnTo>
                    <a:pt x="1879838" y="167371"/>
                  </a:lnTo>
                  <a:lnTo>
                    <a:pt x="2255" y="0"/>
                  </a:lnTo>
                  <a:close/>
                </a:path>
                <a:path w="1950720" h="236220">
                  <a:moveTo>
                    <a:pt x="1879838" y="167371"/>
                  </a:moveTo>
                  <a:lnTo>
                    <a:pt x="1900396" y="181955"/>
                  </a:lnTo>
                  <a:lnTo>
                    <a:pt x="1920101" y="172698"/>
                  </a:lnTo>
                  <a:lnTo>
                    <a:pt x="1926526" y="172698"/>
                  </a:lnTo>
                  <a:lnTo>
                    <a:pt x="1926629" y="171542"/>
                  </a:lnTo>
                  <a:lnTo>
                    <a:pt x="1879838" y="16737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205728" y="4020311"/>
              <a:ext cx="2310383" cy="220675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242303" y="4038600"/>
              <a:ext cx="2234183" cy="2130552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6311440" y="4217776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951752" y="34654"/>
                  </a:moveTo>
                  <a:lnTo>
                    <a:pt x="1927211" y="40398"/>
                  </a:lnTo>
                  <a:lnTo>
                    <a:pt x="0" y="1864777"/>
                  </a:lnTo>
                  <a:lnTo>
                    <a:pt x="17461" y="1883223"/>
                  </a:lnTo>
                  <a:lnTo>
                    <a:pt x="1944672" y="58843"/>
                  </a:lnTo>
                  <a:lnTo>
                    <a:pt x="1951752" y="34654"/>
                  </a:lnTo>
                  <a:close/>
                </a:path>
                <a:path w="1988820" h="1883410">
                  <a:moveTo>
                    <a:pt x="1985980" y="8131"/>
                  </a:moveTo>
                  <a:lnTo>
                    <a:pt x="1961296" y="8131"/>
                  </a:lnTo>
                  <a:lnTo>
                    <a:pt x="1978757" y="26577"/>
                  </a:lnTo>
                  <a:lnTo>
                    <a:pt x="1944672" y="58843"/>
                  </a:lnTo>
                  <a:lnTo>
                    <a:pt x="1931117" y="105157"/>
                  </a:lnTo>
                  <a:lnTo>
                    <a:pt x="1934977" y="112210"/>
                  </a:lnTo>
                  <a:lnTo>
                    <a:pt x="1948440" y="116151"/>
                  </a:lnTo>
                  <a:lnTo>
                    <a:pt x="1955495" y="112290"/>
                  </a:lnTo>
                  <a:lnTo>
                    <a:pt x="1985980" y="8131"/>
                  </a:lnTo>
                  <a:close/>
                </a:path>
                <a:path w="1988820" h="1883410">
                  <a:moveTo>
                    <a:pt x="1966624" y="13760"/>
                  </a:moveTo>
                  <a:lnTo>
                    <a:pt x="1957867" y="13760"/>
                  </a:lnTo>
                  <a:lnTo>
                    <a:pt x="1972951" y="29692"/>
                  </a:lnTo>
                  <a:lnTo>
                    <a:pt x="1951752" y="34654"/>
                  </a:lnTo>
                  <a:lnTo>
                    <a:pt x="1944672" y="58843"/>
                  </a:lnTo>
                  <a:lnTo>
                    <a:pt x="1978757" y="26577"/>
                  </a:lnTo>
                  <a:lnTo>
                    <a:pt x="1966624" y="13760"/>
                  </a:lnTo>
                  <a:close/>
                </a:path>
                <a:path w="1988820" h="1883410">
                  <a:moveTo>
                    <a:pt x="1988360" y="0"/>
                  </a:moveTo>
                  <a:lnTo>
                    <a:pt x="1874437" y="26664"/>
                  </a:lnTo>
                  <a:lnTo>
                    <a:pt x="1870196" y="33496"/>
                  </a:lnTo>
                  <a:lnTo>
                    <a:pt x="1873393" y="47155"/>
                  </a:lnTo>
                  <a:lnTo>
                    <a:pt x="1880226" y="51395"/>
                  </a:lnTo>
                  <a:lnTo>
                    <a:pt x="1927211" y="40398"/>
                  </a:lnTo>
                  <a:lnTo>
                    <a:pt x="1961296" y="8131"/>
                  </a:lnTo>
                  <a:lnTo>
                    <a:pt x="1985980" y="8131"/>
                  </a:lnTo>
                  <a:lnTo>
                    <a:pt x="1988360" y="0"/>
                  </a:lnTo>
                  <a:close/>
                </a:path>
                <a:path w="1988820" h="1883410">
                  <a:moveTo>
                    <a:pt x="1961296" y="8131"/>
                  </a:moveTo>
                  <a:lnTo>
                    <a:pt x="1927211" y="40398"/>
                  </a:lnTo>
                  <a:lnTo>
                    <a:pt x="1951752" y="34654"/>
                  </a:lnTo>
                  <a:lnTo>
                    <a:pt x="1957867" y="13760"/>
                  </a:lnTo>
                  <a:lnTo>
                    <a:pt x="1966624" y="13760"/>
                  </a:lnTo>
                  <a:lnTo>
                    <a:pt x="1961296" y="8131"/>
                  </a:lnTo>
                  <a:close/>
                </a:path>
                <a:path w="1988820" h="1883410">
                  <a:moveTo>
                    <a:pt x="1957867" y="13760"/>
                  </a:moveTo>
                  <a:lnTo>
                    <a:pt x="1951752" y="34654"/>
                  </a:lnTo>
                  <a:lnTo>
                    <a:pt x="1972951" y="29692"/>
                  </a:lnTo>
                  <a:lnTo>
                    <a:pt x="1957867" y="1376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2" name="object 262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63" name="object 263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65" name="object 265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66" name="object 26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9" name="object 269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70" name="object 270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72" name="object 272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73" name="object 27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5" name="object 275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76" name="object 276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77" name="object 277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8830176" y="2994152"/>
            <a:ext cx="74866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65" dirty="0">
                <a:latin typeface="Verdana"/>
                <a:cs typeface="Verdana"/>
              </a:rPr>
              <a:t>Dog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8830176" y="3920744"/>
            <a:ext cx="60198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5" dirty="0">
                <a:latin typeface="Verdana"/>
                <a:cs typeface="Verdana"/>
              </a:rPr>
              <a:t>Cat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81" name="object 281"/>
          <p:cNvGrpSpPr/>
          <p:nvPr/>
        </p:nvGrpSpPr>
        <p:grpSpPr>
          <a:xfrm>
            <a:off x="97535" y="1057655"/>
            <a:ext cx="2466340" cy="1987550"/>
            <a:chOff x="97535" y="1057655"/>
            <a:chExt cx="2466340" cy="1987550"/>
          </a:xfrm>
        </p:grpSpPr>
        <p:pic>
          <p:nvPicPr>
            <p:cNvPr id="282" name="object 28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97535" y="1057655"/>
              <a:ext cx="2465832" cy="1987296"/>
            </a:xfrm>
            <a:prstGeom prst="rect">
              <a:avLst/>
            </a:prstGeom>
          </p:spPr>
        </p:pic>
        <p:pic>
          <p:nvPicPr>
            <p:cNvPr id="283" name="object 28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121902" y="1082611"/>
              <a:ext cx="2361716" cy="1882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228344"/>
            <a:ext cx="5706110" cy="5035550"/>
            <a:chOff x="2752344" y="1228344"/>
            <a:chExt cx="5706110" cy="503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28944" y="3197351"/>
              <a:ext cx="627888" cy="49987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14" name="object 21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17" name="object 21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21" name="object 22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6176977" y="3246628"/>
            <a:ext cx="3333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Verdana"/>
                <a:cs typeface="Verdana"/>
              </a:rPr>
              <a:t>0.4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2752344" y="1127760"/>
            <a:ext cx="5828030" cy="5099685"/>
            <a:chOff x="2752344" y="1127760"/>
            <a:chExt cx="5828030" cy="5099685"/>
          </a:xfrm>
        </p:grpSpPr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59423" y="5199887"/>
              <a:ext cx="566927" cy="502920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47815" y="1185672"/>
              <a:ext cx="393191" cy="502920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147815" y="1853184"/>
              <a:ext cx="393191" cy="499872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031991" y="4535424"/>
              <a:ext cx="624839" cy="502919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227064" y="2624327"/>
              <a:ext cx="2279904" cy="180746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63640" y="2642616"/>
              <a:ext cx="2203704" cy="1731263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6334483" y="271102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49"/>
                  </a:moveTo>
                  <a:lnTo>
                    <a:pt x="1836620" y="1451014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5" y="1480174"/>
                  </a:lnTo>
                  <a:lnTo>
                    <a:pt x="1928299" y="1480174"/>
                  </a:lnTo>
                  <a:lnTo>
                    <a:pt x="1890854" y="1451824"/>
                  </a:lnTo>
                  <a:lnTo>
                    <a:pt x="1842946" y="1446049"/>
                  </a:lnTo>
                  <a:close/>
                </a:path>
                <a:path w="1956434" h="1485264">
                  <a:moveTo>
                    <a:pt x="1890854" y="1451824"/>
                  </a:moveTo>
                  <a:lnTo>
                    <a:pt x="1928299" y="1480174"/>
                  </a:lnTo>
                  <a:lnTo>
                    <a:pt x="1932263" y="1474938"/>
                  </a:lnTo>
                  <a:lnTo>
                    <a:pt x="1924249" y="1474938"/>
                  </a:lnTo>
                  <a:lnTo>
                    <a:pt x="1915878" y="1454841"/>
                  </a:lnTo>
                  <a:lnTo>
                    <a:pt x="1890854" y="1451824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29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4"/>
                  </a:lnTo>
                  <a:lnTo>
                    <a:pt x="1953945" y="1480174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8" y="1454841"/>
                  </a:moveTo>
                  <a:lnTo>
                    <a:pt x="1924249" y="1474938"/>
                  </a:lnTo>
                  <a:lnTo>
                    <a:pt x="1937492" y="1457446"/>
                  </a:lnTo>
                  <a:lnTo>
                    <a:pt x="1915878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8" y="1454841"/>
                  </a:lnTo>
                  <a:lnTo>
                    <a:pt x="1937492" y="1457446"/>
                  </a:lnTo>
                  <a:lnTo>
                    <a:pt x="1924249" y="1474938"/>
                  </a:lnTo>
                  <a:lnTo>
                    <a:pt x="1932263" y="1474938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4" y="1451824"/>
                  </a:lnTo>
                  <a:lnTo>
                    <a:pt x="1915878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245352" y="3947160"/>
              <a:ext cx="2270759" cy="505968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284976" y="3965448"/>
              <a:ext cx="2191512" cy="429768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6349210" y="4031391"/>
              <a:ext cx="1950720" cy="236220"/>
            </a:xfrm>
            <a:custGeom>
              <a:avLst/>
              <a:gdLst/>
              <a:ahLst/>
              <a:cxnLst/>
              <a:rect l="l" t="t" r="r" b="b"/>
              <a:pathLst>
                <a:path w="1950720" h="236220">
                  <a:moveTo>
                    <a:pt x="1877583" y="192671"/>
                  </a:moveTo>
                  <a:lnTo>
                    <a:pt x="1833907" y="213188"/>
                  </a:lnTo>
                  <a:lnTo>
                    <a:pt x="1831178" y="220752"/>
                  </a:lnTo>
                  <a:lnTo>
                    <a:pt x="1837142" y="233450"/>
                  </a:lnTo>
                  <a:lnTo>
                    <a:pt x="1844706" y="236178"/>
                  </a:lnTo>
                  <a:lnTo>
                    <a:pt x="1928443" y="196842"/>
                  </a:lnTo>
                  <a:lnTo>
                    <a:pt x="1924373" y="196842"/>
                  </a:lnTo>
                  <a:lnTo>
                    <a:pt x="1877583" y="192671"/>
                  </a:lnTo>
                  <a:close/>
                </a:path>
                <a:path w="1950720" h="236220">
                  <a:moveTo>
                    <a:pt x="1900396" y="181955"/>
                  </a:moveTo>
                  <a:lnTo>
                    <a:pt x="1877583" y="192671"/>
                  </a:lnTo>
                  <a:lnTo>
                    <a:pt x="1924373" y="196842"/>
                  </a:lnTo>
                  <a:lnTo>
                    <a:pt x="1924578" y="194551"/>
                  </a:lnTo>
                  <a:lnTo>
                    <a:pt x="1918153" y="194551"/>
                  </a:lnTo>
                  <a:lnTo>
                    <a:pt x="1900396" y="181955"/>
                  </a:lnTo>
                  <a:close/>
                </a:path>
                <a:path w="1950720" h="236220">
                  <a:moveTo>
                    <a:pt x="1855176" y="118736"/>
                  </a:moveTo>
                  <a:lnTo>
                    <a:pt x="1847249" y="120083"/>
                  </a:lnTo>
                  <a:lnTo>
                    <a:pt x="1839132" y="131525"/>
                  </a:lnTo>
                  <a:lnTo>
                    <a:pt x="1840480" y="139452"/>
                  </a:lnTo>
                  <a:lnTo>
                    <a:pt x="1879838" y="167371"/>
                  </a:lnTo>
                  <a:lnTo>
                    <a:pt x="1926629" y="171542"/>
                  </a:lnTo>
                  <a:lnTo>
                    <a:pt x="1924373" y="196842"/>
                  </a:lnTo>
                  <a:lnTo>
                    <a:pt x="1928443" y="196842"/>
                  </a:lnTo>
                  <a:lnTo>
                    <a:pt x="1950606" y="186430"/>
                  </a:lnTo>
                  <a:lnTo>
                    <a:pt x="1855176" y="118736"/>
                  </a:lnTo>
                  <a:close/>
                </a:path>
                <a:path w="1950720" h="236220">
                  <a:moveTo>
                    <a:pt x="1920101" y="172698"/>
                  </a:moveTo>
                  <a:lnTo>
                    <a:pt x="1900396" y="181955"/>
                  </a:lnTo>
                  <a:lnTo>
                    <a:pt x="1918153" y="194551"/>
                  </a:lnTo>
                  <a:lnTo>
                    <a:pt x="1920101" y="172698"/>
                  </a:lnTo>
                  <a:close/>
                </a:path>
                <a:path w="1950720" h="236220">
                  <a:moveTo>
                    <a:pt x="1926526" y="172698"/>
                  </a:moveTo>
                  <a:lnTo>
                    <a:pt x="1920101" y="172698"/>
                  </a:lnTo>
                  <a:lnTo>
                    <a:pt x="1918153" y="194551"/>
                  </a:lnTo>
                  <a:lnTo>
                    <a:pt x="1924578" y="194551"/>
                  </a:lnTo>
                  <a:lnTo>
                    <a:pt x="1926526" y="172698"/>
                  </a:lnTo>
                  <a:close/>
                </a:path>
                <a:path w="1950720" h="236220">
                  <a:moveTo>
                    <a:pt x="2255" y="0"/>
                  </a:moveTo>
                  <a:lnTo>
                    <a:pt x="0" y="25299"/>
                  </a:lnTo>
                  <a:lnTo>
                    <a:pt x="1877583" y="192671"/>
                  </a:lnTo>
                  <a:lnTo>
                    <a:pt x="1900396" y="181955"/>
                  </a:lnTo>
                  <a:lnTo>
                    <a:pt x="1879838" y="167371"/>
                  </a:lnTo>
                  <a:lnTo>
                    <a:pt x="2255" y="0"/>
                  </a:lnTo>
                  <a:close/>
                </a:path>
                <a:path w="1950720" h="236220">
                  <a:moveTo>
                    <a:pt x="1879838" y="167371"/>
                  </a:moveTo>
                  <a:lnTo>
                    <a:pt x="1900396" y="181955"/>
                  </a:lnTo>
                  <a:lnTo>
                    <a:pt x="1920101" y="172698"/>
                  </a:lnTo>
                  <a:lnTo>
                    <a:pt x="1926526" y="172698"/>
                  </a:lnTo>
                  <a:lnTo>
                    <a:pt x="1926629" y="171542"/>
                  </a:lnTo>
                  <a:lnTo>
                    <a:pt x="1879838" y="16737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205728" y="4020311"/>
              <a:ext cx="2310383" cy="220675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242303" y="4038600"/>
              <a:ext cx="2234183" cy="2130552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6311440" y="4217776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951752" y="34654"/>
                  </a:moveTo>
                  <a:lnTo>
                    <a:pt x="1927211" y="40398"/>
                  </a:lnTo>
                  <a:lnTo>
                    <a:pt x="0" y="1864777"/>
                  </a:lnTo>
                  <a:lnTo>
                    <a:pt x="17461" y="1883223"/>
                  </a:lnTo>
                  <a:lnTo>
                    <a:pt x="1944672" y="58843"/>
                  </a:lnTo>
                  <a:lnTo>
                    <a:pt x="1951752" y="34654"/>
                  </a:lnTo>
                  <a:close/>
                </a:path>
                <a:path w="1988820" h="1883410">
                  <a:moveTo>
                    <a:pt x="1985980" y="8131"/>
                  </a:moveTo>
                  <a:lnTo>
                    <a:pt x="1961296" y="8131"/>
                  </a:lnTo>
                  <a:lnTo>
                    <a:pt x="1978757" y="26577"/>
                  </a:lnTo>
                  <a:lnTo>
                    <a:pt x="1944672" y="58843"/>
                  </a:lnTo>
                  <a:lnTo>
                    <a:pt x="1931117" y="105157"/>
                  </a:lnTo>
                  <a:lnTo>
                    <a:pt x="1934977" y="112210"/>
                  </a:lnTo>
                  <a:lnTo>
                    <a:pt x="1948440" y="116151"/>
                  </a:lnTo>
                  <a:lnTo>
                    <a:pt x="1955495" y="112290"/>
                  </a:lnTo>
                  <a:lnTo>
                    <a:pt x="1985980" y="8131"/>
                  </a:lnTo>
                  <a:close/>
                </a:path>
                <a:path w="1988820" h="1883410">
                  <a:moveTo>
                    <a:pt x="1966624" y="13760"/>
                  </a:moveTo>
                  <a:lnTo>
                    <a:pt x="1957867" y="13760"/>
                  </a:lnTo>
                  <a:lnTo>
                    <a:pt x="1972951" y="29692"/>
                  </a:lnTo>
                  <a:lnTo>
                    <a:pt x="1951752" y="34654"/>
                  </a:lnTo>
                  <a:lnTo>
                    <a:pt x="1944672" y="58843"/>
                  </a:lnTo>
                  <a:lnTo>
                    <a:pt x="1978757" y="26577"/>
                  </a:lnTo>
                  <a:lnTo>
                    <a:pt x="1966624" y="13760"/>
                  </a:lnTo>
                  <a:close/>
                </a:path>
                <a:path w="1988820" h="1883410">
                  <a:moveTo>
                    <a:pt x="1988360" y="0"/>
                  </a:moveTo>
                  <a:lnTo>
                    <a:pt x="1874437" y="26664"/>
                  </a:lnTo>
                  <a:lnTo>
                    <a:pt x="1870196" y="33496"/>
                  </a:lnTo>
                  <a:lnTo>
                    <a:pt x="1873393" y="47155"/>
                  </a:lnTo>
                  <a:lnTo>
                    <a:pt x="1880226" y="51395"/>
                  </a:lnTo>
                  <a:lnTo>
                    <a:pt x="1927211" y="40398"/>
                  </a:lnTo>
                  <a:lnTo>
                    <a:pt x="1961296" y="8131"/>
                  </a:lnTo>
                  <a:lnTo>
                    <a:pt x="1985980" y="8131"/>
                  </a:lnTo>
                  <a:lnTo>
                    <a:pt x="1988360" y="0"/>
                  </a:lnTo>
                  <a:close/>
                </a:path>
                <a:path w="1988820" h="1883410">
                  <a:moveTo>
                    <a:pt x="1961296" y="8131"/>
                  </a:moveTo>
                  <a:lnTo>
                    <a:pt x="1927211" y="40398"/>
                  </a:lnTo>
                  <a:lnTo>
                    <a:pt x="1951752" y="34654"/>
                  </a:lnTo>
                  <a:lnTo>
                    <a:pt x="1957867" y="13760"/>
                  </a:lnTo>
                  <a:lnTo>
                    <a:pt x="1966624" y="13760"/>
                  </a:lnTo>
                  <a:lnTo>
                    <a:pt x="1961296" y="8131"/>
                  </a:lnTo>
                  <a:close/>
                </a:path>
                <a:path w="1988820" h="1883410">
                  <a:moveTo>
                    <a:pt x="1957867" y="13760"/>
                  </a:moveTo>
                  <a:lnTo>
                    <a:pt x="1951752" y="34654"/>
                  </a:lnTo>
                  <a:lnTo>
                    <a:pt x="1972951" y="29692"/>
                  </a:lnTo>
                  <a:lnTo>
                    <a:pt x="1957867" y="1376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8830176" y="2994152"/>
            <a:ext cx="18827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65" dirty="0">
                <a:latin typeface="Verdana"/>
                <a:cs typeface="Verdana"/>
              </a:rPr>
              <a:t>Dog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-175" dirty="0">
                <a:latin typeface="Verdana"/>
                <a:cs typeface="Verdana"/>
              </a:rPr>
              <a:t>0.95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8830176" y="3920744"/>
            <a:ext cx="1898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-25" dirty="0">
                <a:latin typeface="Verdana"/>
                <a:cs typeface="Verdana"/>
              </a:rPr>
              <a:t>Cat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-145" dirty="0">
                <a:latin typeface="Verdana"/>
                <a:cs typeface="Verdana"/>
              </a:rPr>
              <a:t>0.05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6207933" y="1237996"/>
            <a:ext cx="272415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18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2" name="object 282"/>
          <p:cNvGrpSpPr/>
          <p:nvPr/>
        </p:nvGrpSpPr>
        <p:grpSpPr>
          <a:xfrm>
            <a:off x="6100116" y="3820867"/>
            <a:ext cx="487680" cy="480059"/>
            <a:chOff x="6100116" y="3820867"/>
            <a:chExt cx="487680" cy="480059"/>
          </a:xfrm>
        </p:grpSpPr>
        <p:sp>
          <p:nvSpPr>
            <p:cNvPr id="283" name="object 283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 txBox="1"/>
          <p:nvPr/>
        </p:nvSpPr>
        <p:spPr>
          <a:xfrm>
            <a:off x="6179358" y="3914140"/>
            <a:ext cx="3289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Verdana"/>
                <a:cs typeface="Verdana"/>
              </a:rPr>
              <a:t>0.8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6" name="object 286"/>
          <p:cNvGrpSpPr/>
          <p:nvPr/>
        </p:nvGrpSpPr>
        <p:grpSpPr>
          <a:xfrm>
            <a:off x="6100116" y="5826099"/>
            <a:ext cx="487680" cy="480059"/>
            <a:chOff x="6100116" y="5826099"/>
            <a:chExt cx="487680" cy="480059"/>
          </a:xfrm>
        </p:grpSpPr>
        <p:sp>
          <p:nvSpPr>
            <p:cNvPr id="287" name="object 287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289"/>
          <p:cNvSpPr txBox="1"/>
          <p:nvPr/>
        </p:nvSpPr>
        <p:spPr>
          <a:xfrm>
            <a:off x="6179358" y="4587748"/>
            <a:ext cx="328930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5" dirty="0">
                <a:latin typeface="Verdana"/>
                <a:cs typeface="Verdana"/>
              </a:rPr>
              <a:t>0.8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marL="41275">
              <a:lnSpc>
                <a:spcPct val="100000"/>
              </a:lnSpc>
            </a:pPr>
            <a:r>
              <a:rPr sz="1600" spc="-14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marL="19685">
              <a:lnSpc>
                <a:spcPct val="100000"/>
              </a:lnSpc>
            </a:pPr>
            <a:r>
              <a:rPr sz="1600" spc="-85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0" name="object 290"/>
          <p:cNvGrpSpPr/>
          <p:nvPr/>
        </p:nvGrpSpPr>
        <p:grpSpPr>
          <a:xfrm>
            <a:off x="8013192" y="3938015"/>
            <a:ext cx="567055" cy="561340"/>
            <a:chOff x="8013192" y="3938015"/>
            <a:chExt cx="567055" cy="561340"/>
          </a:xfrm>
        </p:grpSpPr>
        <p:pic>
          <p:nvPicPr>
            <p:cNvPr id="291" name="object 29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013192" y="3938015"/>
              <a:ext cx="566927" cy="560832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4" name="object 294"/>
          <p:cNvGrpSpPr/>
          <p:nvPr/>
        </p:nvGrpSpPr>
        <p:grpSpPr>
          <a:xfrm>
            <a:off x="97535" y="1057655"/>
            <a:ext cx="2466340" cy="1987550"/>
            <a:chOff x="97535" y="1057655"/>
            <a:chExt cx="2466340" cy="1987550"/>
          </a:xfrm>
        </p:grpSpPr>
        <p:pic>
          <p:nvPicPr>
            <p:cNvPr id="295" name="object 295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97535" y="1057655"/>
              <a:ext cx="2465832" cy="1987296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1902" y="1082611"/>
              <a:ext cx="2361716" cy="1882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752344" y="1228344"/>
            <a:ext cx="5706110" cy="5035550"/>
            <a:chOff x="2752344" y="1228344"/>
            <a:chExt cx="5706110" cy="5035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54659" y="29834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1072" y="2679191"/>
              <a:ext cx="2151887" cy="167944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09359" y="4002023"/>
              <a:ext cx="2142743" cy="60350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348088" y="4022117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66688" y="4297679"/>
              <a:ext cx="2185416" cy="5120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17895" y="438879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4120" y="4297679"/>
              <a:ext cx="2157983" cy="120396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65320" y="5230367"/>
              <a:ext cx="2036064" cy="3048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14088" y="4709159"/>
              <a:ext cx="2039112" cy="859535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62855" y="2615183"/>
              <a:ext cx="1932431" cy="286816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2855" y="5410200"/>
              <a:ext cx="1987296" cy="83515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023616" y="2615183"/>
              <a:ext cx="1679448" cy="1210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064028" y="2747738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014472" y="3230879"/>
              <a:ext cx="1676400" cy="573023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20568" y="3654551"/>
              <a:ext cx="1706880" cy="688848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08376" y="2593847"/>
              <a:ext cx="1703831" cy="1993391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83992" y="3273551"/>
              <a:ext cx="1706880" cy="138379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14472" y="4541520"/>
              <a:ext cx="1685544" cy="48768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54221" y="4560965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495800" y="2679191"/>
              <a:ext cx="2029968" cy="1569719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11039" y="2670047"/>
              <a:ext cx="1987295" cy="227076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61182" y="2191083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993136" y="5257800"/>
              <a:ext cx="1725167" cy="371856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038856" y="4739640"/>
              <a:ext cx="1676399" cy="615695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2996184" y="4541520"/>
              <a:ext cx="1712975" cy="113690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804910" y="50585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529327" y="2008631"/>
              <a:ext cx="1932431" cy="2868168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035040" y="3197351"/>
              <a:ext cx="618743" cy="499872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6" name="object 206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207" name="object 207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209" name="object 20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3" name="object 213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214" name="object 21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grpSp>
        <p:nvGrpSpPr>
          <p:cNvPr id="216" name="object 216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17" name="object 217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9" name="object 219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20" name="object 220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21" name="object 22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3" name="object 223"/>
          <p:cNvSpPr txBox="1"/>
          <p:nvPr/>
        </p:nvSpPr>
        <p:spPr>
          <a:xfrm>
            <a:off x="6182533" y="3246628"/>
            <a:ext cx="3225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0" dirty="0">
                <a:latin typeface="Verdana"/>
                <a:cs typeface="Verdana"/>
              </a:rPr>
              <a:t>0.9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2752344" y="1127760"/>
            <a:ext cx="5828030" cy="5099685"/>
            <a:chOff x="2752344" y="1127760"/>
            <a:chExt cx="5828030" cy="5099685"/>
          </a:xfrm>
        </p:grpSpPr>
        <p:pic>
          <p:nvPicPr>
            <p:cNvPr id="225" name="object 225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59423" y="5199887"/>
              <a:ext cx="566927" cy="502920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059423" y="1185672"/>
              <a:ext cx="566927" cy="502920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31991" y="1853184"/>
              <a:ext cx="624839" cy="499872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038088" y="4535424"/>
              <a:ext cx="609600" cy="502919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227064" y="2624327"/>
              <a:ext cx="2279904" cy="180746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263640" y="2642616"/>
              <a:ext cx="2203704" cy="1731263"/>
            </a:xfrm>
            <a:prstGeom prst="rect">
              <a:avLst/>
            </a:prstGeom>
          </p:spPr>
        </p:pic>
        <p:sp>
          <p:nvSpPr>
            <p:cNvPr id="270" name="object 270"/>
            <p:cNvSpPr/>
            <p:nvPr/>
          </p:nvSpPr>
          <p:spPr>
            <a:xfrm>
              <a:off x="6334483" y="271102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49"/>
                  </a:moveTo>
                  <a:lnTo>
                    <a:pt x="1836620" y="1451014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5" y="1480174"/>
                  </a:lnTo>
                  <a:lnTo>
                    <a:pt x="1928299" y="1480174"/>
                  </a:lnTo>
                  <a:lnTo>
                    <a:pt x="1890854" y="1451824"/>
                  </a:lnTo>
                  <a:lnTo>
                    <a:pt x="1842946" y="1446049"/>
                  </a:lnTo>
                  <a:close/>
                </a:path>
                <a:path w="1956434" h="1485264">
                  <a:moveTo>
                    <a:pt x="1890854" y="1451824"/>
                  </a:moveTo>
                  <a:lnTo>
                    <a:pt x="1928299" y="1480174"/>
                  </a:lnTo>
                  <a:lnTo>
                    <a:pt x="1932263" y="1474938"/>
                  </a:lnTo>
                  <a:lnTo>
                    <a:pt x="1924249" y="1474938"/>
                  </a:lnTo>
                  <a:lnTo>
                    <a:pt x="1915878" y="1454841"/>
                  </a:lnTo>
                  <a:lnTo>
                    <a:pt x="1890854" y="1451824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29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4"/>
                  </a:lnTo>
                  <a:lnTo>
                    <a:pt x="1953945" y="1480174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8" y="1454841"/>
                  </a:moveTo>
                  <a:lnTo>
                    <a:pt x="1924249" y="1474938"/>
                  </a:lnTo>
                  <a:lnTo>
                    <a:pt x="1937492" y="1457446"/>
                  </a:lnTo>
                  <a:lnTo>
                    <a:pt x="1915878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8" y="1454841"/>
                  </a:lnTo>
                  <a:lnTo>
                    <a:pt x="1937492" y="1457446"/>
                  </a:lnTo>
                  <a:lnTo>
                    <a:pt x="1924249" y="1474938"/>
                  </a:lnTo>
                  <a:lnTo>
                    <a:pt x="1932263" y="1474938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4" y="1451824"/>
                  </a:lnTo>
                  <a:lnTo>
                    <a:pt x="1915878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245352" y="3947160"/>
              <a:ext cx="2270759" cy="505968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6284976" y="3965448"/>
              <a:ext cx="2191512" cy="429768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6349210" y="4031391"/>
              <a:ext cx="1950720" cy="236220"/>
            </a:xfrm>
            <a:custGeom>
              <a:avLst/>
              <a:gdLst/>
              <a:ahLst/>
              <a:cxnLst/>
              <a:rect l="l" t="t" r="r" b="b"/>
              <a:pathLst>
                <a:path w="1950720" h="236220">
                  <a:moveTo>
                    <a:pt x="1877583" y="192671"/>
                  </a:moveTo>
                  <a:lnTo>
                    <a:pt x="1833907" y="213188"/>
                  </a:lnTo>
                  <a:lnTo>
                    <a:pt x="1831178" y="220752"/>
                  </a:lnTo>
                  <a:lnTo>
                    <a:pt x="1837142" y="233450"/>
                  </a:lnTo>
                  <a:lnTo>
                    <a:pt x="1844706" y="236178"/>
                  </a:lnTo>
                  <a:lnTo>
                    <a:pt x="1928443" y="196842"/>
                  </a:lnTo>
                  <a:lnTo>
                    <a:pt x="1924373" y="196842"/>
                  </a:lnTo>
                  <a:lnTo>
                    <a:pt x="1877583" y="192671"/>
                  </a:lnTo>
                  <a:close/>
                </a:path>
                <a:path w="1950720" h="236220">
                  <a:moveTo>
                    <a:pt x="1900396" y="181955"/>
                  </a:moveTo>
                  <a:lnTo>
                    <a:pt x="1877583" y="192671"/>
                  </a:lnTo>
                  <a:lnTo>
                    <a:pt x="1924373" y="196842"/>
                  </a:lnTo>
                  <a:lnTo>
                    <a:pt x="1924578" y="194551"/>
                  </a:lnTo>
                  <a:lnTo>
                    <a:pt x="1918153" y="194551"/>
                  </a:lnTo>
                  <a:lnTo>
                    <a:pt x="1900396" y="181955"/>
                  </a:lnTo>
                  <a:close/>
                </a:path>
                <a:path w="1950720" h="236220">
                  <a:moveTo>
                    <a:pt x="1855176" y="118736"/>
                  </a:moveTo>
                  <a:lnTo>
                    <a:pt x="1847249" y="120083"/>
                  </a:lnTo>
                  <a:lnTo>
                    <a:pt x="1839132" y="131525"/>
                  </a:lnTo>
                  <a:lnTo>
                    <a:pt x="1840480" y="139452"/>
                  </a:lnTo>
                  <a:lnTo>
                    <a:pt x="1879838" y="167371"/>
                  </a:lnTo>
                  <a:lnTo>
                    <a:pt x="1926629" y="171542"/>
                  </a:lnTo>
                  <a:lnTo>
                    <a:pt x="1924373" y="196842"/>
                  </a:lnTo>
                  <a:lnTo>
                    <a:pt x="1928443" y="196842"/>
                  </a:lnTo>
                  <a:lnTo>
                    <a:pt x="1950606" y="186430"/>
                  </a:lnTo>
                  <a:lnTo>
                    <a:pt x="1855176" y="118736"/>
                  </a:lnTo>
                  <a:close/>
                </a:path>
                <a:path w="1950720" h="236220">
                  <a:moveTo>
                    <a:pt x="1920101" y="172698"/>
                  </a:moveTo>
                  <a:lnTo>
                    <a:pt x="1900396" y="181955"/>
                  </a:lnTo>
                  <a:lnTo>
                    <a:pt x="1918153" y="194551"/>
                  </a:lnTo>
                  <a:lnTo>
                    <a:pt x="1920101" y="172698"/>
                  </a:lnTo>
                  <a:close/>
                </a:path>
                <a:path w="1950720" h="236220">
                  <a:moveTo>
                    <a:pt x="1926526" y="172698"/>
                  </a:moveTo>
                  <a:lnTo>
                    <a:pt x="1920101" y="172698"/>
                  </a:lnTo>
                  <a:lnTo>
                    <a:pt x="1918153" y="194551"/>
                  </a:lnTo>
                  <a:lnTo>
                    <a:pt x="1924578" y="194551"/>
                  </a:lnTo>
                  <a:lnTo>
                    <a:pt x="1926526" y="172698"/>
                  </a:lnTo>
                  <a:close/>
                </a:path>
                <a:path w="1950720" h="236220">
                  <a:moveTo>
                    <a:pt x="2255" y="0"/>
                  </a:moveTo>
                  <a:lnTo>
                    <a:pt x="0" y="25299"/>
                  </a:lnTo>
                  <a:lnTo>
                    <a:pt x="1877583" y="192671"/>
                  </a:lnTo>
                  <a:lnTo>
                    <a:pt x="1900396" y="181955"/>
                  </a:lnTo>
                  <a:lnTo>
                    <a:pt x="1879838" y="167371"/>
                  </a:lnTo>
                  <a:lnTo>
                    <a:pt x="2255" y="0"/>
                  </a:lnTo>
                  <a:close/>
                </a:path>
                <a:path w="1950720" h="236220">
                  <a:moveTo>
                    <a:pt x="1879838" y="167371"/>
                  </a:moveTo>
                  <a:lnTo>
                    <a:pt x="1900396" y="181955"/>
                  </a:lnTo>
                  <a:lnTo>
                    <a:pt x="1920101" y="172698"/>
                  </a:lnTo>
                  <a:lnTo>
                    <a:pt x="1926526" y="172698"/>
                  </a:lnTo>
                  <a:lnTo>
                    <a:pt x="1926629" y="171542"/>
                  </a:lnTo>
                  <a:lnTo>
                    <a:pt x="1879838" y="16737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205728" y="4020311"/>
              <a:ext cx="2310383" cy="2206752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242303" y="4038600"/>
              <a:ext cx="2234183" cy="2130552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6311440" y="4217776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951752" y="34654"/>
                  </a:moveTo>
                  <a:lnTo>
                    <a:pt x="1927211" y="40398"/>
                  </a:lnTo>
                  <a:lnTo>
                    <a:pt x="0" y="1864777"/>
                  </a:lnTo>
                  <a:lnTo>
                    <a:pt x="17461" y="1883223"/>
                  </a:lnTo>
                  <a:lnTo>
                    <a:pt x="1944672" y="58843"/>
                  </a:lnTo>
                  <a:lnTo>
                    <a:pt x="1951752" y="34654"/>
                  </a:lnTo>
                  <a:close/>
                </a:path>
                <a:path w="1988820" h="1883410">
                  <a:moveTo>
                    <a:pt x="1985980" y="8131"/>
                  </a:moveTo>
                  <a:lnTo>
                    <a:pt x="1961296" y="8131"/>
                  </a:lnTo>
                  <a:lnTo>
                    <a:pt x="1978757" y="26577"/>
                  </a:lnTo>
                  <a:lnTo>
                    <a:pt x="1944672" y="58843"/>
                  </a:lnTo>
                  <a:lnTo>
                    <a:pt x="1931117" y="105157"/>
                  </a:lnTo>
                  <a:lnTo>
                    <a:pt x="1934977" y="112210"/>
                  </a:lnTo>
                  <a:lnTo>
                    <a:pt x="1948440" y="116151"/>
                  </a:lnTo>
                  <a:lnTo>
                    <a:pt x="1955495" y="112290"/>
                  </a:lnTo>
                  <a:lnTo>
                    <a:pt x="1985980" y="8131"/>
                  </a:lnTo>
                  <a:close/>
                </a:path>
                <a:path w="1988820" h="1883410">
                  <a:moveTo>
                    <a:pt x="1966624" y="13760"/>
                  </a:moveTo>
                  <a:lnTo>
                    <a:pt x="1957867" y="13760"/>
                  </a:lnTo>
                  <a:lnTo>
                    <a:pt x="1972951" y="29692"/>
                  </a:lnTo>
                  <a:lnTo>
                    <a:pt x="1951752" y="34654"/>
                  </a:lnTo>
                  <a:lnTo>
                    <a:pt x="1944672" y="58843"/>
                  </a:lnTo>
                  <a:lnTo>
                    <a:pt x="1978757" y="26577"/>
                  </a:lnTo>
                  <a:lnTo>
                    <a:pt x="1966624" y="13760"/>
                  </a:lnTo>
                  <a:close/>
                </a:path>
                <a:path w="1988820" h="1883410">
                  <a:moveTo>
                    <a:pt x="1988360" y="0"/>
                  </a:moveTo>
                  <a:lnTo>
                    <a:pt x="1874437" y="26664"/>
                  </a:lnTo>
                  <a:lnTo>
                    <a:pt x="1870196" y="33496"/>
                  </a:lnTo>
                  <a:lnTo>
                    <a:pt x="1873393" y="47155"/>
                  </a:lnTo>
                  <a:lnTo>
                    <a:pt x="1880226" y="51395"/>
                  </a:lnTo>
                  <a:lnTo>
                    <a:pt x="1927211" y="40398"/>
                  </a:lnTo>
                  <a:lnTo>
                    <a:pt x="1961296" y="8131"/>
                  </a:lnTo>
                  <a:lnTo>
                    <a:pt x="1985980" y="8131"/>
                  </a:lnTo>
                  <a:lnTo>
                    <a:pt x="1988360" y="0"/>
                  </a:lnTo>
                  <a:close/>
                </a:path>
                <a:path w="1988820" h="1883410">
                  <a:moveTo>
                    <a:pt x="1961296" y="8131"/>
                  </a:moveTo>
                  <a:lnTo>
                    <a:pt x="1927211" y="40398"/>
                  </a:lnTo>
                  <a:lnTo>
                    <a:pt x="1951752" y="34654"/>
                  </a:lnTo>
                  <a:lnTo>
                    <a:pt x="1957867" y="13760"/>
                  </a:lnTo>
                  <a:lnTo>
                    <a:pt x="1966624" y="13760"/>
                  </a:lnTo>
                  <a:lnTo>
                    <a:pt x="1961296" y="8131"/>
                  </a:lnTo>
                  <a:close/>
                </a:path>
                <a:path w="1988820" h="1883410">
                  <a:moveTo>
                    <a:pt x="1957867" y="13760"/>
                  </a:moveTo>
                  <a:lnTo>
                    <a:pt x="1951752" y="34654"/>
                  </a:lnTo>
                  <a:lnTo>
                    <a:pt x="1972951" y="29692"/>
                  </a:lnTo>
                  <a:lnTo>
                    <a:pt x="1957867" y="1376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8830176" y="2994152"/>
            <a:ext cx="180022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65" dirty="0">
                <a:latin typeface="Verdana"/>
                <a:cs typeface="Verdana"/>
              </a:rPr>
              <a:t>Dog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-380" dirty="0">
                <a:latin typeface="Verdana"/>
                <a:cs typeface="Verdana"/>
              </a:rPr>
              <a:t>0.21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0" name="object 280"/>
          <p:cNvSpPr txBox="1"/>
          <p:nvPr/>
        </p:nvSpPr>
        <p:spPr>
          <a:xfrm>
            <a:off x="8830176" y="3920744"/>
            <a:ext cx="189166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-25" dirty="0">
                <a:latin typeface="Verdana"/>
                <a:cs typeface="Verdana"/>
              </a:rPr>
              <a:t>Cat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-160" dirty="0">
                <a:latin typeface="Verdana"/>
                <a:cs typeface="Verdana"/>
              </a:rPr>
              <a:t>0.79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1" name="object 281"/>
          <p:cNvSpPr txBox="1"/>
          <p:nvPr/>
        </p:nvSpPr>
        <p:spPr>
          <a:xfrm>
            <a:off x="6176977" y="1237996"/>
            <a:ext cx="333375" cy="161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marL="14604">
              <a:lnSpc>
                <a:spcPct val="100000"/>
              </a:lnSpc>
            </a:pPr>
            <a:r>
              <a:rPr sz="1600" spc="-60" dirty="0">
                <a:latin typeface="Verdana"/>
                <a:cs typeface="Verdana"/>
              </a:rPr>
              <a:t>0.8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460"/>
              </a:spcBef>
            </a:pP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5" dirty="0">
                <a:latin typeface="Verdana"/>
                <a:cs typeface="Verdana"/>
              </a:rPr>
              <a:t>0.4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2" name="object 282"/>
          <p:cNvGrpSpPr/>
          <p:nvPr/>
        </p:nvGrpSpPr>
        <p:grpSpPr>
          <a:xfrm>
            <a:off x="6100116" y="3820867"/>
            <a:ext cx="487680" cy="480059"/>
            <a:chOff x="6100116" y="3820867"/>
            <a:chExt cx="487680" cy="480059"/>
          </a:xfrm>
        </p:grpSpPr>
        <p:sp>
          <p:nvSpPr>
            <p:cNvPr id="283" name="object 283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5" name="object 285"/>
          <p:cNvSpPr txBox="1"/>
          <p:nvPr/>
        </p:nvSpPr>
        <p:spPr>
          <a:xfrm>
            <a:off x="6295246" y="3914140"/>
            <a:ext cx="971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6" name="object 286"/>
          <p:cNvGrpSpPr/>
          <p:nvPr/>
        </p:nvGrpSpPr>
        <p:grpSpPr>
          <a:xfrm>
            <a:off x="6100116" y="5826099"/>
            <a:ext cx="487680" cy="480059"/>
            <a:chOff x="6100116" y="5826099"/>
            <a:chExt cx="487680" cy="480059"/>
          </a:xfrm>
        </p:grpSpPr>
        <p:sp>
          <p:nvSpPr>
            <p:cNvPr id="287" name="object 287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112816" y="583879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9" name="object 289"/>
          <p:cNvSpPr txBox="1"/>
          <p:nvPr/>
        </p:nvSpPr>
        <p:spPr>
          <a:xfrm>
            <a:off x="6186502" y="4587748"/>
            <a:ext cx="314960" cy="160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Verdana"/>
                <a:cs typeface="Verdana"/>
              </a:rPr>
              <a:t>0.2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65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70" dirty="0">
                <a:latin typeface="Verdana"/>
                <a:cs typeface="Verdana"/>
              </a:rPr>
              <a:t>0.1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390"/>
              </a:spcBef>
            </a:pPr>
            <a:endParaRPr sz="1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0" name="object 290"/>
          <p:cNvGrpSpPr/>
          <p:nvPr/>
        </p:nvGrpSpPr>
        <p:grpSpPr>
          <a:xfrm>
            <a:off x="8013192" y="3938015"/>
            <a:ext cx="567055" cy="561340"/>
            <a:chOff x="8013192" y="3938015"/>
            <a:chExt cx="567055" cy="561340"/>
          </a:xfrm>
        </p:grpSpPr>
        <p:pic>
          <p:nvPicPr>
            <p:cNvPr id="291" name="object 291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013192" y="3938015"/>
              <a:ext cx="566927" cy="560832"/>
            </a:xfrm>
            <a:prstGeom prst="rect">
              <a:avLst/>
            </a:prstGeom>
          </p:spPr>
        </p:pic>
        <p:sp>
          <p:nvSpPr>
            <p:cNvPr id="292" name="object 292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4" name="object 294"/>
          <p:cNvGrpSpPr/>
          <p:nvPr/>
        </p:nvGrpSpPr>
        <p:grpSpPr>
          <a:xfrm>
            <a:off x="155447" y="1191767"/>
            <a:ext cx="2466340" cy="1670685"/>
            <a:chOff x="155447" y="1191767"/>
            <a:chExt cx="2466340" cy="1670685"/>
          </a:xfrm>
        </p:grpSpPr>
        <p:pic>
          <p:nvPicPr>
            <p:cNvPr id="295" name="object 295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155447" y="1191767"/>
              <a:ext cx="2465832" cy="1670303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181122" y="1218280"/>
              <a:ext cx="2359566" cy="1564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983992" y="1295399"/>
            <a:ext cx="6261100" cy="4691380"/>
            <a:chOff x="2983992" y="1295399"/>
            <a:chExt cx="6261100" cy="46913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3992" y="1295399"/>
              <a:ext cx="6260591" cy="46908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9635" y="1321739"/>
              <a:ext cx="6155679" cy="458583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23672" y="121920"/>
            <a:ext cx="1567180" cy="573405"/>
            <a:chOff x="423672" y="121920"/>
            <a:chExt cx="1567180" cy="5734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672" y="121920"/>
              <a:ext cx="1566672" cy="5730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219" y="144442"/>
              <a:ext cx="1506323" cy="511571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456688" y="97535"/>
            <a:ext cx="3785870" cy="494030"/>
            <a:chOff x="2456688" y="97535"/>
            <a:chExt cx="3785870" cy="4940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56688" y="97535"/>
              <a:ext cx="3785616" cy="4937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4485" y="119737"/>
              <a:ext cx="3723481" cy="432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452252" y="6137655"/>
            <a:ext cx="338201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-30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5" dirty="0">
                <a:latin typeface="Verdana"/>
                <a:cs typeface="Verdana"/>
              </a:rPr>
              <a:t> </a:t>
            </a:r>
            <a:r>
              <a:rPr sz="1300" i="1" spc="100" dirty="0">
                <a:latin typeface="Verdana"/>
                <a:cs typeface="Verdana"/>
              </a:rPr>
              <a:t>a</a:t>
            </a:r>
            <a:r>
              <a:rPr sz="1300" i="1" spc="-30" dirty="0">
                <a:latin typeface="Verdana"/>
                <a:cs typeface="Verdana"/>
              </a:rPr>
              <a:t> </a:t>
            </a:r>
            <a:r>
              <a:rPr sz="1300" i="1" dirty="0">
                <a:latin typeface="Verdana"/>
                <a:cs typeface="Verdana"/>
              </a:rPr>
              <a:t>talk</a:t>
            </a:r>
            <a:r>
              <a:rPr sz="1300" i="1" spc="-40" dirty="0">
                <a:latin typeface="Verdana"/>
                <a:cs typeface="Verdana"/>
              </a:rPr>
              <a:t> </a:t>
            </a:r>
            <a:r>
              <a:rPr sz="1300" i="1" dirty="0">
                <a:latin typeface="Verdana"/>
                <a:cs typeface="Verdana"/>
              </a:rPr>
              <a:t>by</a:t>
            </a:r>
            <a:r>
              <a:rPr sz="1300" i="1" spc="-45" dirty="0">
                <a:latin typeface="Verdana"/>
                <a:cs typeface="Verdana"/>
              </a:rPr>
              <a:t> </a:t>
            </a:r>
            <a:r>
              <a:rPr sz="1300" i="1" spc="-20" dirty="0">
                <a:latin typeface="Verdana"/>
                <a:cs typeface="Verdana"/>
              </a:rPr>
              <a:t>Geoffrey</a:t>
            </a:r>
            <a:r>
              <a:rPr sz="1300" i="1" spc="-40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Hinton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18257" y="1807299"/>
            <a:ext cx="7042784" cy="39071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55" dirty="0">
                <a:latin typeface="Verdana"/>
                <a:cs typeface="Verdana"/>
              </a:rPr>
              <a:t> </a:t>
            </a:r>
            <a:r>
              <a:rPr sz="2050" spc="-10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050">
              <a:latin typeface="Verdana"/>
              <a:cs typeface="Verdana"/>
            </a:endParaRPr>
          </a:p>
          <a:p>
            <a:pPr marL="12700" marR="3555365">
              <a:lnSpc>
                <a:spcPct val="103299"/>
              </a:lnSpc>
            </a:pPr>
            <a:r>
              <a:rPr sz="2100" i="1" dirty="0">
                <a:latin typeface="Verdana"/>
                <a:cs typeface="Verdana"/>
              </a:rPr>
              <a:t>Gradient-</a:t>
            </a:r>
            <a:r>
              <a:rPr sz="2100" i="1" spc="75" dirty="0">
                <a:latin typeface="Verdana"/>
                <a:cs typeface="Verdana"/>
              </a:rPr>
              <a:t>Based</a:t>
            </a:r>
            <a:r>
              <a:rPr sz="2100" i="1" spc="55" dirty="0">
                <a:latin typeface="Verdana"/>
                <a:cs typeface="Verdana"/>
              </a:rPr>
              <a:t> </a:t>
            </a:r>
            <a:r>
              <a:rPr sz="2100" i="1" spc="50" dirty="0">
                <a:latin typeface="Verdana"/>
                <a:cs typeface="Verdana"/>
              </a:rPr>
              <a:t>Learning </a:t>
            </a:r>
            <a:r>
              <a:rPr sz="2100" i="1" spc="45" dirty="0">
                <a:latin typeface="Verdana"/>
                <a:cs typeface="Verdana"/>
              </a:rPr>
              <a:t>Applied</a:t>
            </a:r>
            <a:r>
              <a:rPr sz="2100" i="1" spc="-135" dirty="0">
                <a:latin typeface="Verdana"/>
                <a:cs typeface="Verdana"/>
              </a:rPr>
              <a:t> </a:t>
            </a:r>
            <a:r>
              <a:rPr sz="2100" i="1" dirty="0">
                <a:latin typeface="Verdana"/>
                <a:cs typeface="Verdana"/>
              </a:rPr>
              <a:t>to</a:t>
            </a:r>
            <a:r>
              <a:rPr sz="2100" i="1" spc="-125" dirty="0">
                <a:latin typeface="Verdana"/>
                <a:cs typeface="Verdana"/>
              </a:rPr>
              <a:t> </a:t>
            </a:r>
            <a:r>
              <a:rPr sz="2100" i="1" spc="75" dirty="0">
                <a:latin typeface="Verdana"/>
                <a:cs typeface="Verdana"/>
              </a:rPr>
              <a:t>Document </a:t>
            </a:r>
            <a:r>
              <a:rPr sz="2100" i="1" spc="40" dirty="0">
                <a:latin typeface="Verdana"/>
                <a:cs typeface="Verdana"/>
              </a:rPr>
              <a:t>Recognition</a:t>
            </a:r>
            <a:endParaRPr sz="2100">
              <a:latin typeface="Verdana"/>
              <a:cs typeface="Verdana"/>
            </a:endParaRPr>
          </a:p>
          <a:p>
            <a:pPr marL="12700" marR="3437254">
              <a:lnSpc>
                <a:spcPts val="5110"/>
              </a:lnSpc>
              <a:spcBef>
                <a:spcPts val="580"/>
              </a:spcBef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Yann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LeCun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140" dirty="0">
                <a:latin typeface="Verdana"/>
                <a:cs typeface="Verdana"/>
              </a:rPr>
              <a:t>al. </a:t>
            </a:r>
            <a:r>
              <a:rPr sz="2100" spc="-190" dirty="0">
                <a:latin typeface="Verdana"/>
                <a:cs typeface="Verdana"/>
              </a:rPr>
              <a:t>(1998) </a:t>
            </a:r>
            <a:r>
              <a:rPr sz="2100" spc="-10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spc="-35" dirty="0">
                <a:latin typeface="Verdana"/>
                <a:cs typeface="Verdana"/>
                <a:hlinkClick r:id="rId2"/>
              </a:rPr>
              <a:t>http://yann.lecun.com/exdb/publis/pdf/lecun-</a:t>
            </a:r>
            <a:r>
              <a:rPr sz="2100" spc="-60" dirty="0">
                <a:latin typeface="Verdana"/>
                <a:cs typeface="Verdana"/>
                <a:hlinkClick r:id="rId2"/>
              </a:rPr>
              <a:t>01a.pdf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01055" y="2167127"/>
            <a:ext cx="6788150" cy="2380615"/>
            <a:chOff x="5401055" y="2167127"/>
            <a:chExt cx="6788150" cy="23806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5" y="2167127"/>
              <a:ext cx="6787896" cy="2380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94888" y="2361352"/>
              <a:ext cx="6292311" cy="179525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32816" y="97535"/>
            <a:ext cx="7626350" cy="494030"/>
            <a:chOff x="432816" y="97535"/>
            <a:chExt cx="7626350" cy="4940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816" y="97535"/>
              <a:ext cx="7626096" cy="493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447" y="119736"/>
              <a:ext cx="756564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4632959" y="2974848"/>
            <a:ext cx="2990215" cy="603885"/>
            <a:chOff x="4632959" y="2974848"/>
            <a:chExt cx="2990215" cy="6038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2959" y="2974848"/>
              <a:ext cx="2990088" cy="6035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48803" y="2990850"/>
              <a:ext cx="2917190" cy="532765"/>
            </a:xfrm>
            <a:custGeom>
              <a:avLst/>
              <a:gdLst/>
              <a:ahLst/>
              <a:cxnLst/>
              <a:rect l="l" t="t" r="r" b="b"/>
              <a:pathLst>
                <a:path w="2917190" h="532764">
                  <a:moveTo>
                    <a:pt x="2268206" y="160070"/>
                  </a:moveTo>
                  <a:lnTo>
                    <a:pt x="2134946" y="160070"/>
                  </a:lnTo>
                  <a:lnTo>
                    <a:pt x="2169020" y="164662"/>
                  </a:lnTo>
                  <a:lnTo>
                    <a:pt x="2193292" y="177961"/>
                  </a:lnTo>
                  <a:lnTo>
                    <a:pt x="2207814" y="199257"/>
                  </a:lnTo>
                  <a:lnTo>
                    <a:pt x="2212643" y="227837"/>
                  </a:lnTo>
                  <a:lnTo>
                    <a:pt x="2212643" y="232511"/>
                  </a:lnTo>
                  <a:lnTo>
                    <a:pt x="2132025" y="232511"/>
                  </a:lnTo>
                  <a:lnTo>
                    <a:pt x="2071834" y="239713"/>
                  </a:lnTo>
                  <a:lnTo>
                    <a:pt x="2031688" y="259457"/>
                  </a:lnTo>
                  <a:lnTo>
                    <a:pt x="2009287" y="288950"/>
                  </a:lnTo>
                  <a:lnTo>
                    <a:pt x="2002331" y="325399"/>
                  </a:lnTo>
                  <a:lnTo>
                    <a:pt x="2010474" y="362925"/>
                  </a:lnTo>
                  <a:lnTo>
                    <a:pt x="2033732" y="392509"/>
                  </a:lnTo>
                  <a:lnTo>
                    <a:pt x="2070355" y="411906"/>
                  </a:lnTo>
                  <a:lnTo>
                    <a:pt x="2118588" y="418871"/>
                  </a:lnTo>
                  <a:lnTo>
                    <a:pt x="2151175" y="416078"/>
                  </a:lnTo>
                  <a:lnTo>
                    <a:pt x="2178614" y="407917"/>
                  </a:lnTo>
                  <a:lnTo>
                    <a:pt x="2200576" y="394718"/>
                  </a:lnTo>
                  <a:lnTo>
                    <a:pt x="2216734" y="376809"/>
                  </a:lnTo>
                  <a:lnTo>
                    <a:pt x="2285668" y="376809"/>
                  </a:lnTo>
                  <a:lnTo>
                    <a:pt x="2285668" y="365709"/>
                  </a:lnTo>
                  <a:lnTo>
                    <a:pt x="2133777" y="365709"/>
                  </a:lnTo>
                  <a:lnTo>
                    <a:pt x="2108693" y="362651"/>
                  </a:lnTo>
                  <a:lnTo>
                    <a:pt x="2089962" y="353952"/>
                  </a:lnTo>
                  <a:lnTo>
                    <a:pt x="2078242" y="340323"/>
                  </a:lnTo>
                  <a:lnTo>
                    <a:pt x="2074189" y="322478"/>
                  </a:lnTo>
                  <a:lnTo>
                    <a:pt x="2077064" y="306385"/>
                  </a:lnTo>
                  <a:lnTo>
                    <a:pt x="2087114" y="293195"/>
                  </a:lnTo>
                  <a:lnTo>
                    <a:pt x="2106475" y="284277"/>
                  </a:lnTo>
                  <a:lnTo>
                    <a:pt x="2137282" y="281000"/>
                  </a:lnTo>
                  <a:lnTo>
                    <a:pt x="2285668" y="281000"/>
                  </a:lnTo>
                  <a:lnTo>
                    <a:pt x="2285668" y="231927"/>
                  </a:lnTo>
                  <a:lnTo>
                    <a:pt x="2279541" y="183588"/>
                  </a:lnTo>
                  <a:lnTo>
                    <a:pt x="2268206" y="160070"/>
                  </a:lnTo>
                  <a:close/>
                </a:path>
                <a:path w="2917190" h="532764">
                  <a:moveTo>
                    <a:pt x="2285668" y="376809"/>
                  </a:moveTo>
                  <a:lnTo>
                    <a:pt x="2216734" y="376809"/>
                  </a:lnTo>
                  <a:lnTo>
                    <a:pt x="2216734" y="414782"/>
                  </a:lnTo>
                  <a:lnTo>
                    <a:pt x="2285668" y="414782"/>
                  </a:lnTo>
                  <a:lnTo>
                    <a:pt x="2285668" y="376809"/>
                  </a:lnTo>
                  <a:close/>
                </a:path>
                <a:path w="2917190" h="532764">
                  <a:moveTo>
                    <a:pt x="2285668" y="281000"/>
                  </a:moveTo>
                  <a:lnTo>
                    <a:pt x="2212643" y="281000"/>
                  </a:lnTo>
                  <a:lnTo>
                    <a:pt x="2212643" y="317220"/>
                  </a:lnTo>
                  <a:lnTo>
                    <a:pt x="2200156" y="338352"/>
                  </a:lnTo>
                  <a:lnTo>
                    <a:pt x="2181974" y="353514"/>
                  </a:lnTo>
                  <a:lnTo>
                    <a:pt x="2159409" y="362651"/>
                  </a:lnTo>
                  <a:lnTo>
                    <a:pt x="2133777" y="365709"/>
                  </a:lnTo>
                  <a:lnTo>
                    <a:pt x="2285668" y="365709"/>
                  </a:lnTo>
                  <a:lnTo>
                    <a:pt x="2285668" y="281000"/>
                  </a:lnTo>
                  <a:close/>
                </a:path>
                <a:path w="2917190" h="532764">
                  <a:moveTo>
                    <a:pt x="2143709" y="99313"/>
                  </a:moveTo>
                  <a:lnTo>
                    <a:pt x="2106566" y="101723"/>
                  </a:lnTo>
                  <a:lnTo>
                    <a:pt x="2071341" y="108953"/>
                  </a:lnTo>
                  <a:lnTo>
                    <a:pt x="2039292" y="121002"/>
                  </a:lnTo>
                  <a:lnTo>
                    <a:pt x="2011679" y="137871"/>
                  </a:lnTo>
                  <a:lnTo>
                    <a:pt x="2040305" y="191033"/>
                  </a:lnTo>
                  <a:lnTo>
                    <a:pt x="2060022" y="178062"/>
                  </a:lnTo>
                  <a:lnTo>
                    <a:pt x="2083244" y="168322"/>
                  </a:lnTo>
                  <a:lnTo>
                    <a:pt x="2108657" y="162197"/>
                  </a:lnTo>
                  <a:lnTo>
                    <a:pt x="2134946" y="160070"/>
                  </a:lnTo>
                  <a:lnTo>
                    <a:pt x="2268206" y="160070"/>
                  </a:lnTo>
                  <a:lnTo>
                    <a:pt x="2261609" y="146381"/>
                  </a:lnTo>
                  <a:lnTo>
                    <a:pt x="2232544" y="120083"/>
                  </a:lnTo>
                  <a:lnTo>
                    <a:pt x="2193020" y="104468"/>
                  </a:lnTo>
                  <a:lnTo>
                    <a:pt x="2143709" y="99313"/>
                  </a:lnTo>
                  <a:close/>
                </a:path>
                <a:path w="2917190" h="532764">
                  <a:moveTo>
                    <a:pt x="2595980" y="449834"/>
                  </a:moveTo>
                  <a:lnTo>
                    <a:pt x="2566770" y="503580"/>
                  </a:lnTo>
                  <a:lnTo>
                    <a:pt x="2583849" y="515693"/>
                  </a:lnTo>
                  <a:lnTo>
                    <a:pt x="2604378" y="524684"/>
                  </a:lnTo>
                  <a:lnTo>
                    <a:pt x="2626988" y="530280"/>
                  </a:lnTo>
                  <a:lnTo>
                    <a:pt x="2650310" y="532206"/>
                  </a:lnTo>
                  <a:lnTo>
                    <a:pt x="2687024" y="527724"/>
                  </a:lnTo>
                  <a:lnTo>
                    <a:pt x="2719246" y="512562"/>
                  </a:lnTo>
                  <a:lnTo>
                    <a:pt x="2747087" y="484146"/>
                  </a:lnTo>
                  <a:lnTo>
                    <a:pt x="2753851" y="471449"/>
                  </a:lnTo>
                  <a:lnTo>
                    <a:pt x="2649726" y="471449"/>
                  </a:lnTo>
                  <a:lnTo>
                    <a:pt x="2634920" y="469961"/>
                  </a:lnTo>
                  <a:lnTo>
                    <a:pt x="2620662" y="465680"/>
                  </a:lnTo>
                  <a:lnTo>
                    <a:pt x="2607500" y="458879"/>
                  </a:lnTo>
                  <a:lnTo>
                    <a:pt x="2595980" y="449834"/>
                  </a:lnTo>
                  <a:close/>
                </a:path>
                <a:path w="2917190" h="532764">
                  <a:moveTo>
                    <a:pt x="2649726" y="102819"/>
                  </a:moveTo>
                  <a:lnTo>
                    <a:pt x="2573780" y="102819"/>
                  </a:lnTo>
                  <a:lnTo>
                    <a:pt x="2709900" y="415950"/>
                  </a:lnTo>
                  <a:lnTo>
                    <a:pt x="2704641" y="428218"/>
                  </a:lnTo>
                  <a:lnTo>
                    <a:pt x="2693760" y="448035"/>
                  </a:lnTo>
                  <a:lnTo>
                    <a:pt x="2681565" y="461444"/>
                  </a:lnTo>
                  <a:lnTo>
                    <a:pt x="2667179" y="469048"/>
                  </a:lnTo>
                  <a:lnTo>
                    <a:pt x="2649726" y="471449"/>
                  </a:lnTo>
                  <a:lnTo>
                    <a:pt x="2753851" y="471449"/>
                  </a:lnTo>
                  <a:lnTo>
                    <a:pt x="2770656" y="439902"/>
                  </a:lnTo>
                  <a:lnTo>
                    <a:pt x="2816723" y="333578"/>
                  </a:lnTo>
                  <a:lnTo>
                    <a:pt x="2747872" y="333578"/>
                  </a:lnTo>
                  <a:lnTo>
                    <a:pt x="2649726" y="102819"/>
                  </a:lnTo>
                  <a:close/>
                </a:path>
                <a:path w="2917190" h="532764">
                  <a:moveTo>
                    <a:pt x="2916706" y="102819"/>
                  </a:moveTo>
                  <a:lnTo>
                    <a:pt x="2846602" y="102819"/>
                  </a:lnTo>
                  <a:lnTo>
                    <a:pt x="2747872" y="333578"/>
                  </a:lnTo>
                  <a:lnTo>
                    <a:pt x="2816723" y="333578"/>
                  </a:lnTo>
                  <a:lnTo>
                    <a:pt x="2916706" y="102819"/>
                  </a:lnTo>
                  <a:close/>
                </a:path>
                <a:path w="2917190" h="532764">
                  <a:moveTo>
                    <a:pt x="464858" y="102819"/>
                  </a:moveTo>
                  <a:lnTo>
                    <a:pt x="391833" y="102819"/>
                  </a:lnTo>
                  <a:lnTo>
                    <a:pt x="391833" y="281000"/>
                  </a:lnTo>
                  <a:lnTo>
                    <a:pt x="398123" y="331456"/>
                  </a:lnTo>
                  <a:lnTo>
                    <a:pt x="416079" y="370163"/>
                  </a:lnTo>
                  <a:lnTo>
                    <a:pt x="444326" y="397428"/>
                  </a:lnTo>
                  <a:lnTo>
                    <a:pt x="481491" y="413562"/>
                  </a:lnTo>
                  <a:lnTo>
                    <a:pt x="526199" y="418871"/>
                  </a:lnTo>
                  <a:lnTo>
                    <a:pt x="555619" y="416050"/>
                  </a:lnTo>
                  <a:lnTo>
                    <a:pt x="582793" y="407698"/>
                  </a:lnTo>
                  <a:lnTo>
                    <a:pt x="606791" y="393979"/>
                  </a:lnTo>
                  <a:lnTo>
                    <a:pt x="626681" y="375056"/>
                  </a:lnTo>
                  <a:lnTo>
                    <a:pt x="696201" y="375056"/>
                  </a:lnTo>
                  <a:lnTo>
                    <a:pt x="696201" y="354609"/>
                  </a:lnTo>
                  <a:lnTo>
                    <a:pt x="537883" y="354609"/>
                  </a:lnTo>
                  <a:lnTo>
                    <a:pt x="507002" y="349525"/>
                  </a:lnTo>
                  <a:lnTo>
                    <a:pt x="484063" y="334089"/>
                  </a:lnTo>
                  <a:lnTo>
                    <a:pt x="469778" y="308028"/>
                  </a:lnTo>
                  <a:lnTo>
                    <a:pt x="464858" y="271068"/>
                  </a:lnTo>
                  <a:lnTo>
                    <a:pt x="464858" y="102819"/>
                  </a:lnTo>
                  <a:close/>
                </a:path>
                <a:path w="2917190" h="532764">
                  <a:moveTo>
                    <a:pt x="696201" y="375056"/>
                  </a:moveTo>
                  <a:lnTo>
                    <a:pt x="626681" y="375056"/>
                  </a:lnTo>
                  <a:lnTo>
                    <a:pt x="626681" y="414782"/>
                  </a:lnTo>
                  <a:lnTo>
                    <a:pt x="696201" y="414782"/>
                  </a:lnTo>
                  <a:lnTo>
                    <a:pt x="696201" y="375056"/>
                  </a:lnTo>
                  <a:close/>
                </a:path>
                <a:path w="2917190" h="532764">
                  <a:moveTo>
                    <a:pt x="696201" y="102819"/>
                  </a:moveTo>
                  <a:lnTo>
                    <a:pt x="623176" y="102819"/>
                  </a:lnTo>
                  <a:lnTo>
                    <a:pt x="623176" y="260553"/>
                  </a:lnTo>
                  <a:lnTo>
                    <a:pt x="616996" y="301620"/>
                  </a:lnTo>
                  <a:lnTo>
                    <a:pt x="599589" y="331022"/>
                  </a:lnTo>
                  <a:lnTo>
                    <a:pt x="572652" y="348703"/>
                  </a:lnTo>
                  <a:lnTo>
                    <a:pt x="537883" y="354609"/>
                  </a:lnTo>
                  <a:lnTo>
                    <a:pt x="696201" y="354609"/>
                  </a:lnTo>
                  <a:lnTo>
                    <a:pt x="696201" y="102819"/>
                  </a:lnTo>
                  <a:close/>
                </a:path>
                <a:path w="2917190" h="532764">
                  <a:moveTo>
                    <a:pt x="2448063" y="102819"/>
                  </a:moveTo>
                  <a:lnTo>
                    <a:pt x="2378543" y="102819"/>
                  </a:lnTo>
                  <a:lnTo>
                    <a:pt x="2378543" y="414782"/>
                  </a:lnTo>
                  <a:lnTo>
                    <a:pt x="2451568" y="414782"/>
                  </a:lnTo>
                  <a:lnTo>
                    <a:pt x="2451568" y="263474"/>
                  </a:lnTo>
                  <a:lnTo>
                    <a:pt x="2457912" y="221548"/>
                  </a:lnTo>
                  <a:lnTo>
                    <a:pt x="2476032" y="191398"/>
                  </a:lnTo>
                  <a:lnTo>
                    <a:pt x="2504557" y="173187"/>
                  </a:lnTo>
                  <a:lnTo>
                    <a:pt x="2542119" y="167081"/>
                  </a:lnTo>
                  <a:lnTo>
                    <a:pt x="2559061" y="167081"/>
                  </a:lnTo>
                  <a:lnTo>
                    <a:pt x="2559061" y="148386"/>
                  </a:lnTo>
                  <a:lnTo>
                    <a:pt x="2448063" y="148386"/>
                  </a:lnTo>
                  <a:lnTo>
                    <a:pt x="2448063" y="102819"/>
                  </a:lnTo>
                  <a:close/>
                </a:path>
                <a:path w="2917190" h="532764">
                  <a:moveTo>
                    <a:pt x="2559061" y="167081"/>
                  </a:moveTo>
                  <a:lnTo>
                    <a:pt x="2547377" y="167081"/>
                  </a:lnTo>
                  <a:lnTo>
                    <a:pt x="2552635" y="167665"/>
                  </a:lnTo>
                  <a:lnTo>
                    <a:pt x="2559061" y="168833"/>
                  </a:lnTo>
                  <a:lnTo>
                    <a:pt x="2559061" y="167081"/>
                  </a:lnTo>
                  <a:close/>
                </a:path>
                <a:path w="2917190" h="532764">
                  <a:moveTo>
                    <a:pt x="2559061" y="99313"/>
                  </a:moveTo>
                  <a:lnTo>
                    <a:pt x="2522740" y="102381"/>
                  </a:lnTo>
                  <a:lnTo>
                    <a:pt x="2491951" y="111582"/>
                  </a:lnTo>
                  <a:lnTo>
                    <a:pt x="2466967" y="126917"/>
                  </a:lnTo>
                  <a:lnTo>
                    <a:pt x="2448063" y="148386"/>
                  </a:lnTo>
                  <a:lnTo>
                    <a:pt x="2559061" y="148386"/>
                  </a:lnTo>
                  <a:lnTo>
                    <a:pt x="2559061" y="99313"/>
                  </a:lnTo>
                  <a:close/>
                </a:path>
                <a:path w="2917190" h="532764">
                  <a:moveTo>
                    <a:pt x="1478102" y="102819"/>
                  </a:moveTo>
                  <a:lnTo>
                    <a:pt x="1408582" y="102819"/>
                  </a:lnTo>
                  <a:lnTo>
                    <a:pt x="1408582" y="414782"/>
                  </a:lnTo>
                  <a:lnTo>
                    <a:pt x="1481607" y="414782"/>
                  </a:lnTo>
                  <a:lnTo>
                    <a:pt x="1481607" y="256463"/>
                  </a:lnTo>
                  <a:lnTo>
                    <a:pt x="1487476" y="215734"/>
                  </a:lnTo>
                  <a:lnTo>
                    <a:pt x="1504026" y="186505"/>
                  </a:lnTo>
                  <a:lnTo>
                    <a:pt x="1529666" y="168888"/>
                  </a:lnTo>
                  <a:lnTo>
                    <a:pt x="1562811" y="162991"/>
                  </a:lnTo>
                  <a:lnTo>
                    <a:pt x="1914007" y="162991"/>
                  </a:lnTo>
                  <a:lnTo>
                    <a:pt x="1908758" y="151307"/>
                  </a:lnTo>
                  <a:lnTo>
                    <a:pt x="1685493" y="151307"/>
                  </a:lnTo>
                  <a:lnTo>
                    <a:pt x="1678172" y="142544"/>
                  </a:lnTo>
                  <a:lnTo>
                    <a:pt x="1478102" y="142544"/>
                  </a:lnTo>
                  <a:lnTo>
                    <a:pt x="1478102" y="102819"/>
                  </a:lnTo>
                  <a:close/>
                </a:path>
                <a:path w="2917190" h="532764">
                  <a:moveTo>
                    <a:pt x="1787143" y="162991"/>
                  </a:moveTo>
                  <a:lnTo>
                    <a:pt x="1562811" y="162991"/>
                  </a:lnTo>
                  <a:lnTo>
                    <a:pt x="1592495" y="168057"/>
                  </a:lnTo>
                  <a:lnTo>
                    <a:pt x="1614512" y="183365"/>
                  </a:lnTo>
                  <a:lnTo>
                    <a:pt x="1628205" y="209079"/>
                  </a:lnTo>
                  <a:lnTo>
                    <a:pt x="1632915" y="245363"/>
                  </a:lnTo>
                  <a:lnTo>
                    <a:pt x="1632915" y="414782"/>
                  </a:lnTo>
                  <a:lnTo>
                    <a:pt x="1705940" y="414782"/>
                  </a:lnTo>
                  <a:lnTo>
                    <a:pt x="1705940" y="256463"/>
                  </a:lnTo>
                  <a:lnTo>
                    <a:pt x="1711891" y="215734"/>
                  </a:lnTo>
                  <a:lnTo>
                    <a:pt x="1728577" y="186505"/>
                  </a:lnTo>
                  <a:lnTo>
                    <a:pt x="1754246" y="168888"/>
                  </a:lnTo>
                  <a:lnTo>
                    <a:pt x="1787143" y="162991"/>
                  </a:lnTo>
                  <a:close/>
                </a:path>
                <a:path w="2917190" h="532764">
                  <a:moveTo>
                    <a:pt x="1914007" y="162991"/>
                  </a:moveTo>
                  <a:lnTo>
                    <a:pt x="1787143" y="162991"/>
                  </a:lnTo>
                  <a:lnTo>
                    <a:pt x="1816828" y="168057"/>
                  </a:lnTo>
                  <a:lnTo>
                    <a:pt x="1838845" y="183365"/>
                  </a:lnTo>
                  <a:lnTo>
                    <a:pt x="1852537" y="209079"/>
                  </a:lnTo>
                  <a:lnTo>
                    <a:pt x="1857248" y="245363"/>
                  </a:lnTo>
                  <a:lnTo>
                    <a:pt x="1857248" y="414782"/>
                  </a:lnTo>
                  <a:lnTo>
                    <a:pt x="1930273" y="414782"/>
                  </a:lnTo>
                  <a:lnTo>
                    <a:pt x="1930273" y="236016"/>
                  </a:lnTo>
                  <a:lnTo>
                    <a:pt x="1924201" y="185682"/>
                  </a:lnTo>
                  <a:lnTo>
                    <a:pt x="1914007" y="162991"/>
                  </a:lnTo>
                  <a:close/>
                </a:path>
                <a:path w="2917190" h="532764">
                  <a:moveTo>
                    <a:pt x="1802333" y="99313"/>
                  </a:moveTo>
                  <a:lnTo>
                    <a:pt x="1766660" y="102919"/>
                  </a:lnTo>
                  <a:lnTo>
                    <a:pt x="1734712" y="113261"/>
                  </a:lnTo>
                  <a:lnTo>
                    <a:pt x="1707364" y="129628"/>
                  </a:lnTo>
                  <a:lnTo>
                    <a:pt x="1685493" y="151307"/>
                  </a:lnTo>
                  <a:lnTo>
                    <a:pt x="1908758" y="151307"/>
                  </a:lnTo>
                  <a:lnTo>
                    <a:pt x="1906942" y="147265"/>
                  </a:lnTo>
                  <a:lnTo>
                    <a:pt x="1879924" y="120345"/>
                  </a:lnTo>
                  <a:lnTo>
                    <a:pt x="1844577" y="104501"/>
                  </a:lnTo>
                  <a:lnTo>
                    <a:pt x="1802333" y="99313"/>
                  </a:lnTo>
                  <a:close/>
                </a:path>
                <a:path w="2917190" h="532764">
                  <a:moveTo>
                    <a:pt x="1580337" y="99313"/>
                  </a:moveTo>
                  <a:lnTo>
                    <a:pt x="1549657" y="102125"/>
                  </a:lnTo>
                  <a:lnTo>
                    <a:pt x="1521990" y="110413"/>
                  </a:lnTo>
                  <a:lnTo>
                    <a:pt x="1497937" y="123959"/>
                  </a:lnTo>
                  <a:lnTo>
                    <a:pt x="1478102" y="142544"/>
                  </a:lnTo>
                  <a:lnTo>
                    <a:pt x="1678172" y="142544"/>
                  </a:lnTo>
                  <a:lnTo>
                    <a:pt x="1666351" y="128396"/>
                  </a:lnTo>
                  <a:lnTo>
                    <a:pt x="1641897" y="112166"/>
                  </a:lnTo>
                  <a:lnTo>
                    <a:pt x="1612951" y="102508"/>
                  </a:lnTo>
                  <a:lnTo>
                    <a:pt x="1580337" y="99313"/>
                  </a:lnTo>
                  <a:close/>
                </a:path>
                <a:path w="2917190" h="532764">
                  <a:moveTo>
                    <a:pt x="862152" y="102819"/>
                  </a:moveTo>
                  <a:lnTo>
                    <a:pt x="792632" y="102819"/>
                  </a:lnTo>
                  <a:lnTo>
                    <a:pt x="792632" y="414782"/>
                  </a:lnTo>
                  <a:lnTo>
                    <a:pt x="865657" y="414782"/>
                  </a:lnTo>
                  <a:lnTo>
                    <a:pt x="865657" y="256463"/>
                  </a:lnTo>
                  <a:lnTo>
                    <a:pt x="871526" y="215734"/>
                  </a:lnTo>
                  <a:lnTo>
                    <a:pt x="888076" y="186505"/>
                  </a:lnTo>
                  <a:lnTo>
                    <a:pt x="913716" y="168888"/>
                  </a:lnTo>
                  <a:lnTo>
                    <a:pt x="946861" y="162991"/>
                  </a:lnTo>
                  <a:lnTo>
                    <a:pt x="1298057" y="162991"/>
                  </a:lnTo>
                  <a:lnTo>
                    <a:pt x="1292808" y="151307"/>
                  </a:lnTo>
                  <a:lnTo>
                    <a:pt x="1069543" y="151307"/>
                  </a:lnTo>
                  <a:lnTo>
                    <a:pt x="1062222" y="142544"/>
                  </a:lnTo>
                  <a:lnTo>
                    <a:pt x="862152" y="142544"/>
                  </a:lnTo>
                  <a:lnTo>
                    <a:pt x="862152" y="102819"/>
                  </a:lnTo>
                  <a:close/>
                </a:path>
                <a:path w="2917190" h="532764">
                  <a:moveTo>
                    <a:pt x="1171193" y="162991"/>
                  </a:moveTo>
                  <a:lnTo>
                    <a:pt x="946861" y="162991"/>
                  </a:lnTo>
                  <a:lnTo>
                    <a:pt x="976545" y="168057"/>
                  </a:lnTo>
                  <a:lnTo>
                    <a:pt x="998562" y="183365"/>
                  </a:lnTo>
                  <a:lnTo>
                    <a:pt x="1012255" y="209079"/>
                  </a:lnTo>
                  <a:lnTo>
                    <a:pt x="1016965" y="245363"/>
                  </a:lnTo>
                  <a:lnTo>
                    <a:pt x="1016965" y="414782"/>
                  </a:lnTo>
                  <a:lnTo>
                    <a:pt x="1089990" y="414782"/>
                  </a:lnTo>
                  <a:lnTo>
                    <a:pt x="1089990" y="256463"/>
                  </a:lnTo>
                  <a:lnTo>
                    <a:pt x="1095941" y="215734"/>
                  </a:lnTo>
                  <a:lnTo>
                    <a:pt x="1112627" y="186505"/>
                  </a:lnTo>
                  <a:lnTo>
                    <a:pt x="1138296" y="168888"/>
                  </a:lnTo>
                  <a:lnTo>
                    <a:pt x="1171193" y="162991"/>
                  </a:lnTo>
                  <a:close/>
                </a:path>
                <a:path w="2917190" h="532764">
                  <a:moveTo>
                    <a:pt x="1298057" y="162991"/>
                  </a:moveTo>
                  <a:lnTo>
                    <a:pt x="1171193" y="162991"/>
                  </a:lnTo>
                  <a:lnTo>
                    <a:pt x="1200878" y="168057"/>
                  </a:lnTo>
                  <a:lnTo>
                    <a:pt x="1222895" y="183365"/>
                  </a:lnTo>
                  <a:lnTo>
                    <a:pt x="1236587" y="209079"/>
                  </a:lnTo>
                  <a:lnTo>
                    <a:pt x="1241298" y="245363"/>
                  </a:lnTo>
                  <a:lnTo>
                    <a:pt x="1241298" y="414782"/>
                  </a:lnTo>
                  <a:lnTo>
                    <a:pt x="1314323" y="414782"/>
                  </a:lnTo>
                  <a:lnTo>
                    <a:pt x="1314323" y="236016"/>
                  </a:lnTo>
                  <a:lnTo>
                    <a:pt x="1308251" y="185682"/>
                  </a:lnTo>
                  <a:lnTo>
                    <a:pt x="1298057" y="162991"/>
                  </a:lnTo>
                  <a:close/>
                </a:path>
                <a:path w="2917190" h="532764">
                  <a:moveTo>
                    <a:pt x="1186383" y="99313"/>
                  </a:moveTo>
                  <a:lnTo>
                    <a:pt x="1150710" y="102919"/>
                  </a:lnTo>
                  <a:lnTo>
                    <a:pt x="1118762" y="113261"/>
                  </a:lnTo>
                  <a:lnTo>
                    <a:pt x="1091414" y="129628"/>
                  </a:lnTo>
                  <a:lnTo>
                    <a:pt x="1069543" y="151307"/>
                  </a:lnTo>
                  <a:lnTo>
                    <a:pt x="1292808" y="151307"/>
                  </a:lnTo>
                  <a:lnTo>
                    <a:pt x="1290992" y="147265"/>
                  </a:lnTo>
                  <a:lnTo>
                    <a:pt x="1263974" y="120345"/>
                  </a:lnTo>
                  <a:lnTo>
                    <a:pt x="1228627" y="104501"/>
                  </a:lnTo>
                  <a:lnTo>
                    <a:pt x="1186383" y="99313"/>
                  </a:lnTo>
                  <a:close/>
                </a:path>
                <a:path w="2917190" h="532764">
                  <a:moveTo>
                    <a:pt x="964387" y="99313"/>
                  </a:moveTo>
                  <a:lnTo>
                    <a:pt x="933707" y="102125"/>
                  </a:lnTo>
                  <a:lnTo>
                    <a:pt x="906040" y="110413"/>
                  </a:lnTo>
                  <a:lnTo>
                    <a:pt x="881987" y="123959"/>
                  </a:lnTo>
                  <a:lnTo>
                    <a:pt x="862152" y="142544"/>
                  </a:lnTo>
                  <a:lnTo>
                    <a:pt x="1062222" y="142544"/>
                  </a:lnTo>
                  <a:lnTo>
                    <a:pt x="1050401" y="128396"/>
                  </a:lnTo>
                  <a:lnTo>
                    <a:pt x="1025947" y="112166"/>
                  </a:lnTo>
                  <a:lnTo>
                    <a:pt x="997001" y="102508"/>
                  </a:lnTo>
                  <a:lnTo>
                    <a:pt x="964387" y="99313"/>
                  </a:lnTo>
                  <a:close/>
                </a:path>
                <a:path w="2917190" h="532764">
                  <a:moveTo>
                    <a:pt x="26288" y="312547"/>
                  </a:moveTo>
                  <a:lnTo>
                    <a:pt x="0" y="371551"/>
                  </a:lnTo>
                  <a:lnTo>
                    <a:pt x="69446" y="407041"/>
                  </a:lnTo>
                  <a:lnTo>
                    <a:pt x="113946" y="417064"/>
                  </a:lnTo>
                  <a:lnTo>
                    <a:pt x="161239" y="420624"/>
                  </a:lnTo>
                  <a:lnTo>
                    <a:pt x="221505" y="414267"/>
                  </a:lnTo>
                  <a:lnTo>
                    <a:pt x="267890" y="396695"/>
                  </a:lnTo>
                  <a:lnTo>
                    <a:pt x="300676" y="370149"/>
                  </a:lnTo>
                  <a:lnTo>
                    <a:pt x="308057" y="357530"/>
                  </a:lnTo>
                  <a:lnTo>
                    <a:pt x="161239" y="357530"/>
                  </a:lnTo>
                  <a:lnTo>
                    <a:pt x="123558" y="354198"/>
                  </a:lnTo>
                  <a:lnTo>
                    <a:pt x="87191" y="344897"/>
                  </a:lnTo>
                  <a:lnTo>
                    <a:pt x="54111" y="330666"/>
                  </a:lnTo>
                  <a:lnTo>
                    <a:pt x="26288" y="312547"/>
                  </a:lnTo>
                  <a:close/>
                </a:path>
                <a:path w="2917190" h="532764">
                  <a:moveTo>
                    <a:pt x="173507" y="0"/>
                  </a:moveTo>
                  <a:lnTo>
                    <a:pt x="113302" y="6360"/>
                  </a:lnTo>
                  <a:lnTo>
                    <a:pt x="67061" y="23966"/>
                  </a:lnTo>
                  <a:lnTo>
                    <a:pt x="34449" y="50601"/>
                  </a:lnTo>
                  <a:lnTo>
                    <a:pt x="15128" y="84050"/>
                  </a:lnTo>
                  <a:lnTo>
                    <a:pt x="8762" y="122097"/>
                  </a:lnTo>
                  <a:lnTo>
                    <a:pt x="15567" y="161729"/>
                  </a:lnTo>
                  <a:lnTo>
                    <a:pt x="61256" y="211780"/>
                  </a:lnTo>
                  <a:lnTo>
                    <a:pt x="130276" y="237112"/>
                  </a:lnTo>
                  <a:lnTo>
                    <a:pt x="166244" y="245845"/>
                  </a:lnTo>
                  <a:lnTo>
                    <a:pt x="199296" y="254802"/>
                  </a:lnTo>
                  <a:lnTo>
                    <a:pt x="226515" y="266119"/>
                  </a:lnTo>
                  <a:lnTo>
                    <a:pt x="244985" y="281929"/>
                  </a:lnTo>
                  <a:lnTo>
                    <a:pt x="251790" y="304368"/>
                  </a:lnTo>
                  <a:lnTo>
                    <a:pt x="246596" y="325490"/>
                  </a:lnTo>
                  <a:lnTo>
                    <a:pt x="230393" y="342341"/>
                  </a:lnTo>
                  <a:lnTo>
                    <a:pt x="202251" y="353495"/>
                  </a:lnTo>
                  <a:lnTo>
                    <a:pt x="161239" y="357530"/>
                  </a:lnTo>
                  <a:lnTo>
                    <a:pt x="308057" y="357530"/>
                  </a:lnTo>
                  <a:lnTo>
                    <a:pt x="320141" y="336873"/>
                  </a:lnTo>
                  <a:lnTo>
                    <a:pt x="326567" y="299110"/>
                  </a:lnTo>
                  <a:lnTo>
                    <a:pt x="319779" y="259922"/>
                  </a:lnTo>
                  <a:lnTo>
                    <a:pt x="274200" y="210358"/>
                  </a:lnTo>
                  <a:lnTo>
                    <a:pt x="205346" y="185191"/>
                  </a:lnTo>
                  <a:lnTo>
                    <a:pt x="169464" y="176498"/>
                  </a:lnTo>
                  <a:lnTo>
                    <a:pt x="136492" y="167595"/>
                  </a:lnTo>
                  <a:lnTo>
                    <a:pt x="109338" y="156378"/>
                  </a:lnTo>
                  <a:lnTo>
                    <a:pt x="90913" y="140745"/>
                  </a:lnTo>
                  <a:lnTo>
                    <a:pt x="84124" y="118592"/>
                  </a:lnTo>
                  <a:lnTo>
                    <a:pt x="89127" y="96858"/>
                  </a:lnTo>
                  <a:lnTo>
                    <a:pt x="104863" y="79232"/>
                  </a:lnTo>
                  <a:lnTo>
                    <a:pt x="132430" y="67411"/>
                  </a:lnTo>
                  <a:lnTo>
                    <a:pt x="172923" y="63093"/>
                  </a:lnTo>
                  <a:lnTo>
                    <a:pt x="298717" y="63093"/>
                  </a:lnTo>
                  <a:lnTo>
                    <a:pt x="309625" y="36220"/>
                  </a:lnTo>
                  <a:lnTo>
                    <a:pt x="280224" y="20702"/>
                  </a:lnTo>
                  <a:lnTo>
                    <a:pt x="246605" y="9347"/>
                  </a:lnTo>
                  <a:lnTo>
                    <a:pt x="210467" y="2373"/>
                  </a:lnTo>
                  <a:lnTo>
                    <a:pt x="173507" y="0"/>
                  </a:lnTo>
                  <a:close/>
                </a:path>
                <a:path w="2917190" h="532764">
                  <a:moveTo>
                    <a:pt x="298717" y="63093"/>
                  </a:moveTo>
                  <a:lnTo>
                    <a:pt x="172923" y="63093"/>
                  </a:lnTo>
                  <a:lnTo>
                    <a:pt x="200398" y="65074"/>
                  </a:lnTo>
                  <a:lnTo>
                    <a:pt x="228860" y="71053"/>
                  </a:lnTo>
                  <a:lnTo>
                    <a:pt x="257540" y="81085"/>
                  </a:lnTo>
                  <a:lnTo>
                    <a:pt x="285673" y="95224"/>
                  </a:lnTo>
                  <a:lnTo>
                    <a:pt x="298717" y="6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6642" y="3265500"/>
              <a:ext cx="151155" cy="974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48803" y="2990850"/>
              <a:ext cx="2917190" cy="532765"/>
            </a:xfrm>
            <a:custGeom>
              <a:avLst/>
              <a:gdLst/>
              <a:ahLst/>
              <a:cxnLst/>
              <a:rect l="l" t="t" r="r" b="b"/>
              <a:pathLst>
                <a:path w="2917190" h="532764">
                  <a:moveTo>
                    <a:pt x="2573781" y="102819"/>
                  </a:moveTo>
                  <a:lnTo>
                    <a:pt x="2649727" y="102819"/>
                  </a:lnTo>
                  <a:lnTo>
                    <a:pt x="2747873" y="333578"/>
                  </a:lnTo>
                  <a:lnTo>
                    <a:pt x="2846603" y="102819"/>
                  </a:lnTo>
                  <a:lnTo>
                    <a:pt x="2916707" y="102819"/>
                  </a:lnTo>
                  <a:lnTo>
                    <a:pt x="2770657" y="439902"/>
                  </a:lnTo>
                  <a:lnTo>
                    <a:pt x="2747088" y="484146"/>
                  </a:lnTo>
                  <a:lnTo>
                    <a:pt x="2719247" y="512562"/>
                  </a:lnTo>
                  <a:lnTo>
                    <a:pt x="2687025" y="527724"/>
                  </a:lnTo>
                  <a:lnTo>
                    <a:pt x="2650312" y="532206"/>
                  </a:lnTo>
                  <a:lnTo>
                    <a:pt x="2626989" y="530280"/>
                  </a:lnTo>
                  <a:lnTo>
                    <a:pt x="2604379" y="524684"/>
                  </a:lnTo>
                  <a:lnTo>
                    <a:pt x="2583850" y="515693"/>
                  </a:lnTo>
                  <a:lnTo>
                    <a:pt x="2566771" y="503580"/>
                  </a:lnTo>
                  <a:lnTo>
                    <a:pt x="2595981" y="449834"/>
                  </a:lnTo>
                  <a:lnTo>
                    <a:pt x="2607501" y="458879"/>
                  </a:lnTo>
                  <a:lnTo>
                    <a:pt x="2620664" y="465680"/>
                  </a:lnTo>
                  <a:lnTo>
                    <a:pt x="2634922" y="469961"/>
                  </a:lnTo>
                  <a:lnTo>
                    <a:pt x="2649727" y="471449"/>
                  </a:lnTo>
                  <a:lnTo>
                    <a:pt x="2667180" y="469048"/>
                  </a:lnTo>
                  <a:lnTo>
                    <a:pt x="2681566" y="461444"/>
                  </a:lnTo>
                  <a:lnTo>
                    <a:pt x="2693762" y="448035"/>
                  </a:lnTo>
                  <a:lnTo>
                    <a:pt x="2704642" y="428218"/>
                  </a:lnTo>
                  <a:lnTo>
                    <a:pt x="2709900" y="415950"/>
                  </a:lnTo>
                  <a:lnTo>
                    <a:pt x="2573781" y="102819"/>
                  </a:lnTo>
                  <a:close/>
                </a:path>
                <a:path w="2917190" h="532764">
                  <a:moveTo>
                    <a:pt x="391833" y="102819"/>
                  </a:moveTo>
                  <a:lnTo>
                    <a:pt x="464858" y="102819"/>
                  </a:lnTo>
                  <a:lnTo>
                    <a:pt x="464858" y="271068"/>
                  </a:lnTo>
                  <a:lnTo>
                    <a:pt x="469778" y="308028"/>
                  </a:lnTo>
                  <a:lnTo>
                    <a:pt x="484063" y="334089"/>
                  </a:lnTo>
                  <a:lnTo>
                    <a:pt x="507002" y="349525"/>
                  </a:lnTo>
                  <a:lnTo>
                    <a:pt x="537883" y="354609"/>
                  </a:lnTo>
                  <a:lnTo>
                    <a:pt x="572652" y="348703"/>
                  </a:lnTo>
                  <a:lnTo>
                    <a:pt x="599589" y="331022"/>
                  </a:lnTo>
                  <a:lnTo>
                    <a:pt x="616996" y="301620"/>
                  </a:lnTo>
                  <a:lnTo>
                    <a:pt x="623176" y="260553"/>
                  </a:lnTo>
                  <a:lnTo>
                    <a:pt x="623176" y="102819"/>
                  </a:lnTo>
                  <a:lnTo>
                    <a:pt x="696201" y="102819"/>
                  </a:lnTo>
                  <a:lnTo>
                    <a:pt x="696201" y="414782"/>
                  </a:lnTo>
                  <a:lnTo>
                    <a:pt x="626681" y="414782"/>
                  </a:lnTo>
                  <a:lnTo>
                    <a:pt x="626681" y="375056"/>
                  </a:lnTo>
                  <a:lnTo>
                    <a:pt x="606791" y="393979"/>
                  </a:lnTo>
                  <a:lnTo>
                    <a:pt x="582793" y="407698"/>
                  </a:lnTo>
                  <a:lnTo>
                    <a:pt x="555619" y="416050"/>
                  </a:lnTo>
                  <a:lnTo>
                    <a:pt x="526199" y="418871"/>
                  </a:lnTo>
                  <a:lnTo>
                    <a:pt x="481491" y="413562"/>
                  </a:lnTo>
                  <a:lnTo>
                    <a:pt x="444326" y="397428"/>
                  </a:lnTo>
                  <a:lnTo>
                    <a:pt x="416079" y="370163"/>
                  </a:lnTo>
                  <a:lnTo>
                    <a:pt x="398123" y="331456"/>
                  </a:lnTo>
                  <a:lnTo>
                    <a:pt x="391833" y="281000"/>
                  </a:lnTo>
                  <a:lnTo>
                    <a:pt x="391833" y="102819"/>
                  </a:lnTo>
                  <a:close/>
                </a:path>
                <a:path w="2917190" h="532764">
                  <a:moveTo>
                    <a:pt x="2559062" y="99314"/>
                  </a:moveTo>
                  <a:lnTo>
                    <a:pt x="2559062" y="168833"/>
                  </a:lnTo>
                  <a:lnTo>
                    <a:pt x="2552636" y="167665"/>
                  </a:lnTo>
                  <a:lnTo>
                    <a:pt x="2547378" y="167081"/>
                  </a:lnTo>
                  <a:lnTo>
                    <a:pt x="2542120" y="167081"/>
                  </a:lnTo>
                  <a:lnTo>
                    <a:pt x="2504558" y="173187"/>
                  </a:lnTo>
                  <a:lnTo>
                    <a:pt x="2476033" y="191398"/>
                  </a:lnTo>
                  <a:lnTo>
                    <a:pt x="2457913" y="221548"/>
                  </a:lnTo>
                  <a:lnTo>
                    <a:pt x="2451569" y="263474"/>
                  </a:lnTo>
                  <a:lnTo>
                    <a:pt x="2451569" y="414782"/>
                  </a:lnTo>
                  <a:lnTo>
                    <a:pt x="2378544" y="414782"/>
                  </a:lnTo>
                  <a:lnTo>
                    <a:pt x="2378544" y="102819"/>
                  </a:lnTo>
                  <a:lnTo>
                    <a:pt x="2448064" y="102819"/>
                  </a:lnTo>
                  <a:lnTo>
                    <a:pt x="2448064" y="148386"/>
                  </a:lnTo>
                  <a:lnTo>
                    <a:pt x="2466969" y="126917"/>
                  </a:lnTo>
                  <a:lnTo>
                    <a:pt x="2491952" y="111582"/>
                  </a:lnTo>
                  <a:lnTo>
                    <a:pt x="2522741" y="102381"/>
                  </a:lnTo>
                  <a:lnTo>
                    <a:pt x="2559062" y="99314"/>
                  </a:lnTo>
                  <a:close/>
                </a:path>
                <a:path w="2917190" h="532764">
                  <a:moveTo>
                    <a:pt x="2143709" y="99314"/>
                  </a:moveTo>
                  <a:lnTo>
                    <a:pt x="2193020" y="104468"/>
                  </a:lnTo>
                  <a:lnTo>
                    <a:pt x="2232544" y="120083"/>
                  </a:lnTo>
                  <a:lnTo>
                    <a:pt x="2261610" y="146381"/>
                  </a:lnTo>
                  <a:lnTo>
                    <a:pt x="2279542" y="183588"/>
                  </a:lnTo>
                  <a:lnTo>
                    <a:pt x="2285669" y="231927"/>
                  </a:lnTo>
                  <a:lnTo>
                    <a:pt x="2285669" y="414782"/>
                  </a:lnTo>
                  <a:lnTo>
                    <a:pt x="2216734" y="414782"/>
                  </a:lnTo>
                  <a:lnTo>
                    <a:pt x="2216734" y="376809"/>
                  </a:lnTo>
                  <a:lnTo>
                    <a:pt x="2200577" y="394718"/>
                  </a:lnTo>
                  <a:lnTo>
                    <a:pt x="2178615" y="407917"/>
                  </a:lnTo>
                  <a:lnTo>
                    <a:pt x="2151175" y="416078"/>
                  </a:lnTo>
                  <a:lnTo>
                    <a:pt x="2118588" y="418871"/>
                  </a:lnTo>
                  <a:lnTo>
                    <a:pt x="2070355" y="411906"/>
                  </a:lnTo>
                  <a:lnTo>
                    <a:pt x="2033733" y="392509"/>
                  </a:lnTo>
                  <a:lnTo>
                    <a:pt x="2010475" y="362925"/>
                  </a:lnTo>
                  <a:lnTo>
                    <a:pt x="2002332" y="325399"/>
                  </a:lnTo>
                  <a:lnTo>
                    <a:pt x="2009288" y="288950"/>
                  </a:lnTo>
                  <a:lnTo>
                    <a:pt x="2031688" y="259457"/>
                  </a:lnTo>
                  <a:lnTo>
                    <a:pt x="2071834" y="239713"/>
                  </a:lnTo>
                  <a:lnTo>
                    <a:pt x="2132025" y="232511"/>
                  </a:lnTo>
                  <a:lnTo>
                    <a:pt x="2212644" y="232511"/>
                  </a:lnTo>
                  <a:lnTo>
                    <a:pt x="2212644" y="227838"/>
                  </a:lnTo>
                  <a:lnTo>
                    <a:pt x="2207815" y="199257"/>
                  </a:lnTo>
                  <a:lnTo>
                    <a:pt x="2193293" y="177961"/>
                  </a:lnTo>
                  <a:lnTo>
                    <a:pt x="2169021" y="164662"/>
                  </a:lnTo>
                  <a:lnTo>
                    <a:pt x="2134946" y="160070"/>
                  </a:lnTo>
                  <a:lnTo>
                    <a:pt x="2108657" y="162197"/>
                  </a:lnTo>
                  <a:lnTo>
                    <a:pt x="2083244" y="168322"/>
                  </a:lnTo>
                  <a:lnTo>
                    <a:pt x="2060022" y="178062"/>
                  </a:lnTo>
                  <a:lnTo>
                    <a:pt x="2040305" y="191033"/>
                  </a:lnTo>
                  <a:lnTo>
                    <a:pt x="2011679" y="137871"/>
                  </a:lnTo>
                  <a:lnTo>
                    <a:pt x="2039292" y="121002"/>
                  </a:lnTo>
                  <a:lnTo>
                    <a:pt x="2071341" y="108953"/>
                  </a:lnTo>
                  <a:lnTo>
                    <a:pt x="2106566" y="101723"/>
                  </a:lnTo>
                  <a:lnTo>
                    <a:pt x="2143709" y="99314"/>
                  </a:lnTo>
                  <a:close/>
                </a:path>
                <a:path w="2917190" h="532764">
                  <a:moveTo>
                    <a:pt x="1580337" y="99314"/>
                  </a:moveTo>
                  <a:lnTo>
                    <a:pt x="1612951" y="102508"/>
                  </a:lnTo>
                  <a:lnTo>
                    <a:pt x="1641897" y="112166"/>
                  </a:lnTo>
                  <a:lnTo>
                    <a:pt x="1666351" y="128396"/>
                  </a:lnTo>
                  <a:lnTo>
                    <a:pt x="1685493" y="151307"/>
                  </a:lnTo>
                  <a:lnTo>
                    <a:pt x="1707364" y="129628"/>
                  </a:lnTo>
                  <a:lnTo>
                    <a:pt x="1734712" y="113261"/>
                  </a:lnTo>
                  <a:lnTo>
                    <a:pt x="1766660" y="102919"/>
                  </a:lnTo>
                  <a:lnTo>
                    <a:pt x="1802333" y="99314"/>
                  </a:lnTo>
                  <a:lnTo>
                    <a:pt x="1844577" y="104501"/>
                  </a:lnTo>
                  <a:lnTo>
                    <a:pt x="1879924" y="120345"/>
                  </a:lnTo>
                  <a:lnTo>
                    <a:pt x="1906942" y="147265"/>
                  </a:lnTo>
                  <a:lnTo>
                    <a:pt x="1924201" y="185682"/>
                  </a:lnTo>
                  <a:lnTo>
                    <a:pt x="1930272" y="236016"/>
                  </a:lnTo>
                  <a:lnTo>
                    <a:pt x="1930272" y="414782"/>
                  </a:lnTo>
                  <a:lnTo>
                    <a:pt x="1857247" y="414782"/>
                  </a:lnTo>
                  <a:lnTo>
                    <a:pt x="1857247" y="245364"/>
                  </a:lnTo>
                  <a:lnTo>
                    <a:pt x="1852537" y="209079"/>
                  </a:lnTo>
                  <a:lnTo>
                    <a:pt x="1838845" y="183365"/>
                  </a:lnTo>
                  <a:lnTo>
                    <a:pt x="1816828" y="168057"/>
                  </a:lnTo>
                  <a:lnTo>
                    <a:pt x="1787143" y="162991"/>
                  </a:lnTo>
                  <a:lnTo>
                    <a:pt x="1754246" y="168888"/>
                  </a:lnTo>
                  <a:lnTo>
                    <a:pt x="1728577" y="186505"/>
                  </a:lnTo>
                  <a:lnTo>
                    <a:pt x="1711891" y="215734"/>
                  </a:lnTo>
                  <a:lnTo>
                    <a:pt x="1705940" y="256463"/>
                  </a:lnTo>
                  <a:lnTo>
                    <a:pt x="1705940" y="414782"/>
                  </a:lnTo>
                  <a:lnTo>
                    <a:pt x="1632915" y="414782"/>
                  </a:lnTo>
                  <a:lnTo>
                    <a:pt x="1632915" y="245364"/>
                  </a:lnTo>
                  <a:lnTo>
                    <a:pt x="1628205" y="209079"/>
                  </a:lnTo>
                  <a:lnTo>
                    <a:pt x="1614512" y="183365"/>
                  </a:lnTo>
                  <a:lnTo>
                    <a:pt x="1592495" y="168057"/>
                  </a:lnTo>
                  <a:lnTo>
                    <a:pt x="1562811" y="162991"/>
                  </a:lnTo>
                  <a:lnTo>
                    <a:pt x="1529666" y="168888"/>
                  </a:lnTo>
                  <a:lnTo>
                    <a:pt x="1504026" y="186505"/>
                  </a:lnTo>
                  <a:lnTo>
                    <a:pt x="1487476" y="215734"/>
                  </a:lnTo>
                  <a:lnTo>
                    <a:pt x="1481607" y="256463"/>
                  </a:lnTo>
                  <a:lnTo>
                    <a:pt x="1481607" y="414782"/>
                  </a:lnTo>
                  <a:lnTo>
                    <a:pt x="1408582" y="414782"/>
                  </a:lnTo>
                  <a:lnTo>
                    <a:pt x="1408582" y="102819"/>
                  </a:lnTo>
                  <a:lnTo>
                    <a:pt x="1478102" y="102819"/>
                  </a:lnTo>
                  <a:lnTo>
                    <a:pt x="1478102" y="142544"/>
                  </a:lnTo>
                  <a:lnTo>
                    <a:pt x="1497937" y="123959"/>
                  </a:lnTo>
                  <a:lnTo>
                    <a:pt x="1521990" y="110413"/>
                  </a:lnTo>
                  <a:lnTo>
                    <a:pt x="1549657" y="102125"/>
                  </a:lnTo>
                  <a:lnTo>
                    <a:pt x="1580337" y="99314"/>
                  </a:lnTo>
                  <a:close/>
                </a:path>
                <a:path w="2917190" h="532764">
                  <a:moveTo>
                    <a:pt x="964387" y="99314"/>
                  </a:moveTo>
                  <a:lnTo>
                    <a:pt x="997002" y="102508"/>
                  </a:lnTo>
                  <a:lnTo>
                    <a:pt x="1025947" y="112166"/>
                  </a:lnTo>
                  <a:lnTo>
                    <a:pt x="1050401" y="128396"/>
                  </a:lnTo>
                  <a:lnTo>
                    <a:pt x="1069543" y="151307"/>
                  </a:lnTo>
                  <a:lnTo>
                    <a:pt x="1091414" y="129628"/>
                  </a:lnTo>
                  <a:lnTo>
                    <a:pt x="1118762" y="113261"/>
                  </a:lnTo>
                  <a:lnTo>
                    <a:pt x="1150710" y="102919"/>
                  </a:lnTo>
                  <a:lnTo>
                    <a:pt x="1186383" y="99314"/>
                  </a:lnTo>
                  <a:lnTo>
                    <a:pt x="1228627" y="104501"/>
                  </a:lnTo>
                  <a:lnTo>
                    <a:pt x="1263974" y="120345"/>
                  </a:lnTo>
                  <a:lnTo>
                    <a:pt x="1290992" y="147265"/>
                  </a:lnTo>
                  <a:lnTo>
                    <a:pt x="1308251" y="185682"/>
                  </a:lnTo>
                  <a:lnTo>
                    <a:pt x="1314322" y="236016"/>
                  </a:lnTo>
                  <a:lnTo>
                    <a:pt x="1314322" y="414782"/>
                  </a:lnTo>
                  <a:lnTo>
                    <a:pt x="1241298" y="414782"/>
                  </a:lnTo>
                  <a:lnTo>
                    <a:pt x="1241298" y="245364"/>
                  </a:lnTo>
                  <a:lnTo>
                    <a:pt x="1236587" y="209079"/>
                  </a:lnTo>
                  <a:lnTo>
                    <a:pt x="1222895" y="183365"/>
                  </a:lnTo>
                  <a:lnTo>
                    <a:pt x="1200878" y="168057"/>
                  </a:lnTo>
                  <a:lnTo>
                    <a:pt x="1171193" y="162991"/>
                  </a:lnTo>
                  <a:lnTo>
                    <a:pt x="1138296" y="168888"/>
                  </a:lnTo>
                  <a:lnTo>
                    <a:pt x="1112627" y="186505"/>
                  </a:lnTo>
                  <a:lnTo>
                    <a:pt x="1095941" y="215734"/>
                  </a:lnTo>
                  <a:lnTo>
                    <a:pt x="1089990" y="256463"/>
                  </a:lnTo>
                  <a:lnTo>
                    <a:pt x="1089990" y="414782"/>
                  </a:lnTo>
                  <a:lnTo>
                    <a:pt x="1016965" y="414782"/>
                  </a:lnTo>
                  <a:lnTo>
                    <a:pt x="1016965" y="245364"/>
                  </a:lnTo>
                  <a:lnTo>
                    <a:pt x="1012255" y="209079"/>
                  </a:lnTo>
                  <a:lnTo>
                    <a:pt x="998562" y="183365"/>
                  </a:lnTo>
                  <a:lnTo>
                    <a:pt x="976545" y="168057"/>
                  </a:lnTo>
                  <a:lnTo>
                    <a:pt x="946861" y="162991"/>
                  </a:lnTo>
                  <a:lnTo>
                    <a:pt x="913716" y="168888"/>
                  </a:lnTo>
                  <a:lnTo>
                    <a:pt x="888076" y="186505"/>
                  </a:lnTo>
                  <a:lnTo>
                    <a:pt x="871526" y="215734"/>
                  </a:lnTo>
                  <a:lnTo>
                    <a:pt x="865657" y="256463"/>
                  </a:lnTo>
                  <a:lnTo>
                    <a:pt x="865657" y="414782"/>
                  </a:lnTo>
                  <a:lnTo>
                    <a:pt x="792632" y="414782"/>
                  </a:lnTo>
                  <a:lnTo>
                    <a:pt x="792632" y="102819"/>
                  </a:lnTo>
                  <a:lnTo>
                    <a:pt x="862152" y="102819"/>
                  </a:lnTo>
                  <a:lnTo>
                    <a:pt x="862152" y="142544"/>
                  </a:lnTo>
                  <a:lnTo>
                    <a:pt x="881987" y="123959"/>
                  </a:lnTo>
                  <a:lnTo>
                    <a:pt x="906040" y="110413"/>
                  </a:lnTo>
                  <a:lnTo>
                    <a:pt x="933707" y="102125"/>
                  </a:lnTo>
                  <a:lnTo>
                    <a:pt x="964387" y="99314"/>
                  </a:lnTo>
                  <a:close/>
                </a:path>
                <a:path w="2917190" h="532764">
                  <a:moveTo>
                    <a:pt x="173507" y="0"/>
                  </a:moveTo>
                  <a:lnTo>
                    <a:pt x="210467" y="2373"/>
                  </a:lnTo>
                  <a:lnTo>
                    <a:pt x="246605" y="9347"/>
                  </a:lnTo>
                  <a:lnTo>
                    <a:pt x="280224" y="20702"/>
                  </a:lnTo>
                  <a:lnTo>
                    <a:pt x="309626" y="36220"/>
                  </a:lnTo>
                  <a:lnTo>
                    <a:pt x="285673" y="95224"/>
                  </a:lnTo>
                  <a:lnTo>
                    <a:pt x="257540" y="81085"/>
                  </a:lnTo>
                  <a:lnTo>
                    <a:pt x="228860" y="71053"/>
                  </a:lnTo>
                  <a:lnTo>
                    <a:pt x="200398" y="65074"/>
                  </a:lnTo>
                  <a:lnTo>
                    <a:pt x="172923" y="63093"/>
                  </a:lnTo>
                  <a:lnTo>
                    <a:pt x="132430" y="67411"/>
                  </a:lnTo>
                  <a:lnTo>
                    <a:pt x="104863" y="79232"/>
                  </a:lnTo>
                  <a:lnTo>
                    <a:pt x="89127" y="96858"/>
                  </a:lnTo>
                  <a:lnTo>
                    <a:pt x="84124" y="118592"/>
                  </a:lnTo>
                  <a:lnTo>
                    <a:pt x="90913" y="140745"/>
                  </a:lnTo>
                  <a:lnTo>
                    <a:pt x="109338" y="156378"/>
                  </a:lnTo>
                  <a:lnTo>
                    <a:pt x="136492" y="167595"/>
                  </a:lnTo>
                  <a:lnTo>
                    <a:pt x="169464" y="176498"/>
                  </a:lnTo>
                  <a:lnTo>
                    <a:pt x="205346" y="185191"/>
                  </a:lnTo>
                  <a:lnTo>
                    <a:pt x="241227" y="195777"/>
                  </a:lnTo>
                  <a:lnTo>
                    <a:pt x="274200" y="210358"/>
                  </a:lnTo>
                  <a:lnTo>
                    <a:pt x="301353" y="231039"/>
                  </a:lnTo>
                  <a:lnTo>
                    <a:pt x="319779" y="259922"/>
                  </a:lnTo>
                  <a:lnTo>
                    <a:pt x="326567" y="299110"/>
                  </a:lnTo>
                  <a:lnTo>
                    <a:pt x="320141" y="336873"/>
                  </a:lnTo>
                  <a:lnTo>
                    <a:pt x="300676" y="370149"/>
                  </a:lnTo>
                  <a:lnTo>
                    <a:pt x="267890" y="396695"/>
                  </a:lnTo>
                  <a:lnTo>
                    <a:pt x="221505" y="414267"/>
                  </a:lnTo>
                  <a:lnTo>
                    <a:pt x="161239" y="420624"/>
                  </a:lnTo>
                  <a:lnTo>
                    <a:pt x="113946" y="417064"/>
                  </a:lnTo>
                  <a:lnTo>
                    <a:pt x="69446" y="407041"/>
                  </a:lnTo>
                  <a:lnTo>
                    <a:pt x="30533" y="391541"/>
                  </a:lnTo>
                  <a:lnTo>
                    <a:pt x="0" y="371551"/>
                  </a:lnTo>
                  <a:lnTo>
                    <a:pt x="26289" y="312547"/>
                  </a:lnTo>
                  <a:lnTo>
                    <a:pt x="54111" y="330666"/>
                  </a:lnTo>
                  <a:lnTo>
                    <a:pt x="87191" y="344897"/>
                  </a:lnTo>
                  <a:lnTo>
                    <a:pt x="123558" y="354198"/>
                  </a:lnTo>
                  <a:lnTo>
                    <a:pt x="161239" y="357530"/>
                  </a:lnTo>
                  <a:lnTo>
                    <a:pt x="202251" y="353495"/>
                  </a:lnTo>
                  <a:lnTo>
                    <a:pt x="230393" y="342341"/>
                  </a:lnTo>
                  <a:lnTo>
                    <a:pt x="246596" y="325490"/>
                  </a:lnTo>
                  <a:lnTo>
                    <a:pt x="251790" y="304368"/>
                  </a:lnTo>
                  <a:lnTo>
                    <a:pt x="244985" y="281929"/>
                  </a:lnTo>
                  <a:lnTo>
                    <a:pt x="226515" y="266119"/>
                  </a:lnTo>
                  <a:lnTo>
                    <a:pt x="199296" y="254802"/>
                  </a:lnTo>
                  <a:lnTo>
                    <a:pt x="166244" y="245845"/>
                  </a:lnTo>
                  <a:lnTo>
                    <a:pt x="130276" y="237112"/>
                  </a:lnTo>
                  <a:lnTo>
                    <a:pt x="94308" y="226468"/>
                  </a:lnTo>
                  <a:lnTo>
                    <a:pt x="61256" y="211780"/>
                  </a:lnTo>
                  <a:lnTo>
                    <a:pt x="34037" y="190911"/>
                  </a:lnTo>
                  <a:lnTo>
                    <a:pt x="15567" y="161729"/>
                  </a:lnTo>
                  <a:lnTo>
                    <a:pt x="8762" y="122097"/>
                  </a:lnTo>
                  <a:lnTo>
                    <a:pt x="15128" y="84050"/>
                  </a:lnTo>
                  <a:lnTo>
                    <a:pt x="34449" y="50601"/>
                  </a:lnTo>
                  <a:lnTo>
                    <a:pt x="67061" y="23966"/>
                  </a:lnTo>
                  <a:lnTo>
                    <a:pt x="113302" y="6360"/>
                  </a:lnTo>
                  <a:lnTo>
                    <a:pt x="17350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2365375" cy="573405"/>
            <a:chOff x="423672" y="121920"/>
            <a:chExt cx="236537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2365248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2305454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01899" y="1638897"/>
            <a:ext cx="11385550" cy="4850765"/>
            <a:chOff x="501899" y="1638897"/>
            <a:chExt cx="11385550" cy="485076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1401" y="2020826"/>
              <a:ext cx="3225800" cy="28899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899" y="1638897"/>
              <a:ext cx="8141216" cy="34740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10911" y="5077967"/>
              <a:ext cx="231648" cy="4876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88408" y="5173140"/>
              <a:ext cx="76200" cy="333375"/>
            </a:xfrm>
            <a:custGeom>
              <a:avLst/>
              <a:gdLst/>
              <a:ahLst/>
              <a:cxnLst/>
              <a:rect l="l" t="t" r="r" b="b"/>
              <a:pathLst>
                <a:path w="76200" h="333375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33156"/>
                  </a:lnTo>
                  <a:lnTo>
                    <a:pt x="44450" y="333156"/>
                  </a:lnTo>
                  <a:lnTo>
                    <a:pt x="44450" y="63500"/>
                  </a:lnTo>
                  <a:close/>
                </a:path>
                <a:path w="76200" h="333375">
                  <a:moveTo>
                    <a:pt x="38098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49" y="63500"/>
                  </a:lnTo>
                  <a:lnTo>
                    <a:pt x="38098" y="0"/>
                  </a:lnTo>
                  <a:close/>
                </a:path>
                <a:path w="76200" h="333375">
                  <a:moveTo>
                    <a:pt x="69849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49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4775" y="5565647"/>
              <a:ext cx="987551" cy="9235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11444" y="5591714"/>
              <a:ext cx="880930" cy="8169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711444" y="6000181"/>
              <a:ext cx="421005" cy="1270"/>
            </a:xfrm>
            <a:custGeom>
              <a:avLst/>
              <a:gdLst/>
              <a:ahLst/>
              <a:cxnLst/>
              <a:rect l="l" t="t" r="r" b="b"/>
              <a:pathLst>
                <a:path w="421004" h="1270">
                  <a:moveTo>
                    <a:pt x="0" y="0"/>
                  </a:moveTo>
                  <a:lnTo>
                    <a:pt x="421001" y="1129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5148" y="5614476"/>
              <a:ext cx="395605" cy="391795"/>
            </a:xfrm>
            <a:custGeom>
              <a:avLst/>
              <a:gdLst/>
              <a:ahLst/>
              <a:cxnLst/>
              <a:rect l="l" t="t" r="r" b="b"/>
              <a:pathLst>
                <a:path w="395604" h="391795">
                  <a:moveTo>
                    <a:pt x="0" y="391569"/>
                  </a:moveTo>
                  <a:lnTo>
                    <a:pt x="394988" y="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2365375" cy="573405"/>
            <a:chOff x="423672" y="121920"/>
            <a:chExt cx="2365375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2365248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2305454" cy="51157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8257" y="1807299"/>
            <a:ext cx="9017635" cy="4236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6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25"/>
              </a:spcBef>
            </a:pPr>
            <a:endParaRPr sz="2050">
              <a:latin typeface="Verdana"/>
              <a:cs typeface="Verdana"/>
            </a:endParaRPr>
          </a:p>
          <a:p>
            <a:pPr marL="12700" marR="5036185">
              <a:lnSpc>
                <a:spcPct val="103299"/>
              </a:lnSpc>
            </a:pPr>
            <a:r>
              <a:rPr sz="2100" i="1" spc="-10" dirty="0">
                <a:latin typeface="Verdana"/>
                <a:cs typeface="Verdana"/>
              </a:rPr>
              <a:t>The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-90" dirty="0">
                <a:latin typeface="Verdana"/>
                <a:cs typeface="Verdana"/>
              </a:rPr>
              <a:t>9</a:t>
            </a:r>
            <a:r>
              <a:rPr sz="2100" i="1" spc="-160" dirty="0">
                <a:latin typeface="Verdana"/>
                <a:cs typeface="Verdana"/>
              </a:rPr>
              <a:t> </a:t>
            </a:r>
            <a:r>
              <a:rPr sz="2100" i="1" spc="65" dirty="0">
                <a:latin typeface="Verdana"/>
                <a:cs typeface="Verdana"/>
              </a:rPr>
              <a:t>Deep</a:t>
            </a:r>
            <a:r>
              <a:rPr sz="2100" i="1" spc="-160" dirty="0">
                <a:latin typeface="Verdana"/>
                <a:cs typeface="Verdana"/>
              </a:rPr>
              <a:t> </a:t>
            </a:r>
            <a:r>
              <a:rPr sz="2100" i="1" spc="60" dirty="0">
                <a:latin typeface="Verdana"/>
                <a:cs typeface="Verdana"/>
              </a:rPr>
              <a:t>Learning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50" dirty="0">
                <a:latin typeface="Verdana"/>
                <a:cs typeface="Verdana"/>
              </a:rPr>
              <a:t>Papers </a:t>
            </a:r>
            <a:r>
              <a:rPr sz="2100" i="1" spc="55" dirty="0">
                <a:latin typeface="Verdana"/>
                <a:cs typeface="Verdana"/>
              </a:rPr>
              <a:t>You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70" dirty="0">
                <a:latin typeface="Verdana"/>
                <a:cs typeface="Verdana"/>
              </a:rPr>
              <a:t>Need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-45" dirty="0">
                <a:latin typeface="Verdana"/>
                <a:cs typeface="Verdana"/>
              </a:rPr>
              <a:t>To</a:t>
            </a:r>
            <a:r>
              <a:rPr sz="2100" i="1" spc="-165" dirty="0">
                <a:latin typeface="Verdana"/>
                <a:cs typeface="Verdana"/>
              </a:rPr>
              <a:t> </a:t>
            </a:r>
            <a:r>
              <a:rPr sz="2100" i="1" spc="65" dirty="0">
                <a:latin typeface="Verdana"/>
                <a:cs typeface="Verdana"/>
              </a:rPr>
              <a:t>Know</a:t>
            </a:r>
            <a:r>
              <a:rPr sz="2100" i="1" spc="-150" dirty="0">
                <a:latin typeface="Verdana"/>
                <a:cs typeface="Verdana"/>
              </a:rPr>
              <a:t> </a:t>
            </a:r>
            <a:r>
              <a:rPr sz="2100" i="1" spc="50" dirty="0">
                <a:latin typeface="Verdana"/>
                <a:cs typeface="Verdana"/>
              </a:rPr>
              <a:t>About </a:t>
            </a:r>
            <a:r>
              <a:rPr sz="2100" i="1" spc="10" dirty="0">
                <a:latin typeface="Verdana"/>
                <a:cs typeface="Verdana"/>
              </a:rPr>
              <a:t>(Understanding</a:t>
            </a:r>
            <a:r>
              <a:rPr sz="2100" i="1" spc="-30" dirty="0">
                <a:latin typeface="Verdana"/>
                <a:cs typeface="Verdana"/>
              </a:rPr>
              <a:t> </a:t>
            </a:r>
            <a:r>
              <a:rPr sz="2100" i="1" spc="60" dirty="0">
                <a:latin typeface="Verdana"/>
                <a:cs typeface="Verdana"/>
              </a:rPr>
              <a:t>CNNs</a:t>
            </a:r>
            <a:r>
              <a:rPr sz="2100" i="1" spc="-20" dirty="0">
                <a:latin typeface="Verdana"/>
                <a:cs typeface="Verdana"/>
              </a:rPr>
              <a:t> </a:t>
            </a:r>
            <a:r>
              <a:rPr sz="2100" i="1" spc="85" dirty="0">
                <a:latin typeface="Verdana"/>
                <a:cs typeface="Verdana"/>
              </a:rPr>
              <a:t>Part</a:t>
            </a:r>
            <a:r>
              <a:rPr sz="2100" i="1" spc="-35" dirty="0">
                <a:latin typeface="Verdana"/>
                <a:cs typeface="Verdana"/>
              </a:rPr>
              <a:t> </a:t>
            </a:r>
            <a:r>
              <a:rPr sz="2100" i="1" spc="-135" dirty="0">
                <a:latin typeface="Verdana"/>
                <a:cs typeface="Verdana"/>
              </a:rPr>
              <a:t>3)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Verdana"/>
                <a:cs typeface="Verdana"/>
              </a:rPr>
              <a:t>Adit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Deshpande</a:t>
            </a:r>
            <a:r>
              <a:rPr sz="2100" spc="-8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(2016)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3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spc="-10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02899"/>
              </a:lnSpc>
              <a:spcBef>
                <a:spcPts val="1680"/>
              </a:spcBef>
            </a:pPr>
            <a:r>
              <a:rPr sz="2100" spc="-30" dirty="0">
                <a:latin typeface="Verdana"/>
                <a:cs typeface="Verdana"/>
              </a:rPr>
              <a:t>https://adeshpande3.github.io/adeshpande3.github.io/The-</a:t>
            </a:r>
            <a:r>
              <a:rPr sz="2100" spc="-110" dirty="0">
                <a:latin typeface="Verdana"/>
                <a:cs typeface="Verdana"/>
              </a:rPr>
              <a:t>9-</a:t>
            </a:r>
            <a:r>
              <a:rPr sz="2100" spc="-10" dirty="0">
                <a:latin typeface="Verdana"/>
                <a:cs typeface="Verdana"/>
              </a:rPr>
              <a:t>Deep- </a:t>
            </a:r>
            <a:r>
              <a:rPr sz="2100" dirty="0">
                <a:latin typeface="Verdana"/>
                <a:cs typeface="Verdana"/>
              </a:rPr>
              <a:t>Learning-Papers-You-Need-</a:t>
            </a:r>
            <a:r>
              <a:rPr sz="2100" spc="-70" dirty="0">
                <a:latin typeface="Verdana"/>
                <a:cs typeface="Verdana"/>
              </a:rPr>
              <a:t>To-</a:t>
            </a:r>
            <a:r>
              <a:rPr sz="2100" dirty="0">
                <a:latin typeface="Verdana"/>
                <a:cs typeface="Verdana"/>
              </a:rPr>
              <a:t>Know-</a:t>
            </a:r>
            <a:r>
              <a:rPr sz="2100" spc="-10" dirty="0">
                <a:latin typeface="Verdana"/>
                <a:cs typeface="Verdana"/>
              </a:rPr>
              <a:t>About.html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93992" y="1572767"/>
            <a:ext cx="3919854" cy="3782695"/>
            <a:chOff x="6793992" y="1572767"/>
            <a:chExt cx="3919854" cy="378269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3992" y="1572767"/>
              <a:ext cx="3919728" cy="378256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9168" y="1768556"/>
              <a:ext cx="3333211" cy="31932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337816" y="2950464"/>
            <a:ext cx="2557780" cy="518159"/>
            <a:chOff x="2337816" y="2950464"/>
            <a:chExt cx="2557780" cy="51815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816" y="2950464"/>
              <a:ext cx="2557272" cy="51816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54072" y="2968066"/>
              <a:ext cx="2485390" cy="443865"/>
            </a:xfrm>
            <a:custGeom>
              <a:avLst/>
              <a:gdLst/>
              <a:ahLst/>
              <a:cxnLst/>
              <a:rect l="l" t="t" r="r" b="b"/>
              <a:pathLst>
                <a:path w="2485390" h="443864">
                  <a:moveTo>
                    <a:pt x="2093582" y="182854"/>
                  </a:moveTo>
                  <a:lnTo>
                    <a:pt x="1960321" y="182854"/>
                  </a:lnTo>
                  <a:lnTo>
                    <a:pt x="1994396" y="187446"/>
                  </a:lnTo>
                  <a:lnTo>
                    <a:pt x="2018668" y="200745"/>
                  </a:lnTo>
                  <a:lnTo>
                    <a:pt x="2033191" y="222041"/>
                  </a:lnTo>
                  <a:lnTo>
                    <a:pt x="2038019" y="250621"/>
                  </a:lnTo>
                  <a:lnTo>
                    <a:pt x="2038019" y="255295"/>
                  </a:lnTo>
                  <a:lnTo>
                    <a:pt x="1957400" y="255295"/>
                  </a:lnTo>
                  <a:lnTo>
                    <a:pt x="1897209" y="262497"/>
                  </a:lnTo>
                  <a:lnTo>
                    <a:pt x="1857063" y="282241"/>
                  </a:lnTo>
                  <a:lnTo>
                    <a:pt x="1834663" y="311734"/>
                  </a:lnTo>
                  <a:lnTo>
                    <a:pt x="1827707" y="348183"/>
                  </a:lnTo>
                  <a:lnTo>
                    <a:pt x="1835850" y="385708"/>
                  </a:lnTo>
                  <a:lnTo>
                    <a:pt x="1859108" y="415293"/>
                  </a:lnTo>
                  <a:lnTo>
                    <a:pt x="1895730" y="434690"/>
                  </a:lnTo>
                  <a:lnTo>
                    <a:pt x="1943963" y="441655"/>
                  </a:lnTo>
                  <a:lnTo>
                    <a:pt x="1976551" y="438861"/>
                  </a:lnTo>
                  <a:lnTo>
                    <a:pt x="2003990" y="430701"/>
                  </a:lnTo>
                  <a:lnTo>
                    <a:pt x="2025952" y="417502"/>
                  </a:lnTo>
                  <a:lnTo>
                    <a:pt x="2042109" y="399592"/>
                  </a:lnTo>
                  <a:lnTo>
                    <a:pt x="2111044" y="399592"/>
                  </a:lnTo>
                  <a:lnTo>
                    <a:pt x="2111044" y="388492"/>
                  </a:lnTo>
                  <a:lnTo>
                    <a:pt x="1959152" y="388492"/>
                  </a:lnTo>
                  <a:lnTo>
                    <a:pt x="1934068" y="385435"/>
                  </a:lnTo>
                  <a:lnTo>
                    <a:pt x="1915337" y="376735"/>
                  </a:lnTo>
                  <a:lnTo>
                    <a:pt x="1903617" y="363107"/>
                  </a:lnTo>
                  <a:lnTo>
                    <a:pt x="1899564" y="345262"/>
                  </a:lnTo>
                  <a:lnTo>
                    <a:pt x="1902439" y="329169"/>
                  </a:lnTo>
                  <a:lnTo>
                    <a:pt x="1912489" y="315979"/>
                  </a:lnTo>
                  <a:lnTo>
                    <a:pt x="1931850" y="307060"/>
                  </a:lnTo>
                  <a:lnTo>
                    <a:pt x="1962657" y="303783"/>
                  </a:lnTo>
                  <a:lnTo>
                    <a:pt x="2111044" y="303783"/>
                  </a:lnTo>
                  <a:lnTo>
                    <a:pt x="2111044" y="254711"/>
                  </a:lnTo>
                  <a:lnTo>
                    <a:pt x="2104917" y="206372"/>
                  </a:lnTo>
                  <a:lnTo>
                    <a:pt x="2093582" y="182854"/>
                  </a:lnTo>
                  <a:close/>
                </a:path>
                <a:path w="2485390" h="443864">
                  <a:moveTo>
                    <a:pt x="2111044" y="399592"/>
                  </a:moveTo>
                  <a:lnTo>
                    <a:pt x="2042109" y="399592"/>
                  </a:lnTo>
                  <a:lnTo>
                    <a:pt x="2042109" y="437565"/>
                  </a:lnTo>
                  <a:lnTo>
                    <a:pt x="2111044" y="437565"/>
                  </a:lnTo>
                  <a:lnTo>
                    <a:pt x="2111044" y="399592"/>
                  </a:lnTo>
                  <a:close/>
                </a:path>
                <a:path w="2485390" h="443864">
                  <a:moveTo>
                    <a:pt x="2111044" y="303783"/>
                  </a:moveTo>
                  <a:lnTo>
                    <a:pt x="2038019" y="303783"/>
                  </a:lnTo>
                  <a:lnTo>
                    <a:pt x="2038019" y="340004"/>
                  </a:lnTo>
                  <a:lnTo>
                    <a:pt x="2025532" y="361136"/>
                  </a:lnTo>
                  <a:lnTo>
                    <a:pt x="2007349" y="376297"/>
                  </a:lnTo>
                  <a:lnTo>
                    <a:pt x="1984784" y="385435"/>
                  </a:lnTo>
                  <a:lnTo>
                    <a:pt x="1959152" y="388492"/>
                  </a:lnTo>
                  <a:lnTo>
                    <a:pt x="2111044" y="388492"/>
                  </a:lnTo>
                  <a:lnTo>
                    <a:pt x="2111044" y="303783"/>
                  </a:lnTo>
                  <a:close/>
                </a:path>
                <a:path w="2485390" h="443864">
                  <a:moveTo>
                    <a:pt x="1969084" y="122097"/>
                  </a:moveTo>
                  <a:lnTo>
                    <a:pt x="1931941" y="124507"/>
                  </a:lnTo>
                  <a:lnTo>
                    <a:pt x="1896716" y="131737"/>
                  </a:lnTo>
                  <a:lnTo>
                    <a:pt x="1864667" y="143786"/>
                  </a:lnTo>
                  <a:lnTo>
                    <a:pt x="1837054" y="160654"/>
                  </a:lnTo>
                  <a:lnTo>
                    <a:pt x="1865680" y="213817"/>
                  </a:lnTo>
                  <a:lnTo>
                    <a:pt x="1885397" y="200846"/>
                  </a:lnTo>
                  <a:lnTo>
                    <a:pt x="1908619" y="191106"/>
                  </a:lnTo>
                  <a:lnTo>
                    <a:pt x="1934032" y="184981"/>
                  </a:lnTo>
                  <a:lnTo>
                    <a:pt x="1960321" y="182854"/>
                  </a:lnTo>
                  <a:lnTo>
                    <a:pt x="2093582" y="182854"/>
                  </a:lnTo>
                  <a:lnTo>
                    <a:pt x="2086985" y="169165"/>
                  </a:lnTo>
                  <a:lnTo>
                    <a:pt x="2057919" y="142867"/>
                  </a:lnTo>
                  <a:lnTo>
                    <a:pt x="2018395" y="127252"/>
                  </a:lnTo>
                  <a:lnTo>
                    <a:pt x="1969084" y="122097"/>
                  </a:lnTo>
                  <a:close/>
                </a:path>
                <a:path w="2485390" h="443864">
                  <a:moveTo>
                    <a:pt x="534377" y="122097"/>
                  </a:moveTo>
                  <a:lnTo>
                    <a:pt x="488821" y="127420"/>
                  </a:lnTo>
                  <a:lnTo>
                    <a:pt x="448781" y="142674"/>
                  </a:lnTo>
                  <a:lnTo>
                    <a:pt x="415493" y="166789"/>
                  </a:lnTo>
                  <a:lnTo>
                    <a:pt x="390188" y="198692"/>
                  </a:lnTo>
                  <a:lnTo>
                    <a:pt x="374101" y="237315"/>
                  </a:lnTo>
                  <a:lnTo>
                    <a:pt x="368465" y="281584"/>
                  </a:lnTo>
                  <a:lnTo>
                    <a:pt x="374101" y="325897"/>
                  </a:lnTo>
                  <a:lnTo>
                    <a:pt x="390188" y="364627"/>
                  </a:lnTo>
                  <a:lnTo>
                    <a:pt x="415493" y="396671"/>
                  </a:lnTo>
                  <a:lnTo>
                    <a:pt x="448781" y="420926"/>
                  </a:lnTo>
                  <a:lnTo>
                    <a:pt x="488821" y="436289"/>
                  </a:lnTo>
                  <a:lnTo>
                    <a:pt x="534377" y="441655"/>
                  </a:lnTo>
                  <a:lnTo>
                    <a:pt x="580383" y="436289"/>
                  </a:lnTo>
                  <a:lnTo>
                    <a:pt x="620644" y="420926"/>
                  </a:lnTo>
                  <a:lnTo>
                    <a:pt x="653992" y="396671"/>
                  </a:lnTo>
                  <a:lnTo>
                    <a:pt x="667811" y="379145"/>
                  </a:lnTo>
                  <a:lnTo>
                    <a:pt x="534377" y="379145"/>
                  </a:lnTo>
                  <a:lnTo>
                    <a:pt x="497774" y="372281"/>
                  </a:lnTo>
                  <a:lnTo>
                    <a:pt x="468509" y="352710"/>
                  </a:lnTo>
                  <a:lnTo>
                    <a:pt x="449102" y="321967"/>
                  </a:lnTo>
                  <a:lnTo>
                    <a:pt x="442074" y="281584"/>
                  </a:lnTo>
                  <a:lnTo>
                    <a:pt x="449102" y="241201"/>
                  </a:lnTo>
                  <a:lnTo>
                    <a:pt x="468509" y="210458"/>
                  </a:lnTo>
                  <a:lnTo>
                    <a:pt x="497774" y="190887"/>
                  </a:lnTo>
                  <a:lnTo>
                    <a:pt x="534377" y="184023"/>
                  </a:lnTo>
                  <a:lnTo>
                    <a:pt x="667641" y="184023"/>
                  </a:lnTo>
                  <a:lnTo>
                    <a:pt x="653992" y="166789"/>
                  </a:lnTo>
                  <a:lnTo>
                    <a:pt x="620644" y="142674"/>
                  </a:lnTo>
                  <a:lnTo>
                    <a:pt x="580383" y="127420"/>
                  </a:lnTo>
                  <a:lnTo>
                    <a:pt x="534377" y="122097"/>
                  </a:lnTo>
                  <a:close/>
                </a:path>
                <a:path w="2485390" h="443864">
                  <a:moveTo>
                    <a:pt x="667641" y="184023"/>
                  </a:moveTo>
                  <a:lnTo>
                    <a:pt x="534377" y="184023"/>
                  </a:lnTo>
                  <a:lnTo>
                    <a:pt x="571319" y="190887"/>
                  </a:lnTo>
                  <a:lnTo>
                    <a:pt x="600757" y="210458"/>
                  </a:lnTo>
                  <a:lnTo>
                    <a:pt x="620227" y="241201"/>
                  </a:lnTo>
                  <a:lnTo>
                    <a:pt x="627265" y="281584"/>
                  </a:lnTo>
                  <a:lnTo>
                    <a:pt x="620227" y="321967"/>
                  </a:lnTo>
                  <a:lnTo>
                    <a:pt x="600757" y="352710"/>
                  </a:lnTo>
                  <a:lnTo>
                    <a:pt x="571319" y="372281"/>
                  </a:lnTo>
                  <a:lnTo>
                    <a:pt x="534377" y="379145"/>
                  </a:lnTo>
                  <a:lnTo>
                    <a:pt x="667811" y="379145"/>
                  </a:lnTo>
                  <a:lnTo>
                    <a:pt x="679259" y="364627"/>
                  </a:lnTo>
                  <a:lnTo>
                    <a:pt x="695276" y="325897"/>
                  </a:lnTo>
                  <a:lnTo>
                    <a:pt x="700874" y="281584"/>
                  </a:lnTo>
                  <a:lnTo>
                    <a:pt x="695276" y="237315"/>
                  </a:lnTo>
                  <a:lnTo>
                    <a:pt x="679259" y="198692"/>
                  </a:lnTo>
                  <a:lnTo>
                    <a:pt x="667641" y="184023"/>
                  </a:lnTo>
                  <a:close/>
                </a:path>
                <a:path w="2485390" h="443864">
                  <a:moveTo>
                    <a:pt x="2247734" y="125602"/>
                  </a:moveTo>
                  <a:lnTo>
                    <a:pt x="2166531" y="125602"/>
                  </a:lnTo>
                  <a:lnTo>
                    <a:pt x="2282786" y="279247"/>
                  </a:lnTo>
                  <a:lnTo>
                    <a:pt x="2161273" y="437565"/>
                  </a:lnTo>
                  <a:lnTo>
                    <a:pt x="2241892" y="437565"/>
                  </a:lnTo>
                  <a:lnTo>
                    <a:pt x="2322512" y="329488"/>
                  </a:lnTo>
                  <a:lnTo>
                    <a:pt x="2402179" y="329488"/>
                  </a:lnTo>
                  <a:lnTo>
                    <a:pt x="2362822" y="278079"/>
                  </a:lnTo>
                  <a:lnTo>
                    <a:pt x="2401321" y="227837"/>
                  </a:lnTo>
                  <a:lnTo>
                    <a:pt x="2324265" y="227837"/>
                  </a:lnTo>
                  <a:lnTo>
                    <a:pt x="2247734" y="125602"/>
                  </a:lnTo>
                  <a:close/>
                </a:path>
                <a:path w="2485390" h="443864">
                  <a:moveTo>
                    <a:pt x="2402179" y="329488"/>
                  </a:moveTo>
                  <a:lnTo>
                    <a:pt x="2322512" y="329488"/>
                  </a:lnTo>
                  <a:lnTo>
                    <a:pt x="2402547" y="437565"/>
                  </a:lnTo>
                  <a:lnTo>
                    <a:pt x="2484920" y="437565"/>
                  </a:lnTo>
                  <a:lnTo>
                    <a:pt x="2402179" y="329488"/>
                  </a:lnTo>
                  <a:close/>
                </a:path>
                <a:path w="2485390" h="443864">
                  <a:moveTo>
                    <a:pt x="2479662" y="125602"/>
                  </a:moveTo>
                  <a:lnTo>
                    <a:pt x="2400795" y="125602"/>
                  </a:lnTo>
                  <a:lnTo>
                    <a:pt x="2324265" y="227837"/>
                  </a:lnTo>
                  <a:lnTo>
                    <a:pt x="2401321" y="227837"/>
                  </a:lnTo>
                  <a:lnTo>
                    <a:pt x="2479662" y="125602"/>
                  </a:lnTo>
                  <a:close/>
                </a:path>
                <a:path w="2485390" h="443864">
                  <a:moveTo>
                    <a:pt x="1303477" y="125602"/>
                  </a:moveTo>
                  <a:lnTo>
                    <a:pt x="1233957" y="125602"/>
                  </a:lnTo>
                  <a:lnTo>
                    <a:pt x="1233957" y="437565"/>
                  </a:lnTo>
                  <a:lnTo>
                    <a:pt x="1306982" y="437565"/>
                  </a:lnTo>
                  <a:lnTo>
                    <a:pt x="1306982" y="279247"/>
                  </a:lnTo>
                  <a:lnTo>
                    <a:pt x="1312851" y="238517"/>
                  </a:lnTo>
                  <a:lnTo>
                    <a:pt x="1329401" y="209289"/>
                  </a:lnTo>
                  <a:lnTo>
                    <a:pt x="1355041" y="191672"/>
                  </a:lnTo>
                  <a:lnTo>
                    <a:pt x="1388186" y="185775"/>
                  </a:lnTo>
                  <a:lnTo>
                    <a:pt x="1739382" y="185775"/>
                  </a:lnTo>
                  <a:lnTo>
                    <a:pt x="1734133" y="174091"/>
                  </a:lnTo>
                  <a:lnTo>
                    <a:pt x="1510868" y="174091"/>
                  </a:lnTo>
                  <a:lnTo>
                    <a:pt x="1503547" y="165328"/>
                  </a:lnTo>
                  <a:lnTo>
                    <a:pt x="1303477" y="165328"/>
                  </a:lnTo>
                  <a:lnTo>
                    <a:pt x="1303477" y="125602"/>
                  </a:lnTo>
                  <a:close/>
                </a:path>
                <a:path w="2485390" h="443864">
                  <a:moveTo>
                    <a:pt x="1612518" y="185775"/>
                  </a:moveTo>
                  <a:lnTo>
                    <a:pt x="1388186" y="185775"/>
                  </a:lnTo>
                  <a:lnTo>
                    <a:pt x="1417870" y="190841"/>
                  </a:lnTo>
                  <a:lnTo>
                    <a:pt x="1439887" y="206149"/>
                  </a:lnTo>
                  <a:lnTo>
                    <a:pt x="1453580" y="231863"/>
                  </a:lnTo>
                  <a:lnTo>
                    <a:pt x="1458290" y="268147"/>
                  </a:lnTo>
                  <a:lnTo>
                    <a:pt x="1458290" y="437565"/>
                  </a:lnTo>
                  <a:lnTo>
                    <a:pt x="1531315" y="437565"/>
                  </a:lnTo>
                  <a:lnTo>
                    <a:pt x="1531315" y="279247"/>
                  </a:lnTo>
                  <a:lnTo>
                    <a:pt x="1537266" y="238517"/>
                  </a:lnTo>
                  <a:lnTo>
                    <a:pt x="1553952" y="209289"/>
                  </a:lnTo>
                  <a:lnTo>
                    <a:pt x="1579621" y="191672"/>
                  </a:lnTo>
                  <a:lnTo>
                    <a:pt x="1612518" y="185775"/>
                  </a:lnTo>
                  <a:close/>
                </a:path>
                <a:path w="2485390" h="443864">
                  <a:moveTo>
                    <a:pt x="1739382" y="185775"/>
                  </a:moveTo>
                  <a:lnTo>
                    <a:pt x="1612518" y="185775"/>
                  </a:lnTo>
                  <a:lnTo>
                    <a:pt x="1642203" y="190841"/>
                  </a:lnTo>
                  <a:lnTo>
                    <a:pt x="1664220" y="206149"/>
                  </a:lnTo>
                  <a:lnTo>
                    <a:pt x="1677912" y="231863"/>
                  </a:lnTo>
                  <a:lnTo>
                    <a:pt x="1682623" y="268147"/>
                  </a:lnTo>
                  <a:lnTo>
                    <a:pt x="1682623" y="437565"/>
                  </a:lnTo>
                  <a:lnTo>
                    <a:pt x="1755648" y="437565"/>
                  </a:lnTo>
                  <a:lnTo>
                    <a:pt x="1755648" y="258800"/>
                  </a:lnTo>
                  <a:lnTo>
                    <a:pt x="1749576" y="208465"/>
                  </a:lnTo>
                  <a:lnTo>
                    <a:pt x="1739382" y="185775"/>
                  </a:lnTo>
                  <a:close/>
                </a:path>
                <a:path w="2485390" h="443864">
                  <a:moveTo>
                    <a:pt x="1627708" y="122097"/>
                  </a:moveTo>
                  <a:lnTo>
                    <a:pt x="1592035" y="125703"/>
                  </a:lnTo>
                  <a:lnTo>
                    <a:pt x="1560087" y="136045"/>
                  </a:lnTo>
                  <a:lnTo>
                    <a:pt x="1532739" y="152412"/>
                  </a:lnTo>
                  <a:lnTo>
                    <a:pt x="1510868" y="174091"/>
                  </a:lnTo>
                  <a:lnTo>
                    <a:pt x="1734133" y="174091"/>
                  </a:lnTo>
                  <a:lnTo>
                    <a:pt x="1732317" y="170048"/>
                  </a:lnTo>
                  <a:lnTo>
                    <a:pt x="1705299" y="143128"/>
                  </a:lnTo>
                  <a:lnTo>
                    <a:pt x="1669952" y="127285"/>
                  </a:lnTo>
                  <a:lnTo>
                    <a:pt x="1627708" y="122097"/>
                  </a:lnTo>
                  <a:close/>
                </a:path>
                <a:path w="2485390" h="443864">
                  <a:moveTo>
                    <a:pt x="1405712" y="122097"/>
                  </a:moveTo>
                  <a:lnTo>
                    <a:pt x="1375032" y="124909"/>
                  </a:lnTo>
                  <a:lnTo>
                    <a:pt x="1347365" y="133197"/>
                  </a:lnTo>
                  <a:lnTo>
                    <a:pt x="1323312" y="146743"/>
                  </a:lnTo>
                  <a:lnTo>
                    <a:pt x="1303477" y="165328"/>
                  </a:lnTo>
                  <a:lnTo>
                    <a:pt x="1503547" y="165328"/>
                  </a:lnTo>
                  <a:lnTo>
                    <a:pt x="1491726" y="151180"/>
                  </a:lnTo>
                  <a:lnTo>
                    <a:pt x="1467272" y="134950"/>
                  </a:lnTo>
                  <a:lnTo>
                    <a:pt x="1438326" y="125292"/>
                  </a:lnTo>
                  <a:lnTo>
                    <a:pt x="1405712" y="122097"/>
                  </a:lnTo>
                  <a:close/>
                </a:path>
                <a:path w="2485390" h="443864">
                  <a:moveTo>
                    <a:pt x="1069263" y="186359"/>
                  </a:moveTo>
                  <a:lnTo>
                    <a:pt x="996238" y="186359"/>
                  </a:lnTo>
                  <a:lnTo>
                    <a:pt x="996238" y="336499"/>
                  </a:lnTo>
                  <a:lnTo>
                    <a:pt x="1003422" y="382012"/>
                  </a:lnTo>
                  <a:lnTo>
                    <a:pt x="1024353" y="414928"/>
                  </a:lnTo>
                  <a:lnTo>
                    <a:pt x="1058100" y="434918"/>
                  </a:lnTo>
                  <a:lnTo>
                    <a:pt x="1103731" y="441655"/>
                  </a:lnTo>
                  <a:lnTo>
                    <a:pt x="1123311" y="440340"/>
                  </a:lnTo>
                  <a:lnTo>
                    <a:pt x="1142069" y="436397"/>
                  </a:lnTo>
                  <a:lnTo>
                    <a:pt x="1159184" y="429825"/>
                  </a:lnTo>
                  <a:lnTo>
                    <a:pt x="1173835" y="420624"/>
                  </a:lnTo>
                  <a:lnTo>
                    <a:pt x="1158442" y="381482"/>
                  </a:lnTo>
                  <a:lnTo>
                    <a:pt x="1112494" y="381482"/>
                  </a:lnTo>
                  <a:lnTo>
                    <a:pt x="1093909" y="378452"/>
                  </a:lnTo>
                  <a:lnTo>
                    <a:pt x="1080363" y="369506"/>
                  </a:lnTo>
                  <a:lnTo>
                    <a:pt x="1072075" y="354864"/>
                  </a:lnTo>
                  <a:lnTo>
                    <a:pt x="1069263" y="334746"/>
                  </a:lnTo>
                  <a:lnTo>
                    <a:pt x="1069263" y="186359"/>
                  </a:lnTo>
                  <a:close/>
                </a:path>
                <a:path w="2485390" h="443864">
                  <a:moveTo>
                    <a:pt x="853363" y="186359"/>
                  </a:moveTo>
                  <a:lnTo>
                    <a:pt x="780338" y="186359"/>
                  </a:lnTo>
                  <a:lnTo>
                    <a:pt x="780338" y="437565"/>
                  </a:lnTo>
                  <a:lnTo>
                    <a:pt x="853363" y="437565"/>
                  </a:lnTo>
                  <a:lnTo>
                    <a:pt x="853363" y="186359"/>
                  </a:lnTo>
                  <a:close/>
                </a:path>
                <a:path w="2485390" h="443864">
                  <a:moveTo>
                    <a:pt x="1153388" y="368630"/>
                  </a:moveTo>
                  <a:lnTo>
                    <a:pt x="1144452" y="374335"/>
                  </a:lnTo>
                  <a:lnTo>
                    <a:pt x="1134475" y="378342"/>
                  </a:lnTo>
                  <a:lnTo>
                    <a:pt x="1123731" y="380706"/>
                  </a:lnTo>
                  <a:lnTo>
                    <a:pt x="1112494" y="381482"/>
                  </a:lnTo>
                  <a:lnTo>
                    <a:pt x="1158442" y="381482"/>
                  </a:lnTo>
                  <a:lnTo>
                    <a:pt x="1153388" y="368630"/>
                  </a:lnTo>
                  <a:close/>
                </a:path>
                <a:path w="2485390" h="443864">
                  <a:moveTo>
                    <a:pt x="936904" y="127939"/>
                  </a:moveTo>
                  <a:lnTo>
                    <a:pt x="728929" y="127939"/>
                  </a:lnTo>
                  <a:lnTo>
                    <a:pt x="728929" y="186359"/>
                  </a:lnTo>
                  <a:lnTo>
                    <a:pt x="936904" y="186359"/>
                  </a:lnTo>
                  <a:lnTo>
                    <a:pt x="936904" y="127939"/>
                  </a:lnTo>
                  <a:close/>
                </a:path>
                <a:path w="2485390" h="443864">
                  <a:moveTo>
                    <a:pt x="1152804" y="127939"/>
                  </a:moveTo>
                  <a:lnTo>
                    <a:pt x="944829" y="127939"/>
                  </a:lnTo>
                  <a:lnTo>
                    <a:pt x="944829" y="186359"/>
                  </a:lnTo>
                  <a:lnTo>
                    <a:pt x="1152804" y="186359"/>
                  </a:lnTo>
                  <a:lnTo>
                    <a:pt x="1152804" y="127939"/>
                  </a:lnTo>
                  <a:close/>
                </a:path>
                <a:path w="2485390" h="443864">
                  <a:moveTo>
                    <a:pt x="891920" y="0"/>
                  </a:moveTo>
                  <a:lnTo>
                    <a:pt x="843925" y="7685"/>
                  </a:lnTo>
                  <a:lnTo>
                    <a:pt x="808964" y="29502"/>
                  </a:lnTo>
                  <a:lnTo>
                    <a:pt x="787586" y="63586"/>
                  </a:lnTo>
                  <a:lnTo>
                    <a:pt x="780338" y="108076"/>
                  </a:lnTo>
                  <a:lnTo>
                    <a:pt x="780338" y="127939"/>
                  </a:lnTo>
                  <a:lnTo>
                    <a:pt x="851026" y="127939"/>
                  </a:lnTo>
                  <a:lnTo>
                    <a:pt x="851026" y="109245"/>
                  </a:lnTo>
                  <a:lnTo>
                    <a:pt x="853966" y="87347"/>
                  </a:lnTo>
                  <a:lnTo>
                    <a:pt x="862710" y="71637"/>
                  </a:lnTo>
                  <a:lnTo>
                    <a:pt x="877151" y="62171"/>
                  </a:lnTo>
                  <a:lnTo>
                    <a:pt x="897178" y="59004"/>
                  </a:lnTo>
                  <a:lnTo>
                    <a:pt x="942274" y="59004"/>
                  </a:lnTo>
                  <a:lnTo>
                    <a:pt x="957935" y="16941"/>
                  </a:lnTo>
                  <a:lnTo>
                    <a:pt x="944252" y="9365"/>
                  </a:lnTo>
                  <a:lnTo>
                    <a:pt x="928214" y="4089"/>
                  </a:lnTo>
                  <a:lnTo>
                    <a:pt x="910533" y="1004"/>
                  </a:lnTo>
                  <a:lnTo>
                    <a:pt x="891920" y="0"/>
                  </a:lnTo>
                  <a:close/>
                </a:path>
                <a:path w="2485390" h="443864">
                  <a:moveTo>
                    <a:pt x="1069263" y="56667"/>
                  </a:moveTo>
                  <a:lnTo>
                    <a:pt x="996238" y="56667"/>
                  </a:lnTo>
                  <a:lnTo>
                    <a:pt x="996238" y="127939"/>
                  </a:lnTo>
                  <a:lnTo>
                    <a:pt x="1069263" y="127939"/>
                  </a:lnTo>
                  <a:lnTo>
                    <a:pt x="1069263" y="56667"/>
                  </a:lnTo>
                  <a:close/>
                </a:path>
                <a:path w="2485390" h="443864">
                  <a:moveTo>
                    <a:pt x="942274" y="59004"/>
                  </a:moveTo>
                  <a:lnTo>
                    <a:pt x="897178" y="59004"/>
                  </a:lnTo>
                  <a:lnTo>
                    <a:pt x="908324" y="59944"/>
                  </a:lnTo>
                  <a:lnTo>
                    <a:pt x="918867" y="62582"/>
                  </a:lnTo>
                  <a:lnTo>
                    <a:pt x="928643" y="66644"/>
                  </a:lnTo>
                  <a:lnTo>
                    <a:pt x="937488" y="71856"/>
                  </a:lnTo>
                  <a:lnTo>
                    <a:pt x="942274" y="59004"/>
                  </a:lnTo>
                  <a:close/>
                </a:path>
                <a:path w="2485390" h="443864">
                  <a:moveTo>
                    <a:pt x="26288" y="335330"/>
                  </a:moveTo>
                  <a:lnTo>
                    <a:pt x="0" y="394334"/>
                  </a:lnTo>
                  <a:lnTo>
                    <a:pt x="69446" y="429825"/>
                  </a:lnTo>
                  <a:lnTo>
                    <a:pt x="113946" y="439847"/>
                  </a:lnTo>
                  <a:lnTo>
                    <a:pt x="161239" y="443407"/>
                  </a:lnTo>
                  <a:lnTo>
                    <a:pt x="221505" y="437051"/>
                  </a:lnTo>
                  <a:lnTo>
                    <a:pt x="267890" y="419478"/>
                  </a:lnTo>
                  <a:lnTo>
                    <a:pt x="300676" y="392932"/>
                  </a:lnTo>
                  <a:lnTo>
                    <a:pt x="308057" y="380314"/>
                  </a:lnTo>
                  <a:lnTo>
                    <a:pt x="161239" y="380314"/>
                  </a:lnTo>
                  <a:lnTo>
                    <a:pt x="123558" y="376982"/>
                  </a:lnTo>
                  <a:lnTo>
                    <a:pt x="87191" y="367680"/>
                  </a:lnTo>
                  <a:lnTo>
                    <a:pt x="54111" y="353450"/>
                  </a:lnTo>
                  <a:lnTo>
                    <a:pt x="26288" y="335330"/>
                  </a:lnTo>
                  <a:close/>
                </a:path>
                <a:path w="2485390" h="443864">
                  <a:moveTo>
                    <a:pt x="173507" y="22783"/>
                  </a:moveTo>
                  <a:lnTo>
                    <a:pt x="113302" y="29144"/>
                  </a:lnTo>
                  <a:lnTo>
                    <a:pt x="67061" y="46750"/>
                  </a:lnTo>
                  <a:lnTo>
                    <a:pt x="34449" y="73384"/>
                  </a:lnTo>
                  <a:lnTo>
                    <a:pt x="15128" y="106833"/>
                  </a:lnTo>
                  <a:lnTo>
                    <a:pt x="8762" y="144881"/>
                  </a:lnTo>
                  <a:lnTo>
                    <a:pt x="15567" y="184513"/>
                  </a:lnTo>
                  <a:lnTo>
                    <a:pt x="61256" y="234563"/>
                  </a:lnTo>
                  <a:lnTo>
                    <a:pt x="130276" y="259895"/>
                  </a:lnTo>
                  <a:lnTo>
                    <a:pt x="166244" y="268629"/>
                  </a:lnTo>
                  <a:lnTo>
                    <a:pt x="199296" y="277586"/>
                  </a:lnTo>
                  <a:lnTo>
                    <a:pt x="226515" y="288903"/>
                  </a:lnTo>
                  <a:lnTo>
                    <a:pt x="244985" y="304713"/>
                  </a:lnTo>
                  <a:lnTo>
                    <a:pt x="251790" y="327151"/>
                  </a:lnTo>
                  <a:lnTo>
                    <a:pt x="246596" y="348274"/>
                  </a:lnTo>
                  <a:lnTo>
                    <a:pt x="230393" y="365125"/>
                  </a:lnTo>
                  <a:lnTo>
                    <a:pt x="202251" y="376279"/>
                  </a:lnTo>
                  <a:lnTo>
                    <a:pt x="161239" y="380314"/>
                  </a:lnTo>
                  <a:lnTo>
                    <a:pt x="308057" y="380314"/>
                  </a:lnTo>
                  <a:lnTo>
                    <a:pt x="320141" y="359656"/>
                  </a:lnTo>
                  <a:lnTo>
                    <a:pt x="326567" y="321894"/>
                  </a:lnTo>
                  <a:lnTo>
                    <a:pt x="319779" y="282706"/>
                  </a:lnTo>
                  <a:lnTo>
                    <a:pt x="274200" y="233142"/>
                  </a:lnTo>
                  <a:lnTo>
                    <a:pt x="205346" y="207975"/>
                  </a:lnTo>
                  <a:lnTo>
                    <a:pt x="169464" y="199282"/>
                  </a:lnTo>
                  <a:lnTo>
                    <a:pt x="136492" y="190379"/>
                  </a:lnTo>
                  <a:lnTo>
                    <a:pt x="109338" y="179162"/>
                  </a:lnTo>
                  <a:lnTo>
                    <a:pt x="90913" y="163529"/>
                  </a:lnTo>
                  <a:lnTo>
                    <a:pt x="84124" y="141376"/>
                  </a:lnTo>
                  <a:lnTo>
                    <a:pt x="89127" y="119642"/>
                  </a:lnTo>
                  <a:lnTo>
                    <a:pt x="104863" y="102015"/>
                  </a:lnTo>
                  <a:lnTo>
                    <a:pt x="132430" y="90195"/>
                  </a:lnTo>
                  <a:lnTo>
                    <a:pt x="172923" y="85877"/>
                  </a:lnTo>
                  <a:lnTo>
                    <a:pt x="298717" y="85877"/>
                  </a:lnTo>
                  <a:lnTo>
                    <a:pt x="309625" y="59004"/>
                  </a:lnTo>
                  <a:lnTo>
                    <a:pt x="280224" y="43486"/>
                  </a:lnTo>
                  <a:lnTo>
                    <a:pt x="246605" y="32130"/>
                  </a:lnTo>
                  <a:lnTo>
                    <a:pt x="210467" y="25157"/>
                  </a:lnTo>
                  <a:lnTo>
                    <a:pt x="173507" y="22783"/>
                  </a:lnTo>
                  <a:close/>
                </a:path>
                <a:path w="2485390" h="443864">
                  <a:moveTo>
                    <a:pt x="298717" y="85877"/>
                  </a:moveTo>
                  <a:lnTo>
                    <a:pt x="172923" y="85877"/>
                  </a:lnTo>
                  <a:lnTo>
                    <a:pt x="200398" y="87858"/>
                  </a:lnTo>
                  <a:lnTo>
                    <a:pt x="228860" y="93837"/>
                  </a:lnTo>
                  <a:lnTo>
                    <a:pt x="257540" y="103868"/>
                  </a:lnTo>
                  <a:lnTo>
                    <a:pt x="285673" y="118008"/>
                  </a:lnTo>
                  <a:lnTo>
                    <a:pt x="298717" y="858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286" y="3265500"/>
              <a:ext cx="151155" cy="974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9796" y="3145739"/>
              <a:ext cx="197891" cy="20782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354072" y="2968066"/>
              <a:ext cx="2485390" cy="443865"/>
            </a:xfrm>
            <a:custGeom>
              <a:avLst/>
              <a:gdLst/>
              <a:ahLst/>
              <a:cxnLst/>
              <a:rect l="l" t="t" r="r" b="b"/>
              <a:pathLst>
                <a:path w="2485390" h="443864">
                  <a:moveTo>
                    <a:pt x="2166531" y="125603"/>
                  </a:moveTo>
                  <a:lnTo>
                    <a:pt x="2247734" y="125603"/>
                  </a:lnTo>
                  <a:lnTo>
                    <a:pt x="2324265" y="227838"/>
                  </a:lnTo>
                  <a:lnTo>
                    <a:pt x="2400795" y="125603"/>
                  </a:lnTo>
                  <a:lnTo>
                    <a:pt x="2479662" y="125603"/>
                  </a:lnTo>
                  <a:lnTo>
                    <a:pt x="2362822" y="278079"/>
                  </a:lnTo>
                  <a:lnTo>
                    <a:pt x="2484920" y="437565"/>
                  </a:lnTo>
                  <a:lnTo>
                    <a:pt x="2402547" y="437565"/>
                  </a:lnTo>
                  <a:lnTo>
                    <a:pt x="2322512" y="329488"/>
                  </a:lnTo>
                  <a:lnTo>
                    <a:pt x="2241892" y="437565"/>
                  </a:lnTo>
                  <a:lnTo>
                    <a:pt x="2161273" y="437565"/>
                  </a:lnTo>
                  <a:lnTo>
                    <a:pt x="2282786" y="279247"/>
                  </a:lnTo>
                  <a:lnTo>
                    <a:pt x="2166531" y="125603"/>
                  </a:lnTo>
                  <a:close/>
                </a:path>
                <a:path w="2485390" h="443864">
                  <a:moveTo>
                    <a:pt x="1969084" y="122097"/>
                  </a:moveTo>
                  <a:lnTo>
                    <a:pt x="2018395" y="127252"/>
                  </a:lnTo>
                  <a:lnTo>
                    <a:pt x="2057919" y="142867"/>
                  </a:lnTo>
                  <a:lnTo>
                    <a:pt x="2086985" y="169165"/>
                  </a:lnTo>
                  <a:lnTo>
                    <a:pt x="2104917" y="206372"/>
                  </a:lnTo>
                  <a:lnTo>
                    <a:pt x="2111044" y="254711"/>
                  </a:lnTo>
                  <a:lnTo>
                    <a:pt x="2111044" y="437565"/>
                  </a:lnTo>
                  <a:lnTo>
                    <a:pt x="2042109" y="437565"/>
                  </a:lnTo>
                  <a:lnTo>
                    <a:pt x="2042109" y="399592"/>
                  </a:lnTo>
                  <a:lnTo>
                    <a:pt x="2025952" y="417502"/>
                  </a:lnTo>
                  <a:lnTo>
                    <a:pt x="2003990" y="430701"/>
                  </a:lnTo>
                  <a:lnTo>
                    <a:pt x="1976550" y="438861"/>
                  </a:lnTo>
                  <a:lnTo>
                    <a:pt x="1943963" y="441655"/>
                  </a:lnTo>
                  <a:lnTo>
                    <a:pt x="1895730" y="434690"/>
                  </a:lnTo>
                  <a:lnTo>
                    <a:pt x="1859108" y="415293"/>
                  </a:lnTo>
                  <a:lnTo>
                    <a:pt x="1835850" y="385708"/>
                  </a:lnTo>
                  <a:lnTo>
                    <a:pt x="1827707" y="348183"/>
                  </a:lnTo>
                  <a:lnTo>
                    <a:pt x="1834663" y="311734"/>
                  </a:lnTo>
                  <a:lnTo>
                    <a:pt x="1857063" y="282241"/>
                  </a:lnTo>
                  <a:lnTo>
                    <a:pt x="1897209" y="262497"/>
                  </a:lnTo>
                  <a:lnTo>
                    <a:pt x="1957400" y="255295"/>
                  </a:lnTo>
                  <a:lnTo>
                    <a:pt x="2038019" y="255295"/>
                  </a:lnTo>
                  <a:lnTo>
                    <a:pt x="2038019" y="250621"/>
                  </a:lnTo>
                  <a:lnTo>
                    <a:pt x="2033190" y="222041"/>
                  </a:lnTo>
                  <a:lnTo>
                    <a:pt x="2018668" y="200745"/>
                  </a:lnTo>
                  <a:lnTo>
                    <a:pt x="1994396" y="187446"/>
                  </a:lnTo>
                  <a:lnTo>
                    <a:pt x="1960321" y="182854"/>
                  </a:lnTo>
                  <a:lnTo>
                    <a:pt x="1934032" y="184981"/>
                  </a:lnTo>
                  <a:lnTo>
                    <a:pt x="1908619" y="191106"/>
                  </a:lnTo>
                  <a:lnTo>
                    <a:pt x="1885397" y="200846"/>
                  </a:lnTo>
                  <a:lnTo>
                    <a:pt x="1865680" y="213817"/>
                  </a:lnTo>
                  <a:lnTo>
                    <a:pt x="1837054" y="160655"/>
                  </a:lnTo>
                  <a:lnTo>
                    <a:pt x="1864667" y="143786"/>
                  </a:lnTo>
                  <a:lnTo>
                    <a:pt x="1896716" y="131737"/>
                  </a:lnTo>
                  <a:lnTo>
                    <a:pt x="1931941" y="124507"/>
                  </a:lnTo>
                  <a:lnTo>
                    <a:pt x="1969084" y="122097"/>
                  </a:lnTo>
                  <a:close/>
                </a:path>
                <a:path w="2485390" h="443864">
                  <a:moveTo>
                    <a:pt x="1405712" y="122097"/>
                  </a:moveTo>
                  <a:lnTo>
                    <a:pt x="1438326" y="125292"/>
                  </a:lnTo>
                  <a:lnTo>
                    <a:pt x="1467272" y="134950"/>
                  </a:lnTo>
                  <a:lnTo>
                    <a:pt x="1491726" y="151180"/>
                  </a:lnTo>
                  <a:lnTo>
                    <a:pt x="1510868" y="174091"/>
                  </a:lnTo>
                  <a:lnTo>
                    <a:pt x="1532739" y="152412"/>
                  </a:lnTo>
                  <a:lnTo>
                    <a:pt x="1560087" y="136045"/>
                  </a:lnTo>
                  <a:lnTo>
                    <a:pt x="1592035" y="125703"/>
                  </a:lnTo>
                  <a:lnTo>
                    <a:pt x="1627708" y="122097"/>
                  </a:lnTo>
                  <a:lnTo>
                    <a:pt x="1669952" y="127285"/>
                  </a:lnTo>
                  <a:lnTo>
                    <a:pt x="1705299" y="143129"/>
                  </a:lnTo>
                  <a:lnTo>
                    <a:pt x="1732317" y="170048"/>
                  </a:lnTo>
                  <a:lnTo>
                    <a:pt x="1749576" y="208465"/>
                  </a:lnTo>
                  <a:lnTo>
                    <a:pt x="1755647" y="258800"/>
                  </a:lnTo>
                  <a:lnTo>
                    <a:pt x="1755647" y="437565"/>
                  </a:lnTo>
                  <a:lnTo>
                    <a:pt x="1682622" y="437565"/>
                  </a:lnTo>
                  <a:lnTo>
                    <a:pt x="1682622" y="268147"/>
                  </a:lnTo>
                  <a:lnTo>
                    <a:pt x="1677912" y="231863"/>
                  </a:lnTo>
                  <a:lnTo>
                    <a:pt x="1664220" y="206149"/>
                  </a:lnTo>
                  <a:lnTo>
                    <a:pt x="1642203" y="190841"/>
                  </a:lnTo>
                  <a:lnTo>
                    <a:pt x="1612518" y="185775"/>
                  </a:lnTo>
                  <a:lnTo>
                    <a:pt x="1579621" y="191672"/>
                  </a:lnTo>
                  <a:lnTo>
                    <a:pt x="1553952" y="209289"/>
                  </a:lnTo>
                  <a:lnTo>
                    <a:pt x="1537266" y="238517"/>
                  </a:lnTo>
                  <a:lnTo>
                    <a:pt x="1531315" y="279247"/>
                  </a:lnTo>
                  <a:lnTo>
                    <a:pt x="1531315" y="437565"/>
                  </a:lnTo>
                  <a:lnTo>
                    <a:pt x="1458290" y="437565"/>
                  </a:lnTo>
                  <a:lnTo>
                    <a:pt x="1458290" y="268147"/>
                  </a:lnTo>
                  <a:lnTo>
                    <a:pt x="1453580" y="231863"/>
                  </a:lnTo>
                  <a:lnTo>
                    <a:pt x="1439887" y="206149"/>
                  </a:lnTo>
                  <a:lnTo>
                    <a:pt x="1417870" y="190841"/>
                  </a:lnTo>
                  <a:lnTo>
                    <a:pt x="1388186" y="185775"/>
                  </a:lnTo>
                  <a:lnTo>
                    <a:pt x="1355041" y="191672"/>
                  </a:lnTo>
                  <a:lnTo>
                    <a:pt x="1329401" y="209289"/>
                  </a:lnTo>
                  <a:lnTo>
                    <a:pt x="1312851" y="238517"/>
                  </a:lnTo>
                  <a:lnTo>
                    <a:pt x="1306982" y="279247"/>
                  </a:lnTo>
                  <a:lnTo>
                    <a:pt x="1306982" y="437565"/>
                  </a:lnTo>
                  <a:lnTo>
                    <a:pt x="1233957" y="437565"/>
                  </a:lnTo>
                  <a:lnTo>
                    <a:pt x="1233957" y="125603"/>
                  </a:lnTo>
                  <a:lnTo>
                    <a:pt x="1303477" y="125603"/>
                  </a:lnTo>
                  <a:lnTo>
                    <a:pt x="1303477" y="165328"/>
                  </a:lnTo>
                  <a:lnTo>
                    <a:pt x="1323312" y="146743"/>
                  </a:lnTo>
                  <a:lnTo>
                    <a:pt x="1347365" y="133197"/>
                  </a:lnTo>
                  <a:lnTo>
                    <a:pt x="1375032" y="124909"/>
                  </a:lnTo>
                  <a:lnTo>
                    <a:pt x="1405712" y="122097"/>
                  </a:lnTo>
                  <a:close/>
                </a:path>
                <a:path w="2485390" h="443864">
                  <a:moveTo>
                    <a:pt x="534377" y="122097"/>
                  </a:moveTo>
                  <a:lnTo>
                    <a:pt x="580383" y="127420"/>
                  </a:lnTo>
                  <a:lnTo>
                    <a:pt x="620644" y="142674"/>
                  </a:lnTo>
                  <a:lnTo>
                    <a:pt x="653992" y="166789"/>
                  </a:lnTo>
                  <a:lnTo>
                    <a:pt x="679259" y="198692"/>
                  </a:lnTo>
                  <a:lnTo>
                    <a:pt x="695276" y="237315"/>
                  </a:lnTo>
                  <a:lnTo>
                    <a:pt x="700874" y="281584"/>
                  </a:lnTo>
                  <a:lnTo>
                    <a:pt x="695276" y="325897"/>
                  </a:lnTo>
                  <a:lnTo>
                    <a:pt x="679259" y="364627"/>
                  </a:lnTo>
                  <a:lnTo>
                    <a:pt x="653992" y="396671"/>
                  </a:lnTo>
                  <a:lnTo>
                    <a:pt x="620644" y="420926"/>
                  </a:lnTo>
                  <a:lnTo>
                    <a:pt x="580383" y="436289"/>
                  </a:lnTo>
                  <a:lnTo>
                    <a:pt x="534377" y="441655"/>
                  </a:lnTo>
                  <a:lnTo>
                    <a:pt x="488821" y="436289"/>
                  </a:lnTo>
                  <a:lnTo>
                    <a:pt x="448781" y="420926"/>
                  </a:lnTo>
                  <a:lnTo>
                    <a:pt x="415493" y="396671"/>
                  </a:lnTo>
                  <a:lnTo>
                    <a:pt x="390188" y="364627"/>
                  </a:lnTo>
                  <a:lnTo>
                    <a:pt x="374101" y="325897"/>
                  </a:lnTo>
                  <a:lnTo>
                    <a:pt x="368465" y="281584"/>
                  </a:lnTo>
                  <a:lnTo>
                    <a:pt x="374101" y="237315"/>
                  </a:lnTo>
                  <a:lnTo>
                    <a:pt x="390188" y="198692"/>
                  </a:lnTo>
                  <a:lnTo>
                    <a:pt x="415493" y="166789"/>
                  </a:lnTo>
                  <a:lnTo>
                    <a:pt x="448781" y="142674"/>
                  </a:lnTo>
                  <a:lnTo>
                    <a:pt x="488821" y="127420"/>
                  </a:lnTo>
                  <a:lnTo>
                    <a:pt x="534377" y="122097"/>
                  </a:lnTo>
                  <a:close/>
                </a:path>
                <a:path w="2485390" h="443864">
                  <a:moveTo>
                    <a:pt x="996238" y="56667"/>
                  </a:moveTo>
                  <a:lnTo>
                    <a:pt x="1069263" y="56667"/>
                  </a:lnTo>
                  <a:lnTo>
                    <a:pt x="1069263" y="127939"/>
                  </a:lnTo>
                  <a:lnTo>
                    <a:pt x="1152804" y="127939"/>
                  </a:lnTo>
                  <a:lnTo>
                    <a:pt x="1152804" y="186359"/>
                  </a:lnTo>
                  <a:lnTo>
                    <a:pt x="1069263" y="186359"/>
                  </a:lnTo>
                  <a:lnTo>
                    <a:pt x="1069263" y="334746"/>
                  </a:lnTo>
                  <a:lnTo>
                    <a:pt x="1072075" y="354864"/>
                  </a:lnTo>
                  <a:lnTo>
                    <a:pt x="1080363" y="369506"/>
                  </a:lnTo>
                  <a:lnTo>
                    <a:pt x="1093909" y="378452"/>
                  </a:lnTo>
                  <a:lnTo>
                    <a:pt x="1112494" y="381482"/>
                  </a:lnTo>
                  <a:lnTo>
                    <a:pt x="1123731" y="380706"/>
                  </a:lnTo>
                  <a:lnTo>
                    <a:pt x="1134475" y="378342"/>
                  </a:lnTo>
                  <a:lnTo>
                    <a:pt x="1144452" y="374335"/>
                  </a:lnTo>
                  <a:lnTo>
                    <a:pt x="1153388" y="368630"/>
                  </a:lnTo>
                  <a:lnTo>
                    <a:pt x="1173835" y="420624"/>
                  </a:lnTo>
                  <a:lnTo>
                    <a:pt x="1159184" y="429825"/>
                  </a:lnTo>
                  <a:lnTo>
                    <a:pt x="1142069" y="436397"/>
                  </a:lnTo>
                  <a:lnTo>
                    <a:pt x="1123311" y="440340"/>
                  </a:lnTo>
                  <a:lnTo>
                    <a:pt x="1103731" y="441655"/>
                  </a:lnTo>
                  <a:lnTo>
                    <a:pt x="1058100" y="434918"/>
                  </a:lnTo>
                  <a:lnTo>
                    <a:pt x="1024353" y="414928"/>
                  </a:lnTo>
                  <a:lnTo>
                    <a:pt x="1003422" y="382012"/>
                  </a:lnTo>
                  <a:lnTo>
                    <a:pt x="996238" y="336499"/>
                  </a:lnTo>
                  <a:lnTo>
                    <a:pt x="996238" y="186359"/>
                  </a:lnTo>
                  <a:lnTo>
                    <a:pt x="944829" y="186359"/>
                  </a:lnTo>
                  <a:lnTo>
                    <a:pt x="944829" y="127939"/>
                  </a:lnTo>
                  <a:lnTo>
                    <a:pt x="996238" y="127939"/>
                  </a:lnTo>
                  <a:lnTo>
                    <a:pt x="996238" y="56667"/>
                  </a:lnTo>
                  <a:close/>
                </a:path>
                <a:path w="2485390" h="443864">
                  <a:moveTo>
                    <a:pt x="173507" y="22783"/>
                  </a:moveTo>
                  <a:lnTo>
                    <a:pt x="210467" y="25157"/>
                  </a:lnTo>
                  <a:lnTo>
                    <a:pt x="246605" y="32131"/>
                  </a:lnTo>
                  <a:lnTo>
                    <a:pt x="280224" y="43486"/>
                  </a:lnTo>
                  <a:lnTo>
                    <a:pt x="309625" y="59004"/>
                  </a:lnTo>
                  <a:lnTo>
                    <a:pt x="285673" y="118008"/>
                  </a:lnTo>
                  <a:lnTo>
                    <a:pt x="257540" y="103868"/>
                  </a:lnTo>
                  <a:lnTo>
                    <a:pt x="228860" y="93837"/>
                  </a:lnTo>
                  <a:lnTo>
                    <a:pt x="200398" y="87858"/>
                  </a:lnTo>
                  <a:lnTo>
                    <a:pt x="172923" y="85877"/>
                  </a:lnTo>
                  <a:lnTo>
                    <a:pt x="132430" y="90195"/>
                  </a:lnTo>
                  <a:lnTo>
                    <a:pt x="104863" y="102015"/>
                  </a:lnTo>
                  <a:lnTo>
                    <a:pt x="89127" y="119642"/>
                  </a:lnTo>
                  <a:lnTo>
                    <a:pt x="84124" y="141376"/>
                  </a:lnTo>
                  <a:lnTo>
                    <a:pt x="90913" y="163529"/>
                  </a:lnTo>
                  <a:lnTo>
                    <a:pt x="109338" y="179162"/>
                  </a:lnTo>
                  <a:lnTo>
                    <a:pt x="136492" y="190379"/>
                  </a:lnTo>
                  <a:lnTo>
                    <a:pt x="169464" y="199282"/>
                  </a:lnTo>
                  <a:lnTo>
                    <a:pt x="205346" y="207975"/>
                  </a:lnTo>
                  <a:lnTo>
                    <a:pt x="241227" y="218560"/>
                  </a:lnTo>
                  <a:lnTo>
                    <a:pt x="274200" y="233142"/>
                  </a:lnTo>
                  <a:lnTo>
                    <a:pt x="301353" y="253823"/>
                  </a:lnTo>
                  <a:lnTo>
                    <a:pt x="319779" y="282706"/>
                  </a:lnTo>
                  <a:lnTo>
                    <a:pt x="326567" y="321894"/>
                  </a:lnTo>
                  <a:lnTo>
                    <a:pt x="320141" y="359656"/>
                  </a:lnTo>
                  <a:lnTo>
                    <a:pt x="300676" y="392932"/>
                  </a:lnTo>
                  <a:lnTo>
                    <a:pt x="267890" y="419478"/>
                  </a:lnTo>
                  <a:lnTo>
                    <a:pt x="221505" y="437051"/>
                  </a:lnTo>
                  <a:lnTo>
                    <a:pt x="161239" y="443407"/>
                  </a:lnTo>
                  <a:lnTo>
                    <a:pt x="113946" y="439847"/>
                  </a:lnTo>
                  <a:lnTo>
                    <a:pt x="69446" y="429825"/>
                  </a:lnTo>
                  <a:lnTo>
                    <a:pt x="30533" y="414325"/>
                  </a:lnTo>
                  <a:lnTo>
                    <a:pt x="0" y="394335"/>
                  </a:lnTo>
                  <a:lnTo>
                    <a:pt x="26288" y="335330"/>
                  </a:lnTo>
                  <a:lnTo>
                    <a:pt x="54111" y="353450"/>
                  </a:lnTo>
                  <a:lnTo>
                    <a:pt x="87191" y="367680"/>
                  </a:lnTo>
                  <a:lnTo>
                    <a:pt x="123558" y="376982"/>
                  </a:lnTo>
                  <a:lnTo>
                    <a:pt x="161239" y="380314"/>
                  </a:lnTo>
                  <a:lnTo>
                    <a:pt x="202251" y="376279"/>
                  </a:lnTo>
                  <a:lnTo>
                    <a:pt x="230393" y="365125"/>
                  </a:lnTo>
                  <a:lnTo>
                    <a:pt x="246596" y="348274"/>
                  </a:lnTo>
                  <a:lnTo>
                    <a:pt x="251790" y="327152"/>
                  </a:lnTo>
                  <a:lnTo>
                    <a:pt x="244985" y="304713"/>
                  </a:lnTo>
                  <a:lnTo>
                    <a:pt x="226515" y="288903"/>
                  </a:lnTo>
                  <a:lnTo>
                    <a:pt x="199296" y="277586"/>
                  </a:lnTo>
                  <a:lnTo>
                    <a:pt x="166244" y="268629"/>
                  </a:lnTo>
                  <a:lnTo>
                    <a:pt x="130276" y="259895"/>
                  </a:lnTo>
                  <a:lnTo>
                    <a:pt x="94308" y="249252"/>
                  </a:lnTo>
                  <a:lnTo>
                    <a:pt x="61256" y="234563"/>
                  </a:lnTo>
                  <a:lnTo>
                    <a:pt x="34037" y="213695"/>
                  </a:lnTo>
                  <a:lnTo>
                    <a:pt x="15567" y="184513"/>
                  </a:lnTo>
                  <a:lnTo>
                    <a:pt x="8762" y="144881"/>
                  </a:lnTo>
                  <a:lnTo>
                    <a:pt x="15128" y="106833"/>
                  </a:lnTo>
                  <a:lnTo>
                    <a:pt x="34449" y="73384"/>
                  </a:lnTo>
                  <a:lnTo>
                    <a:pt x="67061" y="46750"/>
                  </a:lnTo>
                  <a:lnTo>
                    <a:pt x="113302" y="29144"/>
                  </a:lnTo>
                  <a:lnTo>
                    <a:pt x="173507" y="22783"/>
                  </a:lnTo>
                  <a:close/>
                </a:path>
                <a:path w="2485390" h="443864">
                  <a:moveTo>
                    <a:pt x="891920" y="0"/>
                  </a:moveTo>
                  <a:lnTo>
                    <a:pt x="910533" y="1004"/>
                  </a:lnTo>
                  <a:lnTo>
                    <a:pt x="928214" y="4089"/>
                  </a:lnTo>
                  <a:lnTo>
                    <a:pt x="944252" y="9365"/>
                  </a:lnTo>
                  <a:lnTo>
                    <a:pt x="957935" y="16941"/>
                  </a:lnTo>
                  <a:lnTo>
                    <a:pt x="937488" y="71856"/>
                  </a:lnTo>
                  <a:lnTo>
                    <a:pt x="928643" y="66644"/>
                  </a:lnTo>
                  <a:lnTo>
                    <a:pt x="918867" y="62582"/>
                  </a:lnTo>
                  <a:lnTo>
                    <a:pt x="908324" y="59944"/>
                  </a:lnTo>
                  <a:lnTo>
                    <a:pt x="897178" y="59004"/>
                  </a:lnTo>
                  <a:lnTo>
                    <a:pt x="877151" y="62171"/>
                  </a:lnTo>
                  <a:lnTo>
                    <a:pt x="862711" y="71637"/>
                  </a:lnTo>
                  <a:lnTo>
                    <a:pt x="853966" y="87347"/>
                  </a:lnTo>
                  <a:lnTo>
                    <a:pt x="851026" y="109245"/>
                  </a:lnTo>
                  <a:lnTo>
                    <a:pt x="851026" y="127939"/>
                  </a:lnTo>
                  <a:lnTo>
                    <a:pt x="936904" y="127939"/>
                  </a:lnTo>
                  <a:lnTo>
                    <a:pt x="936904" y="186359"/>
                  </a:lnTo>
                  <a:lnTo>
                    <a:pt x="853363" y="186359"/>
                  </a:lnTo>
                  <a:lnTo>
                    <a:pt x="853363" y="437565"/>
                  </a:lnTo>
                  <a:lnTo>
                    <a:pt x="780338" y="437565"/>
                  </a:lnTo>
                  <a:lnTo>
                    <a:pt x="780338" y="186359"/>
                  </a:lnTo>
                  <a:lnTo>
                    <a:pt x="728929" y="186359"/>
                  </a:lnTo>
                  <a:lnTo>
                    <a:pt x="728929" y="127939"/>
                  </a:lnTo>
                  <a:lnTo>
                    <a:pt x="780338" y="127939"/>
                  </a:lnTo>
                  <a:lnTo>
                    <a:pt x="780338" y="108077"/>
                  </a:lnTo>
                  <a:lnTo>
                    <a:pt x="787586" y="63586"/>
                  </a:lnTo>
                  <a:lnTo>
                    <a:pt x="808964" y="29502"/>
                  </a:lnTo>
                  <a:lnTo>
                    <a:pt x="843925" y="7685"/>
                  </a:lnTo>
                  <a:lnTo>
                    <a:pt x="89192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013959" y="2974848"/>
            <a:ext cx="4904740" cy="603885"/>
            <a:chOff x="5013959" y="2974848"/>
            <a:chExt cx="4904740" cy="60388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3959" y="2974848"/>
              <a:ext cx="2258567" cy="49377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30927" y="2990850"/>
              <a:ext cx="2186305" cy="421640"/>
            </a:xfrm>
            <a:custGeom>
              <a:avLst/>
              <a:gdLst/>
              <a:ahLst/>
              <a:cxnLst/>
              <a:rect l="l" t="t" r="r" b="b"/>
              <a:pathLst>
                <a:path w="2186304" h="421639">
                  <a:moveTo>
                    <a:pt x="375529" y="371551"/>
                  </a:moveTo>
                  <a:lnTo>
                    <a:pt x="286257" y="371551"/>
                  </a:lnTo>
                  <a:lnTo>
                    <a:pt x="337667" y="421208"/>
                  </a:lnTo>
                  <a:lnTo>
                    <a:pt x="377977" y="373888"/>
                  </a:lnTo>
                  <a:lnTo>
                    <a:pt x="375529" y="371551"/>
                  </a:lnTo>
                  <a:close/>
                </a:path>
                <a:path w="2186304" h="421639">
                  <a:moveTo>
                    <a:pt x="167665" y="1168"/>
                  </a:moveTo>
                  <a:lnTo>
                    <a:pt x="118820" y="8178"/>
                  </a:lnTo>
                  <a:lnTo>
                    <a:pt x="81422" y="27895"/>
                  </a:lnTo>
                  <a:lnTo>
                    <a:pt x="57498" y="58346"/>
                  </a:lnTo>
                  <a:lnTo>
                    <a:pt x="49072" y="97561"/>
                  </a:lnTo>
                  <a:lnTo>
                    <a:pt x="51510" y="119505"/>
                  </a:lnTo>
                  <a:lnTo>
                    <a:pt x="59369" y="141230"/>
                  </a:lnTo>
                  <a:lnTo>
                    <a:pt x="73472" y="163612"/>
                  </a:lnTo>
                  <a:lnTo>
                    <a:pt x="94640" y="187528"/>
                  </a:lnTo>
                  <a:lnTo>
                    <a:pt x="51756" y="215505"/>
                  </a:lnTo>
                  <a:lnTo>
                    <a:pt x="22345" y="244414"/>
                  </a:lnTo>
                  <a:lnTo>
                    <a:pt x="5422" y="275842"/>
                  </a:lnTo>
                  <a:lnTo>
                    <a:pt x="0" y="311378"/>
                  </a:lnTo>
                  <a:lnTo>
                    <a:pt x="11118" y="355558"/>
                  </a:lnTo>
                  <a:lnTo>
                    <a:pt x="42062" y="390099"/>
                  </a:lnTo>
                  <a:lnTo>
                    <a:pt x="89218" y="412591"/>
                  </a:lnTo>
                  <a:lnTo>
                    <a:pt x="148970" y="420624"/>
                  </a:lnTo>
                  <a:lnTo>
                    <a:pt x="187920" y="417392"/>
                  </a:lnTo>
                  <a:lnTo>
                    <a:pt x="223967" y="407917"/>
                  </a:lnTo>
                  <a:lnTo>
                    <a:pt x="256838" y="392527"/>
                  </a:lnTo>
                  <a:lnTo>
                    <a:pt x="286257" y="371551"/>
                  </a:lnTo>
                  <a:lnTo>
                    <a:pt x="375529" y="371551"/>
                  </a:lnTo>
                  <a:lnTo>
                    <a:pt x="364512" y="361035"/>
                  </a:lnTo>
                  <a:lnTo>
                    <a:pt x="154228" y="361035"/>
                  </a:lnTo>
                  <a:lnTo>
                    <a:pt x="120071" y="356854"/>
                  </a:lnTo>
                  <a:lnTo>
                    <a:pt x="93910" y="345116"/>
                  </a:lnTo>
                  <a:lnTo>
                    <a:pt x="77169" y="327024"/>
                  </a:lnTo>
                  <a:lnTo>
                    <a:pt x="71272" y="303784"/>
                  </a:lnTo>
                  <a:lnTo>
                    <a:pt x="74567" y="283108"/>
                  </a:lnTo>
                  <a:lnTo>
                    <a:pt x="85366" y="264131"/>
                  </a:lnTo>
                  <a:lnTo>
                    <a:pt x="105037" y="245701"/>
                  </a:lnTo>
                  <a:lnTo>
                    <a:pt x="134950" y="226669"/>
                  </a:lnTo>
                  <a:lnTo>
                    <a:pt x="224612" y="226669"/>
                  </a:lnTo>
                  <a:lnTo>
                    <a:pt x="193370" y="196875"/>
                  </a:lnTo>
                  <a:lnTo>
                    <a:pt x="231315" y="172220"/>
                  </a:lnTo>
                  <a:lnTo>
                    <a:pt x="247004" y="157149"/>
                  </a:lnTo>
                  <a:lnTo>
                    <a:pt x="152476" y="157149"/>
                  </a:lnTo>
                  <a:lnTo>
                    <a:pt x="134402" y="137880"/>
                  </a:lnTo>
                  <a:lnTo>
                    <a:pt x="123120" y="122608"/>
                  </a:lnTo>
                  <a:lnTo>
                    <a:pt x="117314" y="109418"/>
                  </a:lnTo>
                  <a:lnTo>
                    <a:pt x="115671" y="96392"/>
                  </a:lnTo>
                  <a:lnTo>
                    <a:pt x="119195" y="79040"/>
                  </a:lnTo>
                  <a:lnTo>
                    <a:pt x="129400" y="65357"/>
                  </a:lnTo>
                  <a:lnTo>
                    <a:pt x="145739" y="56384"/>
                  </a:lnTo>
                  <a:lnTo>
                    <a:pt x="167665" y="53162"/>
                  </a:lnTo>
                  <a:lnTo>
                    <a:pt x="268733" y="53162"/>
                  </a:lnTo>
                  <a:lnTo>
                    <a:pt x="247043" y="25339"/>
                  </a:lnTo>
                  <a:lnTo>
                    <a:pt x="212584" y="7421"/>
                  </a:lnTo>
                  <a:lnTo>
                    <a:pt x="167665" y="1168"/>
                  </a:lnTo>
                  <a:close/>
                </a:path>
                <a:path w="2186304" h="421639">
                  <a:moveTo>
                    <a:pt x="224612" y="226669"/>
                  </a:moveTo>
                  <a:lnTo>
                    <a:pt x="134950" y="226669"/>
                  </a:lnTo>
                  <a:lnTo>
                    <a:pt x="243027" y="330073"/>
                  </a:lnTo>
                  <a:lnTo>
                    <a:pt x="223319" y="343536"/>
                  </a:lnTo>
                  <a:lnTo>
                    <a:pt x="201914" y="353221"/>
                  </a:lnTo>
                  <a:lnTo>
                    <a:pt x="178865" y="359073"/>
                  </a:lnTo>
                  <a:lnTo>
                    <a:pt x="154228" y="361035"/>
                  </a:lnTo>
                  <a:lnTo>
                    <a:pt x="364512" y="361035"/>
                  </a:lnTo>
                  <a:lnTo>
                    <a:pt x="326567" y="324815"/>
                  </a:lnTo>
                  <a:lnTo>
                    <a:pt x="338397" y="304130"/>
                  </a:lnTo>
                  <a:lnTo>
                    <a:pt x="348475" y="281584"/>
                  </a:lnTo>
                  <a:lnTo>
                    <a:pt x="348675" y="281000"/>
                  </a:lnTo>
                  <a:lnTo>
                    <a:pt x="281584" y="281000"/>
                  </a:lnTo>
                  <a:lnTo>
                    <a:pt x="224612" y="226669"/>
                  </a:lnTo>
                  <a:close/>
                </a:path>
                <a:path w="2186304" h="421639">
                  <a:moveTo>
                    <a:pt x="304368" y="212064"/>
                  </a:moveTo>
                  <a:lnTo>
                    <a:pt x="299949" y="231343"/>
                  </a:lnTo>
                  <a:lnTo>
                    <a:pt x="294728" y="249161"/>
                  </a:lnTo>
                  <a:lnTo>
                    <a:pt x="288594" y="265792"/>
                  </a:lnTo>
                  <a:lnTo>
                    <a:pt x="281584" y="281000"/>
                  </a:lnTo>
                  <a:lnTo>
                    <a:pt x="348675" y="281000"/>
                  </a:lnTo>
                  <a:lnTo>
                    <a:pt x="356800" y="257285"/>
                  </a:lnTo>
                  <a:lnTo>
                    <a:pt x="363372" y="231343"/>
                  </a:lnTo>
                  <a:lnTo>
                    <a:pt x="304368" y="212064"/>
                  </a:lnTo>
                  <a:close/>
                </a:path>
                <a:path w="2186304" h="421639">
                  <a:moveTo>
                    <a:pt x="268733" y="53162"/>
                  </a:moveTo>
                  <a:lnTo>
                    <a:pt x="167665" y="53162"/>
                  </a:lnTo>
                  <a:lnTo>
                    <a:pt x="187875" y="55991"/>
                  </a:lnTo>
                  <a:lnTo>
                    <a:pt x="202717" y="63969"/>
                  </a:lnTo>
                  <a:lnTo>
                    <a:pt x="211863" y="76329"/>
                  </a:lnTo>
                  <a:lnTo>
                    <a:pt x="214985" y="92303"/>
                  </a:lnTo>
                  <a:lnTo>
                    <a:pt x="211872" y="108186"/>
                  </a:lnTo>
                  <a:lnTo>
                    <a:pt x="201475" y="123412"/>
                  </a:lnTo>
                  <a:lnTo>
                    <a:pt x="182206" y="139295"/>
                  </a:lnTo>
                  <a:lnTo>
                    <a:pt x="152476" y="157149"/>
                  </a:lnTo>
                  <a:lnTo>
                    <a:pt x="247004" y="157149"/>
                  </a:lnTo>
                  <a:lnTo>
                    <a:pt x="257267" y="147291"/>
                  </a:lnTo>
                  <a:lnTo>
                    <a:pt x="272155" y="120719"/>
                  </a:lnTo>
                  <a:lnTo>
                    <a:pt x="276910" y="91135"/>
                  </a:lnTo>
                  <a:lnTo>
                    <a:pt x="269124" y="53664"/>
                  </a:lnTo>
                  <a:lnTo>
                    <a:pt x="268733" y="53162"/>
                  </a:lnTo>
                  <a:close/>
                </a:path>
                <a:path w="2186304" h="421639">
                  <a:moveTo>
                    <a:pt x="1410347" y="99313"/>
                  </a:moveTo>
                  <a:lnTo>
                    <a:pt x="1364790" y="104636"/>
                  </a:lnTo>
                  <a:lnTo>
                    <a:pt x="1324751" y="119890"/>
                  </a:lnTo>
                  <a:lnTo>
                    <a:pt x="1291462" y="144005"/>
                  </a:lnTo>
                  <a:lnTo>
                    <a:pt x="1266158" y="175909"/>
                  </a:lnTo>
                  <a:lnTo>
                    <a:pt x="1250071" y="214531"/>
                  </a:lnTo>
                  <a:lnTo>
                    <a:pt x="1244434" y="258800"/>
                  </a:lnTo>
                  <a:lnTo>
                    <a:pt x="1250071" y="303113"/>
                  </a:lnTo>
                  <a:lnTo>
                    <a:pt x="1266158" y="341843"/>
                  </a:lnTo>
                  <a:lnTo>
                    <a:pt x="1291462" y="373888"/>
                  </a:lnTo>
                  <a:lnTo>
                    <a:pt x="1324751" y="398143"/>
                  </a:lnTo>
                  <a:lnTo>
                    <a:pt x="1364790" y="413505"/>
                  </a:lnTo>
                  <a:lnTo>
                    <a:pt x="1410347" y="418871"/>
                  </a:lnTo>
                  <a:lnTo>
                    <a:pt x="1456353" y="413505"/>
                  </a:lnTo>
                  <a:lnTo>
                    <a:pt x="1496614" y="398143"/>
                  </a:lnTo>
                  <a:lnTo>
                    <a:pt x="1529962" y="373888"/>
                  </a:lnTo>
                  <a:lnTo>
                    <a:pt x="1543781" y="356362"/>
                  </a:lnTo>
                  <a:lnTo>
                    <a:pt x="1410347" y="356362"/>
                  </a:lnTo>
                  <a:lnTo>
                    <a:pt x="1373743" y="349497"/>
                  </a:lnTo>
                  <a:lnTo>
                    <a:pt x="1344479" y="329926"/>
                  </a:lnTo>
                  <a:lnTo>
                    <a:pt x="1325072" y="299183"/>
                  </a:lnTo>
                  <a:lnTo>
                    <a:pt x="1318044" y="258800"/>
                  </a:lnTo>
                  <a:lnTo>
                    <a:pt x="1325072" y="218417"/>
                  </a:lnTo>
                  <a:lnTo>
                    <a:pt x="1344479" y="187674"/>
                  </a:lnTo>
                  <a:lnTo>
                    <a:pt x="1373743" y="168103"/>
                  </a:lnTo>
                  <a:lnTo>
                    <a:pt x="1410347" y="161239"/>
                  </a:lnTo>
                  <a:lnTo>
                    <a:pt x="1543611" y="161239"/>
                  </a:lnTo>
                  <a:lnTo>
                    <a:pt x="1529962" y="144005"/>
                  </a:lnTo>
                  <a:lnTo>
                    <a:pt x="1496614" y="119890"/>
                  </a:lnTo>
                  <a:lnTo>
                    <a:pt x="1456353" y="104636"/>
                  </a:lnTo>
                  <a:lnTo>
                    <a:pt x="1410347" y="99313"/>
                  </a:lnTo>
                  <a:close/>
                </a:path>
                <a:path w="2186304" h="421639">
                  <a:moveTo>
                    <a:pt x="1543611" y="161239"/>
                  </a:moveTo>
                  <a:lnTo>
                    <a:pt x="1410347" y="161239"/>
                  </a:lnTo>
                  <a:lnTo>
                    <a:pt x="1447289" y="168103"/>
                  </a:lnTo>
                  <a:lnTo>
                    <a:pt x="1476727" y="187674"/>
                  </a:lnTo>
                  <a:lnTo>
                    <a:pt x="1496197" y="218417"/>
                  </a:lnTo>
                  <a:lnTo>
                    <a:pt x="1503235" y="258800"/>
                  </a:lnTo>
                  <a:lnTo>
                    <a:pt x="1496197" y="299183"/>
                  </a:lnTo>
                  <a:lnTo>
                    <a:pt x="1476727" y="329926"/>
                  </a:lnTo>
                  <a:lnTo>
                    <a:pt x="1447289" y="349497"/>
                  </a:lnTo>
                  <a:lnTo>
                    <a:pt x="1410347" y="356362"/>
                  </a:lnTo>
                  <a:lnTo>
                    <a:pt x="1543781" y="356362"/>
                  </a:lnTo>
                  <a:lnTo>
                    <a:pt x="1555229" y="341843"/>
                  </a:lnTo>
                  <a:lnTo>
                    <a:pt x="1571246" y="303113"/>
                  </a:lnTo>
                  <a:lnTo>
                    <a:pt x="1576844" y="258800"/>
                  </a:lnTo>
                  <a:lnTo>
                    <a:pt x="1571246" y="214531"/>
                  </a:lnTo>
                  <a:lnTo>
                    <a:pt x="1555229" y="175909"/>
                  </a:lnTo>
                  <a:lnTo>
                    <a:pt x="1543611" y="161239"/>
                  </a:lnTo>
                  <a:close/>
                </a:path>
                <a:path w="2186304" h="421639">
                  <a:moveTo>
                    <a:pt x="1940407" y="328320"/>
                  </a:moveTo>
                  <a:lnTo>
                    <a:pt x="1912365" y="383819"/>
                  </a:lnTo>
                  <a:lnTo>
                    <a:pt x="1937513" y="397675"/>
                  </a:lnTo>
                  <a:lnTo>
                    <a:pt x="1969398" y="408793"/>
                  </a:lnTo>
                  <a:lnTo>
                    <a:pt x="2005773" y="416187"/>
                  </a:lnTo>
                  <a:lnTo>
                    <a:pt x="2044393" y="418871"/>
                  </a:lnTo>
                  <a:lnTo>
                    <a:pt x="2103453" y="412025"/>
                  </a:lnTo>
                  <a:lnTo>
                    <a:pt x="2147943" y="392582"/>
                  </a:lnTo>
                  <a:lnTo>
                    <a:pt x="2176003" y="362185"/>
                  </a:lnTo>
                  <a:lnTo>
                    <a:pt x="2176717" y="359283"/>
                  </a:lnTo>
                  <a:lnTo>
                    <a:pt x="2049068" y="359283"/>
                  </a:lnTo>
                  <a:lnTo>
                    <a:pt x="2019438" y="356991"/>
                  </a:lnTo>
                  <a:lnTo>
                    <a:pt x="1990356" y="350593"/>
                  </a:lnTo>
                  <a:lnTo>
                    <a:pt x="1963464" y="340798"/>
                  </a:lnTo>
                  <a:lnTo>
                    <a:pt x="1940407" y="328320"/>
                  </a:lnTo>
                  <a:close/>
                </a:path>
                <a:path w="2186304" h="421639">
                  <a:moveTo>
                    <a:pt x="2059000" y="99313"/>
                  </a:moveTo>
                  <a:lnTo>
                    <a:pt x="2002058" y="106260"/>
                  </a:lnTo>
                  <a:lnTo>
                    <a:pt x="1958809" y="125968"/>
                  </a:lnTo>
                  <a:lnTo>
                    <a:pt x="1931334" y="156739"/>
                  </a:lnTo>
                  <a:lnTo>
                    <a:pt x="1921713" y="196875"/>
                  </a:lnTo>
                  <a:lnTo>
                    <a:pt x="1929996" y="235655"/>
                  </a:lnTo>
                  <a:lnTo>
                    <a:pt x="1951835" y="260982"/>
                  </a:lnTo>
                  <a:lnTo>
                    <a:pt x="1982711" y="276327"/>
                  </a:lnTo>
                  <a:lnTo>
                    <a:pt x="2018105" y="285162"/>
                  </a:lnTo>
                  <a:lnTo>
                    <a:pt x="2053499" y="290957"/>
                  </a:lnTo>
                  <a:lnTo>
                    <a:pt x="2084375" y="297184"/>
                  </a:lnTo>
                  <a:lnTo>
                    <a:pt x="2106214" y="307313"/>
                  </a:lnTo>
                  <a:lnTo>
                    <a:pt x="2114497" y="324815"/>
                  </a:lnTo>
                  <a:lnTo>
                    <a:pt x="2110764" y="339319"/>
                  </a:lnTo>
                  <a:lnTo>
                    <a:pt x="2099089" y="350154"/>
                  </a:lnTo>
                  <a:lnTo>
                    <a:pt x="2078761" y="356937"/>
                  </a:lnTo>
                  <a:lnTo>
                    <a:pt x="2049068" y="359283"/>
                  </a:lnTo>
                  <a:lnTo>
                    <a:pt x="2176717" y="359283"/>
                  </a:lnTo>
                  <a:lnTo>
                    <a:pt x="2185770" y="322478"/>
                  </a:lnTo>
                  <a:lnTo>
                    <a:pt x="2177486" y="284463"/>
                  </a:lnTo>
                  <a:lnTo>
                    <a:pt x="2155647" y="259667"/>
                  </a:lnTo>
                  <a:lnTo>
                    <a:pt x="2124772" y="244607"/>
                  </a:lnTo>
                  <a:lnTo>
                    <a:pt x="2089377" y="235797"/>
                  </a:lnTo>
                  <a:lnTo>
                    <a:pt x="2053983" y="229753"/>
                  </a:lnTo>
                  <a:lnTo>
                    <a:pt x="2023108" y="222990"/>
                  </a:lnTo>
                  <a:lnTo>
                    <a:pt x="2001269" y="212024"/>
                  </a:lnTo>
                  <a:lnTo>
                    <a:pt x="1992985" y="193370"/>
                  </a:lnTo>
                  <a:lnTo>
                    <a:pt x="1996965" y="179267"/>
                  </a:lnTo>
                  <a:lnTo>
                    <a:pt x="2009050" y="168176"/>
                  </a:lnTo>
                  <a:lnTo>
                    <a:pt x="2029460" y="160919"/>
                  </a:lnTo>
                  <a:lnTo>
                    <a:pt x="2058414" y="158318"/>
                  </a:lnTo>
                  <a:lnTo>
                    <a:pt x="2159604" y="158318"/>
                  </a:lnTo>
                  <a:lnTo>
                    <a:pt x="2175840" y="126187"/>
                  </a:lnTo>
                  <a:lnTo>
                    <a:pt x="2151586" y="114840"/>
                  </a:lnTo>
                  <a:lnTo>
                    <a:pt x="2122457" y="106397"/>
                  </a:lnTo>
                  <a:lnTo>
                    <a:pt x="2090811" y="101130"/>
                  </a:lnTo>
                  <a:lnTo>
                    <a:pt x="2059000" y="99313"/>
                  </a:lnTo>
                  <a:close/>
                </a:path>
                <a:path w="2186304" h="421639">
                  <a:moveTo>
                    <a:pt x="2159604" y="158318"/>
                  </a:moveTo>
                  <a:lnTo>
                    <a:pt x="2058414" y="158318"/>
                  </a:lnTo>
                  <a:lnTo>
                    <a:pt x="2080761" y="159504"/>
                  </a:lnTo>
                  <a:lnTo>
                    <a:pt x="2103106" y="163429"/>
                  </a:lnTo>
                  <a:lnTo>
                    <a:pt x="2125452" y="170641"/>
                  </a:lnTo>
                  <a:lnTo>
                    <a:pt x="2147797" y="181686"/>
                  </a:lnTo>
                  <a:lnTo>
                    <a:pt x="2159604" y="158318"/>
                  </a:lnTo>
                  <a:close/>
                </a:path>
                <a:path w="2186304" h="421639">
                  <a:moveTo>
                    <a:pt x="1638782" y="328320"/>
                  </a:moveTo>
                  <a:lnTo>
                    <a:pt x="1610740" y="383819"/>
                  </a:lnTo>
                  <a:lnTo>
                    <a:pt x="1635888" y="397675"/>
                  </a:lnTo>
                  <a:lnTo>
                    <a:pt x="1667773" y="408793"/>
                  </a:lnTo>
                  <a:lnTo>
                    <a:pt x="1704149" y="416187"/>
                  </a:lnTo>
                  <a:lnTo>
                    <a:pt x="1742770" y="418871"/>
                  </a:lnTo>
                  <a:lnTo>
                    <a:pt x="1801829" y="412025"/>
                  </a:lnTo>
                  <a:lnTo>
                    <a:pt x="1846319" y="392582"/>
                  </a:lnTo>
                  <a:lnTo>
                    <a:pt x="1874379" y="362185"/>
                  </a:lnTo>
                  <a:lnTo>
                    <a:pt x="1875093" y="359283"/>
                  </a:lnTo>
                  <a:lnTo>
                    <a:pt x="1747443" y="359283"/>
                  </a:lnTo>
                  <a:lnTo>
                    <a:pt x="1717813" y="356991"/>
                  </a:lnTo>
                  <a:lnTo>
                    <a:pt x="1688731" y="350593"/>
                  </a:lnTo>
                  <a:lnTo>
                    <a:pt x="1661840" y="340798"/>
                  </a:lnTo>
                  <a:lnTo>
                    <a:pt x="1638782" y="328320"/>
                  </a:lnTo>
                  <a:close/>
                </a:path>
                <a:path w="2186304" h="421639">
                  <a:moveTo>
                    <a:pt x="1757375" y="99313"/>
                  </a:moveTo>
                  <a:lnTo>
                    <a:pt x="1700433" y="106260"/>
                  </a:lnTo>
                  <a:lnTo>
                    <a:pt x="1657184" y="125968"/>
                  </a:lnTo>
                  <a:lnTo>
                    <a:pt x="1629709" y="156739"/>
                  </a:lnTo>
                  <a:lnTo>
                    <a:pt x="1620088" y="196875"/>
                  </a:lnTo>
                  <a:lnTo>
                    <a:pt x="1628371" y="235655"/>
                  </a:lnTo>
                  <a:lnTo>
                    <a:pt x="1650211" y="260982"/>
                  </a:lnTo>
                  <a:lnTo>
                    <a:pt x="1681086" y="276327"/>
                  </a:lnTo>
                  <a:lnTo>
                    <a:pt x="1716481" y="285162"/>
                  </a:lnTo>
                  <a:lnTo>
                    <a:pt x="1751875" y="290957"/>
                  </a:lnTo>
                  <a:lnTo>
                    <a:pt x="1782751" y="297184"/>
                  </a:lnTo>
                  <a:lnTo>
                    <a:pt x="1804590" y="307313"/>
                  </a:lnTo>
                  <a:lnTo>
                    <a:pt x="1812874" y="324815"/>
                  </a:lnTo>
                  <a:lnTo>
                    <a:pt x="1809140" y="339319"/>
                  </a:lnTo>
                  <a:lnTo>
                    <a:pt x="1797465" y="350154"/>
                  </a:lnTo>
                  <a:lnTo>
                    <a:pt x="1777137" y="356937"/>
                  </a:lnTo>
                  <a:lnTo>
                    <a:pt x="1747443" y="359283"/>
                  </a:lnTo>
                  <a:lnTo>
                    <a:pt x="1875093" y="359283"/>
                  </a:lnTo>
                  <a:lnTo>
                    <a:pt x="1884146" y="322478"/>
                  </a:lnTo>
                  <a:lnTo>
                    <a:pt x="1875862" y="284463"/>
                  </a:lnTo>
                  <a:lnTo>
                    <a:pt x="1854023" y="259667"/>
                  </a:lnTo>
                  <a:lnTo>
                    <a:pt x="1823147" y="244607"/>
                  </a:lnTo>
                  <a:lnTo>
                    <a:pt x="1787753" y="235797"/>
                  </a:lnTo>
                  <a:lnTo>
                    <a:pt x="1752359" y="229753"/>
                  </a:lnTo>
                  <a:lnTo>
                    <a:pt x="1721483" y="222990"/>
                  </a:lnTo>
                  <a:lnTo>
                    <a:pt x="1699644" y="212024"/>
                  </a:lnTo>
                  <a:lnTo>
                    <a:pt x="1691360" y="193370"/>
                  </a:lnTo>
                  <a:lnTo>
                    <a:pt x="1695340" y="179267"/>
                  </a:lnTo>
                  <a:lnTo>
                    <a:pt x="1707426" y="168176"/>
                  </a:lnTo>
                  <a:lnTo>
                    <a:pt x="1727836" y="160919"/>
                  </a:lnTo>
                  <a:lnTo>
                    <a:pt x="1756790" y="158318"/>
                  </a:lnTo>
                  <a:lnTo>
                    <a:pt x="1857980" y="158318"/>
                  </a:lnTo>
                  <a:lnTo>
                    <a:pt x="1874215" y="126187"/>
                  </a:lnTo>
                  <a:lnTo>
                    <a:pt x="1849961" y="114840"/>
                  </a:lnTo>
                  <a:lnTo>
                    <a:pt x="1820833" y="106397"/>
                  </a:lnTo>
                  <a:lnTo>
                    <a:pt x="1789186" y="101130"/>
                  </a:lnTo>
                  <a:lnTo>
                    <a:pt x="1757375" y="99313"/>
                  </a:lnTo>
                  <a:close/>
                </a:path>
                <a:path w="2186304" h="421639">
                  <a:moveTo>
                    <a:pt x="1857980" y="158318"/>
                  </a:moveTo>
                  <a:lnTo>
                    <a:pt x="1756790" y="158318"/>
                  </a:lnTo>
                  <a:lnTo>
                    <a:pt x="1779136" y="159504"/>
                  </a:lnTo>
                  <a:lnTo>
                    <a:pt x="1801482" y="163429"/>
                  </a:lnTo>
                  <a:lnTo>
                    <a:pt x="1823827" y="170641"/>
                  </a:lnTo>
                  <a:lnTo>
                    <a:pt x="1846173" y="181686"/>
                  </a:lnTo>
                  <a:lnTo>
                    <a:pt x="1857980" y="158318"/>
                  </a:lnTo>
                  <a:close/>
                </a:path>
                <a:path w="2186304" h="421639">
                  <a:moveTo>
                    <a:pt x="1093596" y="102819"/>
                  </a:moveTo>
                  <a:lnTo>
                    <a:pt x="1024077" y="102819"/>
                  </a:lnTo>
                  <a:lnTo>
                    <a:pt x="1024077" y="414782"/>
                  </a:lnTo>
                  <a:lnTo>
                    <a:pt x="1097102" y="414782"/>
                  </a:lnTo>
                  <a:lnTo>
                    <a:pt x="1097102" y="263474"/>
                  </a:lnTo>
                  <a:lnTo>
                    <a:pt x="1103446" y="221548"/>
                  </a:lnTo>
                  <a:lnTo>
                    <a:pt x="1121565" y="191398"/>
                  </a:lnTo>
                  <a:lnTo>
                    <a:pt x="1150090" y="173187"/>
                  </a:lnTo>
                  <a:lnTo>
                    <a:pt x="1187653" y="167081"/>
                  </a:lnTo>
                  <a:lnTo>
                    <a:pt x="1204594" y="167081"/>
                  </a:lnTo>
                  <a:lnTo>
                    <a:pt x="1204594" y="148386"/>
                  </a:lnTo>
                  <a:lnTo>
                    <a:pt x="1093596" y="148386"/>
                  </a:lnTo>
                  <a:lnTo>
                    <a:pt x="1093596" y="102819"/>
                  </a:lnTo>
                  <a:close/>
                </a:path>
                <a:path w="2186304" h="421639">
                  <a:moveTo>
                    <a:pt x="1204594" y="167081"/>
                  </a:moveTo>
                  <a:lnTo>
                    <a:pt x="1192910" y="167081"/>
                  </a:lnTo>
                  <a:lnTo>
                    <a:pt x="1198168" y="167665"/>
                  </a:lnTo>
                  <a:lnTo>
                    <a:pt x="1204594" y="168833"/>
                  </a:lnTo>
                  <a:lnTo>
                    <a:pt x="1204594" y="167081"/>
                  </a:lnTo>
                  <a:close/>
                </a:path>
                <a:path w="2186304" h="421639">
                  <a:moveTo>
                    <a:pt x="1204594" y="99313"/>
                  </a:moveTo>
                  <a:lnTo>
                    <a:pt x="1168274" y="102381"/>
                  </a:lnTo>
                  <a:lnTo>
                    <a:pt x="1137485" y="111582"/>
                  </a:lnTo>
                  <a:lnTo>
                    <a:pt x="1112501" y="126917"/>
                  </a:lnTo>
                  <a:lnTo>
                    <a:pt x="1093596" y="148386"/>
                  </a:lnTo>
                  <a:lnTo>
                    <a:pt x="1204594" y="148386"/>
                  </a:lnTo>
                  <a:lnTo>
                    <a:pt x="1204594" y="99313"/>
                  </a:lnTo>
                  <a:close/>
                </a:path>
                <a:path w="2186304" h="421639">
                  <a:moveTo>
                    <a:pt x="795502" y="0"/>
                  </a:moveTo>
                  <a:lnTo>
                    <a:pt x="743818" y="5242"/>
                  </a:lnTo>
                  <a:lnTo>
                    <a:pt x="697142" y="20336"/>
                  </a:lnTo>
                  <a:lnTo>
                    <a:pt x="656546" y="44331"/>
                  </a:lnTo>
                  <a:lnTo>
                    <a:pt x="623103" y="76276"/>
                  </a:lnTo>
                  <a:lnTo>
                    <a:pt x="597888" y="115221"/>
                  </a:lnTo>
                  <a:lnTo>
                    <a:pt x="581971" y="160217"/>
                  </a:lnTo>
                  <a:lnTo>
                    <a:pt x="576427" y="210312"/>
                  </a:lnTo>
                  <a:lnTo>
                    <a:pt x="581969" y="260406"/>
                  </a:lnTo>
                  <a:lnTo>
                    <a:pt x="597874" y="305402"/>
                  </a:lnTo>
                  <a:lnTo>
                    <a:pt x="623058" y="344347"/>
                  </a:lnTo>
                  <a:lnTo>
                    <a:pt x="656437" y="376292"/>
                  </a:lnTo>
                  <a:lnTo>
                    <a:pt x="696929" y="400287"/>
                  </a:lnTo>
                  <a:lnTo>
                    <a:pt x="743450" y="415381"/>
                  </a:lnTo>
                  <a:lnTo>
                    <a:pt x="794918" y="420624"/>
                  </a:lnTo>
                  <a:lnTo>
                    <a:pt x="843297" y="416187"/>
                  </a:lnTo>
                  <a:lnTo>
                    <a:pt x="887075" y="403098"/>
                  </a:lnTo>
                  <a:lnTo>
                    <a:pt x="925377" y="381683"/>
                  </a:lnTo>
                  <a:lnTo>
                    <a:pt x="955422" y="354025"/>
                  </a:lnTo>
                  <a:lnTo>
                    <a:pt x="799007" y="354025"/>
                  </a:lnTo>
                  <a:lnTo>
                    <a:pt x="751290" y="347155"/>
                  </a:lnTo>
                  <a:lnTo>
                    <a:pt x="711003" y="327666"/>
                  </a:lnTo>
                  <a:lnTo>
                    <a:pt x="679971" y="297240"/>
                  </a:lnTo>
                  <a:lnTo>
                    <a:pt x="660014" y="257562"/>
                  </a:lnTo>
                  <a:lnTo>
                    <a:pt x="652957" y="210312"/>
                  </a:lnTo>
                  <a:lnTo>
                    <a:pt x="660014" y="163061"/>
                  </a:lnTo>
                  <a:lnTo>
                    <a:pt x="679971" y="123383"/>
                  </a:lnTo>
                  <a:lnTo>
                    <a:pt x="711003" y="92957"/>
                  </a:lnTo>
                  <a:lnTo>
                    <a:pt x="751290" y="73468"/>
                  </a:lnTo>
                  <a:lnTo>
                    <a:pt x="799007" y="66598"/>
                  </a:lnTo>
                  <a:lnTo>
                    <a:pt x="955422" y="66598"/>
                  </a:lnTo>
                  <a:lnTo>
                    <a:pt x="925386" y="38940"/>
                  </a:lnTo>
                  <a:lnTo>
                    <a:pt x="887148" y="17525"/>
                  </a:lnTo>
                  <a:lnTo>
                    <a:pt x="843543" y="4436"/>
                  </a:lnTo>
                  <a:lnTo>
                    <a:pt x="795502" y="0"/>
                  </a:lnTo>
                  <a:close/>
                </a:path>
                <a:path w="2186304" h="421639">
                  <a:moveTo>
                    <a:pt x="908253" y="305536"/>
                  </a:moveTo>
                  <a:lnTo>
                    <a:pt x="884611" y="326914"/>
                  </a:lnTo>
                  <a:lnTo>
                    <a:pt x="858450" y="342049"/>
                  </a:lnTo>
                  <a:lnTo>
                    <a:pt x="829879" y="351049"/>
                  </a:lnTo>
                  <a:lnTo>
                    <a:pt x="799007" y="354025"/>
                  </a:lnTo>
                  <a:lnTo>
                    <a:pt x="955422" y="354025"/>
                  </a:lnTo>
                  <a:lnTo>
                    <a:pt x="957326" y="352272"/>
                  </a:lnTo>
                  <a:lnTo>
                    <a:pt x="908253" y="305536"/>
                  </a:lnTo>
                  <a:close/>
                </a:path>
                <a:path w="2186304" h="421639">
                  <a:moveTo>
                    <a:pt x="955422" y="66598"/>
                  </a:moveTo>
                  <a:lnTo>
                    <a:pt x="799007" y="66598"/>
                  </a:lnTo>
                  <a:lnTo>
                    <a:pt x="829879" y="69565"/>
                  </a:lnTo>
                  <a:lnTo>
                    <a:pt x="858450" y="78501"/>
                  </a:lnTo>
                  <a:lnTo>
                    <a:pt x="884611" y="93462"/>
                  </a:lnTo>
                  <a:lnTo>
                    <a:pt x="908253" y="114503"/>
                  </a:lnTo>
                  <a:lnTo>
                    <a:pt x="957326" y="68351"/>
                  </a:lnTo>
                  <a:lnTo>
                    <a:pt x="955422" y="665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95849" y="3211169"/>
              <a:ext cx="184454" cy="1470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2621" y="3145739"/>
              <a:ext cx="197891" cy="2078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055004" y="3090164"/>
              <a:ext cx="1162050" cy="320040"/>
            </a:xfrm>
            <a:custGeom>
              <a:avLst/>
              <a:gdLst/>
              <a:ahLst/>
              <a:cxnLst/>
              <a:rect l="l" t="t" r="r" b="b"/>
              <a:pathLst>
                <a:path w="1162050" h="320039">
                  <a:moveTo>
                    <a:pt x="1034923" y="0"/>
                  </a:moveTo>
                  <a:lnTo>
                    <a:pt x="1066734" y="1816"/>
                  </a:lnTo>
                  <a:lnTo>
                    <a:pt x="1098381" y="7083"/>
                  </a:lnTo>
                  <a:lnTo>
                    <a:pt x="1127509" y="15526"/>
                  </a:lnTo>
                  <a:lnTo>
                    <a:pt x="1151763" y="26873"/>
                  </a:lnTo>
                  <a:lnTo>
                    <a:pt x="1123721" y="82372"/>
                  </a:lnTo>
                  <a:lnTo>
                    <a:pt x="1101375" y="71327"/>
                  </a:lnTo>
                  <a:lnTo>
                    <a:pt x="1079030" y="64115"/>
                  </a:lnTo>
                  <a:lnTo>
                    <a:pt x="1056684" y="60190"/>
                  </a:lnTo>
                  <a:lnTo>
                    <a:pt x="1034338" y="59004"/>
                  </a:lnTo>
                  <a:lnTo>
                    <a:pt x="1005384" y="61605"/>
                  </a:lnTo>
                  <a:lnTo>
                    <a:pt x="984973" y="68862"/>
                  </a:lnTo>
                  <a:lnTo>
                    <a:pt x="972888" y="79953"/>
                  </a:lnTo>
                  <a:lnTo>
                    <a:pt x="968908" y="94056"/>
                  </a:lnTo>
                  <a:lnTo>
                    <a:pt x="977192" y="112710"/>
                  </a:lnTo>
                  <a:lnTo>
                    <a:pt x="999031" y="123676"/>
                  </a:lnTo>
                  <a:lnTo>
                    <a:pt x="1029907" y="130439"/>
                  </a:lnTo>
                  <a:lnTo>
                    <a:pt x="1065301" y="136483"/>
                  </a:lnTo>
                  <a:lnTo>
                    <a:pt x="1100695" y="145293"/>
                  </a:lnTo>
                  <a:lnTo>
                    <a:pt x="1131571" y="160353"/>
                  </a:lnTo>
                  <a:lnTo>
                    <a:pt x="1153410" y="185149"/>
                  </a:lnTo>
                  <a:lnTo>
                    <a:pt x="1161694" y="223164"/>
                  </a:lnTo>
                  <a:lnTo>
                    <a:pt x="1151927" y="262871"/>
                  </a:lnTo>
                  <a:lnTo>
                    <a:pt x="1123867" y="293268"/>
                  </a:lnTo>
                  <a:lnTo>
                    <a:pt x="1079376" y="312711"/>
                  </a:lnTo>
                  <a:lnTo>
                    <a:pt x="1020318" y="319557"/>
                  </a:lnTo>
                  <a:lnTo>
                    <a:pt x="981696" y="316873"/>
                  </a:lnTo>
                  <a:lnTo>
                    <a:pt x="945321" y="309479"/>
                  </a:lnTo>
                  <a:lnTo>
                    <a:pt x="913436" y="298361"/>
                  </a:lnTo>
                  <a:lnTo>
                    <a:pt x="888288" y="284505"/>
                  </a:lnTo>
                  <a:lnTo>
                    <a:pt x="916330" y="229006"/>
                  </a:lnTo>
                  <a:lnTo>
                    <a:pt x="939388" y="241484"/>
                  </a:lnTo>
                  <a:lnTo>
                    <a:pt x="966279" y="251279"/>
                  </a:lnTo>
                  <a:lnTo>
                    <a:pt x="995361" y="257677"/>
                  </a:lnTo>
                  <a:lnTo>
                    <a:pt x="1024991" y="259968"/>
                  </a:lnTo>
                  <a:lnTo>
                    <a:pt x="1054685" y="257623"/>
                  </a:lnTo>
                  <a:lnTo>
                    <a:pt x="1075013" y="250840"/>
                  </a:lnTo>
                  <a:lnTo>
                    <a:pt x="1086688" y="240005"/>
                  </a:lnTo>
                  <a:lnTo>
                    <a:pt x="1090422" y="225501"/>
                  </a:lnTo>
                  <a:lnTo>
                    <a:pt x="1082138" y="207999"/>
                  </a:lnTo>
                  <a:lnTo>
                    <a:pt x="1060299" y="197870"/>
                  </a:lnTo>
                  <a:lnTo>
                    <a:pt x="1029423" y="191643"/>
                  </a:lnTo>
                  <a:lnTo>
                    <a:pt x="994029" y="185848"/>
                  </a:lnTo>
                  <a:lnTo>
                    <a:pt x="958634" y="177013"/>
                  </a:lnTo>
                  <a:lnTo>
                    <a:pt x="927758" y="161668"/>
                  </a:lnTo>
                  <a:lnTo>
                    <a:pt x="905919" y="136341"/>
                  </a:lnTo>
                  <a:lnTo>
                    <a:pt x="897636" y="97561"/>
                  </a:lnTo>
                  <a:lnTo>
                    <a:pt x="907257" y="57425"/>
                  </a:lnTo>
                  <a:lnTo>
                    <a:pt x="934732" y="26654"/>
                  </a:lnTo>
                  <a:lnTo>
                    <a:pt x="977981" y="6946"/>
                  </a:lnTo>
                  <a:lnTo>
                    <a:pt x="1034923" y="0"/>
                  </a:lnTo>
                  <a:close/>
                </a:path>
                <a:path w="1162050" h="320039">
                  <a:moveTo>
                    <a:pt x="733298" y="0"/>
                  </a:moveTo>
                  <a:lnTo>
                    <a:pt x="765109" y="1816"/>
                  </a:lnTo>
                  <a:lnTo>
                    <a:pt x="796756" y="7083"/>
                  </a:lnTo>
                  <a:lnTo>
                    <a:pt x="825884" y="15526"/>
                  </a:lnTo>
                  <a:lnTo>
                    <a:pt x="850138" y="26873"/>
                  </a:lnTo>
                  <a:lnTo>
                    <a:pt x="822096" y="82372"/>
                  </a:lnTo>
                  <a:lnTo>
                    <a:pt x="799750" y="71327"/>
                  </a:lnTo>
                  <a:lnTo>
                    <a:pt x="777405" y="64115"/>
                  </a:lnTo>
                  <a:lnTo>
                    <a:pt x="755059" y="60190"/>
                  </a:lnTo>
                  <a:lnTo>
                    <a:pt x="732713" y="59004"/>
                  </a:lnTo>
                  <a:lnTo>
                    <a:pt x="703759" y="61605"/>
                  </a:lnTo>
                  <a:lnTo>
                    <a:pt x="683348" y="68862"/>
                  </a:lnTo>
                  <a:lnTo>
                    <a:pt x="671263" y="79953"/>
                  </a:lnTo>
                  <a:lnTo>
                    <a:pt x="667283" y="94056"/>
                  </a:lnTo>
                  <a:lnTo>
                    <a:pt x="675567" y="112710"/>
                  </a:lnTo>
                  <a:lnTo>
                    <a:pt x="697406" y="123676"/>
                  </a:lnTo>
                  <a:lnTo>
                    <a:pt x="728282" y="130439"/>
                  </a:lnTo>
                  <a:lnTo>
                    <a:pt x="763676" y="136483"/>
                  </a:lnTo>
                  <a:lnTo>
                    <a:pt x="799070" y="145293"/>
                  </a:lnTo>
                  <a:lnTo>
                    <a:pt x="829946" y="160353"/>
                  </a:lnTo>
                  <a:lnTo>
                    <a:pt x="851785" y="185149"/>
                  </a:lnTo>
                  <a:lnTo>
                    <a:pt x="860069" y="223164"/>
                  </a:lnTo>
                  <a:lnTo>
                    <a:pt x="850302" y="262871"/>
                  </a:lnTo>
                  <a:lnTo>
                    <a:pt x="822242" y="293268"/>
                  </a:lnTo>
                  <a:lnTo>
                    <a:pt x="777751" y="312711"/>
                  </a:lnTo>
                  <a:lnTo>
                    <a:pt x="718693" y="319557"/>
                  </a:lnTo>
                  <a:lnTo>
                    <a:pt x="680071" y="316873"/>
                  </a:lnTo>
                  <a:lnTo>
                    <a:pt x="643696" y="309479"/>
                  </a:lnTo>
                  <a:lnTo>
                    <a:pt x="611811" y="298361"/>
                  </a:lnTo>
                  <a:lnTo>
                    <a:pt x="586663" y="284505"/>
                  </a:lnTo>
                  <a:lnTo>
                    <a:pt x="614705" y="229006"/>
                  </a:lnTo>
                  <a:lnTo>
                    <a:pt x="637763" y="241484"/>
                  </a:lnTo>
                  <a:lnTo>
                    <a:pt x="664654" y="251279"/>
                  </a:lnTo>
                  <a:lnTo>
                    <a:pt x="693736" y="257677"/>
                  </a:lnTo>
                  <a:lnTo>
                    <a:pt x="723366" y="259968"/>
                  </a:lnTo>
                  <a:lnTo>
                    <a:pt x="753060" y="257623"/>
                  </a:lnTo>
                  <a:lnTo>
                    <a:pt x="773388" y="250840"/>
                  </a:lnTo>
                  <a:lnTo>
                    <a:pt x="785063" y="240005"/>
                  </a:lnTo>
                  <a:lnTo>
                    <a:pt x="788797" y="225501"/>
                  </a:lnTo>
                  <a:lnTo>
                    <a:pt x="780513" y="207999"/>
                  </a:lnTo>
                  <a:lnTo>
                    <a:pt x="758674" y="197870"/>
                  </a:lnTo>
                  <a:lnTo>
                    <a:pt x="727798" y="191643"/>
                  </a:lnTo>
                  <a:lnTo>
                    <a:pt x="692404" y="185848"/>
                  </a:lnTo>
                  <a:lnTo>
                    <a:pt x="657009" y="177013"/>
                  </a:lnTo>
                  <a:lnTo>
                    <a:pt x="626133" y="161668"/>
                  </a:lnTo>
                  <a:lnTo>
                    <a:pt x="604294" y="136341"/>
                  </a:lnTo>
                  <a:lnTo>
                    <a:pt x="596011" y="97561"/>
                  </a:lnTo>
                  <a:lnTo>
                    <a:pt x="605632" y="57425"/>
                  </a:lnTo>
                  <a:lnTo>
                    <a:pt x="633107" y="26654"/>
                  </a:lnTo>
                  <a:lnTo>
                    <a:pt x="676356" y="6946"/>
                  </a:lnTo>
                  <a:lnTo>
                    <a:pt x="733298" y="0"/>
                  </a:lnTo>
                  <a:close/>
                </a:path>
                <a:path w="1162050" h="320039">
                  <a:moveTo>
                    <a:pt x="386270" y="0"/>
                  </a:moveTo>
                  <a:lnTo>
                    <a:pt x="432276" y="5322"/>
                  </a:lnTo>
                  <a:lnTo>
                    <a:pt x="472537" y="20576"/>
                  </a:lnTo>
                  <a:lnTo>
                    <a:pt x="505885" y="44691"/>
                  </a:lnTo>
                  <a:lnTo>
                    <a:pt x="531152" y="76595"/>
                  </a:lnTo>
                  <a:lnTo>
                    <a:pt x="547168" y="115217"/>
                  </a:lnTo>
                  <a:lnTo>
                    <a:pt x="552767" y="159486"/>
                  </a:lnTo>
                  <a:lnTo>
                    <a:pt x="547168" y="203799"/>
                  </a:lnTo>
                  <a:lnTo>
                    <a:pt x="531152" y="242529"/>
                  </a:lnTo>
                  <a:lnTo>
                    <a:pt x="505885" y="274573"/>
                  </a:lnTo>
                  <a:lnTo>
                    <a:pt x="472537" y="298829"/>
                  </a:lnTo>
                  <a:lnTo>
                    <a:pt x="432276" y="314191"/>
                  </a:lnTo>
                  <a:lnTo>
                    <a:pt x="386270" y="319557"/>
                  </a:lnTo>
                  <a:lnTo>
                    <a:pt x="340713" y="314191"/>
                  </a:lnTo>
                  <a:lnTo>
                    <a:pt x="300674" y="298829"/>
                  </a:lnTo>
                  <a:lnTo>
                    <a:pt x="267385" y="274573"/>
                  </a:lnTo>
                  <a:lnTo>
                    <a:pt x="242081" y="242529"/>
                  </a:lnTo>
                  <a:lnTo>
                    <a:pt x="225994" y="203799"/>
                  </a:lnTo>
                  <a:lnTo>
                    <a:pt x="220357" y="159486"/>
                  </a:lnTo>
                  <a:lnTo>
                    <a:pt x="225994" y="115217"/>
                  </a:lnTo>
                  <a:lnTo>
                    <a:pt x="242081" y="76595"/>
                  </a:lnTo>
                  <a:lnTo>
                    <a:pt x="267385" y="44691"/>
                  </a:lnTo>
                  <a:lnTo>
                    <a:pt x="300674" y="20576"/>
                  </a:lnTo>
                  <a:lnTo>
                    <a:pt x="340713" y="5322"/>
                  </a:lnTo>
                  <a:lnTo>
                    <a:pt x="386270" y="0"/>
                  </a:lnTo>
                  <a:close/>
                </a:path>
                <a:path w="1162050" h="320039">
                  <a:moveTo>
                    <a:pt x="180517" y="0"/>
                  </a:moveTo>
                  <a:lnTo>
                    <a:pt x="180517" y="69519"/>
                  </a:lnTo>
                  <a:lnTo>
                    <a:pt x="174091" y="68351"/>
                  </a:lnTo>
                  <a:lnTo>
                    <a:pt x="168833" y="67767"/>
                  </a:lnTo>
                  <a:lnTo>
                    <a:pt x="163576" y="67767"/>
                  </a:lnTo>
                  <a:lnTo>
                    <a:pt x="126013" y="73873"/>
                  </a:lnTo>
                  <a:lnTo>
                    <a:pt x="97488" y="92084"/>
                  </a:lnTo>
                  <a:lnTo>
                    <a:pt x="79369" y="122234"/>
                  </a:lnTo>
                  <a:lnTo>
                    <a:pt x="73025" y="164160"/>
                  </a:lnTo>
                  <a:lnTo>
                    <a:pt x="73025" y="315467"/>
                  </a:lnTo>
                  <a:lnTo>
                    <a:pt x="0" y="315467"/>
                  </a:lnTo>
                  <a:lnTo>
                    <a:pt x="0" y="3505"/>
                  </a:lnTo>
                  <a:lnTo>
                    <a:pt x="69519" y="3505"/>
                  </a:lnTo>
                  <a:lnTo>
                    <a:pt x="69519" y="49072"/>
                  </a:lnTo>
                  <a:lnTo>
                    <a:pt x="88424" y="27603"/>
                  </a:lnTo>
                  <a:lnTo>
                    <a:pt x="113407" y="12268"/>
                  </a:lnTo>
                  <a:lnTo>
                    <a:pt x="144196" y="3067"/>
                  </a:lnTo>
                  <a:lnTo>
                    <a:pt x="18051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0248" y="3037662"/>
              <a:ext cx="112013" cy="11668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030927" y="2990850"/>
              <a:ext cx="957580" cy="421640"/>
            </a:xfrm>
            <a:custGeom>
              <a:avLst/>
              <a:gdLst/>
              <a:ahLst/>
              <a:cxnLst/>
              <a:rect l="l" t="t" r="r" b="b"/>
              <a:pathLst>
                <a:path w="957579" h="421639">
                  <a:moveTo>
                    <a:pt x="167665" y="1168"/>
                  </a:moveTo>
                  <a:lnTo>
                    <a:pt x="212584" y="7421"/>
                  </a:lnTo>
                  <a:lnTo>
                    <a:pt x="247043" y="25339"/>
                  </a:lnTo>
                  <a:lnTo>
                    <a:pt x="269124" y="53664"/>
                  </a:lnTo>
                  <a:lnTo>
                    <a:pt x="276910" y="91135"/>
                  </a:lnTo>
                  <a:lnTo>
                    <a:pt x="272155" y="120719"/>
                  </a:lnTo>
                  <a:lnTo>
                    <a:pt x="257267" y="147291"/>
                  </a:lnTo>
                  <a:lnTo>
                    <a:pt x="231315" y="172220"/>
                  </a:lnTo>
                  <a:lnTo>
                    <a:pt x="193370" y="196875"/>
                  </a:lnTo>
                  <a:lnTo>
                    <a:pt x="281584" y="281000"/>
                  </a:lnTo>
                  <a:lnTo>
                    <a:pt x="288594" y="265792"/>
                  </a:lnTo>
                  <a:lnTo>
                    <a:pt x="294728" y="249161"/>
                  </a:lnTo>
                  <a:lnTo>
                    <a:pt x="299986" y="231215"/>
                  </a:lnTo>
                  <a:lnTo>
                    <a:pt x="304368" y="212064"/>
                  </a:lnTo>
                  <a:lnTo>
                    <a:pt x="363372" y="231343"/>
                  </a:lnTo>
                  <a:lnTo>
                    <a:pt x="356800" y="257285"/>
                  </a:lnTo>
                  <a:lnTo>
                    <a:pt x="348475" y="281584"/>
                  </a:lnTo>
                  <a:lnTo>
                    <a:pt x="338397" y="304130"/>
                  </a:lnTo>
                  <a:lnTo>
                    <a:pt x="326567" y="324815"/>
                  </a:lnTo>
                  <a:lnTo>
                    <a:pt x="377977" y="373888"/>
                  </a:lnTo>
                  <a:lnTo>
                    <a:pt x="337667" y="421208"/>
                  </a:lnTo>
                  <a:lnTo>
                    <a:pt x="286257" y="371551"/>
                  </a:lnTo>
                  <a:lnTo>
                    <a:pt x="256838" y="392527"/>
                  </a:lnTo>
                  <a:lnTo>
                    <a:pt x="223967" y="407917"/>
                  </a:lnTo>
                  <a:lnTo>
                    <a:pt x="187920" y="417392"/>
                  </a:lnTo>
                  <a:lnTo>
                    <a:pt x="148970" y="420624"/>
                  </a:lnTo>
                  <a:lnTo>
                    <a:pt x="89218" y="412591"/>
                  </a:lnTo>
                  <a:lnTo>
                    <a:pt x="42062" y="390099"/>
                  </a:lnTo>
                  <a:lnTo>
                    <a:pt x="11118" y="355558"/>
                  </a:lnTo>
                  <a:lnTo>
                    <a:pt x="0" y="311378"/>
                  </a:lnTo>
                  <a:lnTo>
                    <a:pt x="5422" y="275842"/>
                  </a:lnTo>
                  <a:lnTo>
                    <a:pt x="22345" y="244414"/>
                  </a:lnTo>
                  <a:lnTo>
                    <a:pt x="51756" y="215505"/>
                  </a:lnTo>
                  <a:lnTo>
                    <a:pt x="94640" y="187528"/>
                  </a:lnTo>
                  <a:lnTo>
                    <a:pt x="73472" y="163612"/>
                  </a:lnTo>
                  <a:lnTo>
                    <a:pt x="59369" y="141230"/>
                  </a:lnTo>
                  <a:lnTo>
                    <a:pt x="51509" y="119505"/>
                  </a:lnTo>
                  <a:lnTo>
                    <a:pt x="49072" y="97561"/>
                  </a:lnTo>
                  <a:lnTo>
                    <a:pt x="57498" y="58346"/>
                  </a:lnTo>
                  <a:lnTo>
                    <a:pt x="81422" y="27895"/>
                  </a:lnTo>
                  <a:lnTo>
                    <a:pt x="118820" y="8178"/>
                  </a:lnTo>
                  <a:lnTo>
                    <a:pt x="167665" y="1168"/>
                  </a:lnTo>
                  <a:close/>
                </a:path>
                <a:path w="957579" h="421639">
                  <a:moveTo>
                    <a:pt x="795502" y="0"/>
                  </a:moveTo>
                  <a:lnTo>
                    <a:pt x="843543" y="4436"/>
                  </a:lnTo>
                  <a:lnTo>
                    <a:pt x="887148" y="17526"/>
                  </a:lnTo>
                  <a:lnTo>
                    <a:pt x="925386" y="38940"/>
                  </a:lnTo>
                  <a:lnTo>
                    <a:pt x="957325" y="68351"/>
                  </a:lnTo>
                  <a:lnTo>
                    <a:pt x="908253" y="114503"/>
                  </a:lnTo>
                  <a:lnTo>
                    <a:pt x="884611" y="93462"/>
                  </a:lnTo>
                  <a:lnTo>
                    <a:pt x="858450" y="78501"/>
                  </a:lnTo>
                  <a:lnTo>
                    <a:pt x="829879" y="69565"/>
                  </a:lnTo>
                  <a:lnTo>
                    <a:pt x="799007" y="66598"/>
                  </a:lnTo>
                  <a:lnTo>
                    <a:pt x="751290" y="73468"/>
                  </a:lnTo>
                  <a:lnTo>
                    <a:pt x="711003" y="92957"/>
                  </a:lnTo>
                  <a:lnTo>
                    <a:pt x="679971" y="123383"/>
                  </a:lnTo>
                  <a:lnTo>
                    <a:pt x="660014" y="163061"/>
                  </a:lnTo>
                  <a:lnTo>
                    <a:pt x="652957" y="210312"/>
                  </a:lnTo>
                  <a:lnTo>
                    <a:pt x="660014" y="257562"/>
                  </a:lnTo>
                  <a:lnTo>
                    <a:pt x="679971" y="297240"/>
                  </a:lnTo>
                  <a:lnTo>
                    <a:pt x="711003" y="327666"/>
                  </a:lnTo>
                  <a:lnTo>
                    <a:pt x="751290" y="347155"/>
                  </a:lnTo>
                  <a:lnTo>
                    <a:pt x="799007" y="354025"/>
                  </a:lnTo>
                  <a:lnTo>
                    <a:pt x="829879" y="351049"/>
                  </a:lnTo>
                  <a:lnTo>
                    <a:pt x="858450" y="342049"/>
                  </a:lnTo>
                  <a:lnTo>
                    <a:pt x="884611" y="326914"/>
                  </a:lnTo>
                  <a:lnTo>
                    <a:pt x="908253" y="305536"/>
                  </a:lnTo>
                  <a:lnTo>
                    <a:pt x="957325" y="352272"/>
                  </a:lnTo>
                  <a:lnTo>
                    <a:pt x="925377" y="381683"/>
                  </a:lnTo>
                  <a:lnTo>
                    <a:pt x="887075" y="403098"/>
                  </a:lnTo>
                  <a:lnTo>
                    <a:pt x="843297" y="416187"/>
                  </a:lnTo>
                  <a:lnTo>
                    <a:pt x="794918" y="420624"/>
                  </a:lnTo>
                  <a:lnTo>
                    <a:pt x="743450" y="415381"/>
                  </a:lnTo>
                  <a:lnTo>
                    <a:pt x="696929" y="400287"/>
                  </a:lnTo>
                  <a:lnTo>
                    <a:pt x="656437" y="376292"/>
                  </a:lnTo>
                  <a:lnTo>
                    <a:pt x="623058" y="344347"/>
                  </a:lnTo>
                  <a:lnTo>
                    <a:pt x="597874" y="305402"/>
                  </a:lnTo>
                  <a:lnTo>
                    <a:pt x="581969" y="260406"/>
                  </a:lnTo>
                  <a:lnTo>
                    <a:pt x="576427" y="210312"/>
                  </a:lnTo>
                  <a:lnTo>
                    <a:pt x="581971" y="160217"/>
                  </a:lnTo>
                  <a:lnTo>
                    <a:pt x="597888" y="115221"/>
                  </a:lnTo>
                  <a:lnTo>
                    <a:pt x="623104" y="76276"/>
                  </a:lnTo>
                  <a:lnTo>
                    <a:pt x="656546" y="44331"/>
                  </a:lnTo>
                  <a:lnTo>
                    <a:pt x="697142" y="20336"/>
                  </a:lnTo>
                  <a:lnTo>
                    <a:pt x="743818" y="5242"/>
                  </a:lnTo>
                  <a:lnTo>
                    <a:pt x="795502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48143" y="3197352"/>
              <a:ext cx="234696" cy="13411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264779" y="3212846"/>
              <a:ext cx="160655" cy="60960"/>
            </a:xfrm>
            <a:custGeom>
              <a:avLst/>
              <a:gdLst/>
              <a:ahLst/>
              <a:cxnLst/>
              <a:rect l="l" t="t" r="r" b="b"/>
              <a:pathLst>
                <a:path w="160654" h="60960">
                  <a:moveTo>
                    <a:pt x="160654" y="0"/>
                  </a:moveTo>
                  <a:lnTo>
                    <a:pt x="0" y="0"/>
                  </a:lnTo>
                  <a:lnTo>
                    <a:pt x="0" y="60756"/>
                  </a:lnTo>
                  <a:lnTo>
                    <a:pt x="160654" y="60756"/>
                  </a:lnTo>
                  <a:lnTo>
                    <a:pt x="16065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64779" y="3212846"/>
              <a:ext cx="160655" cy="60960"/>
            </a:xfrm>
            <a:custGeom>
              <a:avLst/>
              <a:gdLst/>
              <a:ahLst/>
              <a:cxnLst/>
              <a:rect l="l" t="t" r="r" b="b"/>
              <a:pathLst>
                <a:path w="160654" h="60960">
                  <a:moveTo>
                    <a:pt x="0" y="0"/>
                  </a:moveTo>
                  <a:lnTo>
                    <a:pt x="160655" y="0"/>
                  </a:lnTo>
                  <a:lnTo>
                    <a:pt x="160655" y="60756"/>
                  </a:lnTo>
                  <a:lnTo>
                    <a:pt x="0" y="6075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98079" y="2980944"/>
              <a:ext cx="2420112" cy="59740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12989" y="2996692"/>
              <a:ext cx="2347595" cy="526415"/>
            </a:xfrm>
            <a:custGeom>
              <a:avLst/>
              <a:gdLst/>
              <a:ahLst/>
              <a:cxnLst/>
              <a:rect l="l" t="t" r="r" b="b"/>
              <a:pathLst>
                <a:path w="2347595" h="526414">
                  <a:moveTo>
                    <a:pt x="1724621" y="96977"/>
                  </a:moveTo>
                  <a:lnTo>
                    <a:pt x="1655102" y="96977"/>
                  </a:lnTo>
                  <a:lnTo>
                    <a:pt x="1655102" y="522274"/>
                  </a:lnTo>
                  <a:lnTo>
                    <a:pt x="1728127" y="522274"/>
                  </a:lnTo>
                  <a:lnTo>
                    <a:pt x="1728127" y="370967"/>
                  </a:lnTo>
                  <a:lnTo>
                    <a:pt x="1939207" y="370967"/>
                  </a:lnTo>
                  <a:lnTo>
                    <a:pt x="1941360" y="369360"/>
                  </a:lnTo>
                  <a:lnTo>
                    <a:pt x="1955691" y="350520"/>
                  </a:lnTo>
                  <a:lnTo>
                    <a:pt x="1819846" y="350520"/>
                  </a:lnTo>
                  <a:lnTo>
                    <a:pt x="1783151" y="343655"/>
                  </a:lnTo>
                  <a:lnTo>
                    <a:pt x="1753685" y="324084"/>
                  </a:lnTo>
                  <a:lnTo>
                    <a:pt x="1734078" y="293341"/>
                  </a:lnTo>
                  <a:lnTo>
                    <a:pt x="1726958" y="252958"/>
                  </a:lnTo>
                  <a:lnTo>
                    <a:pt x="1734078" y="212575"/>
                  </a:lnTo>
                  <a:lnTo>
                    <a:pt x="1753685" y="181832"/>
                  </a:lnTo>
                  <a:lnTo>
                    <a:pt x="1783151" y="162261"/>
                  </a:lnTo>
                  <a:lnTo>
                    <a:pt x="1819846" y="155397"/>
                  </a:lnTo>
                  <a:lnTo>
                    <a:pt x="1955346" y="155397"/>
                  </a:lnTo>
                  <a:lnTo>
                    <a:pt x="1941973" y="137871"/>
                  </a:lnTo>
                  <a:lnTo>
                    <a:pt x="1724621" y="137871"/>
                  </a:lnTo>
                  <a:lnTo>
                    <a:pt x="1724621" y="96977"/>
                  </a:lnTo>
                  <a:close/>
                </a:path>
                <a:path w="2347595" h="526414">
                  <a:moveTo>
                    <a:pt x="1939207" y="370967"/>
                  </a:moveTo>
                  <a:lnTo>
                    <a:pt x="1728127" y="370967"/>
                  </a:lnTo>
                  <a:lnTo>
                    <a:pt x="1748747" y="389615"/>
                  </a:lnTo>
                  <a:lnTo>
                    <a:pt x="1772599" y="402732"/>
                  </a:lnTo>
                  <a:lnTo>
                    <a:pt x="1799189" y="410482"/>
                  </a:lnTo>
                  <a:lnTo>
                    <a:pt x="1828025" y="413029"/>
                  </a:lnTo>
                  <a:lnTo>
                    <a:pt x="1871396" y="407906"/>
                  </a:lnTo>
                  <a:lnTo>
                    <a:pt x="1909575" y="393080"/>
                  </a:lnTo>
                  <a:lnTo>
                    <a:pt x="1939207" y="370967"/>
                  </a:lnTo>
                  <a:close/>
                </a:path>
                <a:path w="2347595" h="526414">
                  <a:moveTo>
                    <a:pt x="1955346" y="155397"/>
                  </a:moveTo>
                  <a:lnTo>
                    <a:pt x="1819846" y="155397"/>
                  </a:lnTo>
                  <a:lnTo>
                    <a:pt x="1856450" y="162261"/>
                  </a:lnTo>
                  <a:lnTo>
                    <a:pt x="1885715" y="181832"/>
                  </a:lnTo>
                  <a:lnTo>
                    <a:pt x="1905121" y="212575"/>
                  </a:lnTo>
                  <a:lnTo>
                    <a:pt x="1912150" y="252958"/>
                  </a:lnTo>
                  <a:lnTo>
                    <a:pt x="1905121" y="293341"/>
                  </a:lnTo>
                  <a:lnTo>
                    <a:pt x="1885715" y="324084"/>
                  </a:lnTo>
                  <a:lnTo>
                    <a:pt x="1856450" y="343655"/>
                  </a:lnTo>
                  <a:lnTo>
                    <a:pt x="1819846" y="350520"/>
                  </a:lnTo>
                  <a:lnTo>
                    <a:pt x="1955691" y="350520"/>
                  </a:lnTo>
                  <a:lnTo>
                    <a:pt x="1965550" y="337559"/>
                  </a:lnTo>
                  <a:lnTo>
                    <a:pt x="1980945" y="298488"/>
                  </a:lnTo>
                  <a:lnTo>
                    <a:pt x="1986343" y="252958"/>
                  </a:lnTo>
                  <a:lnTo>
                    <a:pt x="1980945" y="207674"/>
                  </a:lnTo>
                  <a:lnTo>
                    <a:pt x="1965550" y="168768"/>
                  </a:lnTo>
                  <a:lnTo>
                    <a:pt x="1955346" y="155397"/>
                  </a:lnTo>
                  <a:close/>
                </a:path>
                <a:path w="2347595" h="526414">
                  <a:moveTo>
                    <a:pt x="1828025" y="93472"/>
                  </a:moveTo>
                  <a:lnTo>
                    <a:pt x="1797327" y="96219"/>
                  </a:lnTo>
                  <a:lnTo>
                    <a:pt x="1769532" y="104498"/>
                  </a:lnTo>
                  <a:lnTo>
                    <a:pt x="1745132" y="118364"/>
                  </a:lnTo>
                  <a:lnTo>
                    <a:pt x="1724621" y="137871"/>
                  </a:lnTo>
                  <a:lnTo>
                    <a:pt x="1941973" y="137871"/>
                  </a:lnTo>
                  <a:lnTo>
                    <a:pt x="1941360" y="137067"/>
                  </a:lnTo>
                  <a:lnTo>
                    <a:pt x="1909575" y="113399"/>
                  </a:lnTo>
                  <a:lnTo>
                    <a:pt x="1871396" y="98591"/>
                  </a:lnTo>
                  <a:lnTo>
                    <a:pt x="1828025" y="93472"/>
                  </a:lnTo>
                  <a:close/>
                </a:path>
                <a:path w="2347595" h="526414">
                  <a:moveTo>
                    <a:pt x="1419072" y="93472"/>
                  </a:moveTo>
                  <a:lnTo>
                    <a:pt x="1373515" y="98794"/>
                  </a:lnTo>
                  <a:lnTo>
                    <a:pt x="1333476" y="114048"/>
                  </a:lnTo>
                  <a:lnTo>
                    <a:pt x="1300187" y="138163"/>
                  </a:lnTo>
                  <a:lnTo>
                    <a:pt x="1274883" y="170067"/>
                  </a:lnTo>
                  <a:lnTo>
                    <a:pt x="1258796" y="208689"/>
                  </a:lnTo>
                  <a:lnTo>
                    <a:pt x="1253159" y="252958"/>
                  </a:lnTo>
                  <a:lnTo>
                    <a:pt x="1258796" y="297271"/>
                  </a:lnTo>
                  <a:lnTo>
                    <a:pt x="1274883" y="336001"/>
                  </a:lnTo>
                  <a:lnTo>
                    <a:pt x="1300187" y="368046"/>
                  </a:lnTo>
                  <a:lnTo>
                    <a:pt x="1333476" y="392301"/>
                  </a:lnTo>
                  <a:lnTo>
                    <a:pt x="1373515" y="407663"/>
                  </a:lnTo>
                  <a:lnTo>
                    <a:pt x="1419072" y="413029"/>
                  </a:lnTo>
                  <a:lnTo>
                    <a:pt x="1465078" y="407663"/>
                  </a:lnTo>
                  <a:lnTo>
                    <a:pt x="1505339" y="392301"/>
                  </a:lnTo>
                  <a:lnTo>
                    <a:pt x="1538687" y="368046"/>
                  </a:lnTo>
                  <a:lnTo>
                    <a:pt x="1552506" y="350520"/>
                  </a:lnTo>
                  <a:lnTo>
                    <a:pt x="1419072" y="350520"/>
                  </a:lnTo>
                  <a:lnTo>
                    <a:pt x="1382468" y="343655"/>
                  </a:lnTo>
                  <a:lnTo>
                    <a:pt x="1353204" y="324084"/>
                  </a:lnTo>
                  <a:lnTo>
                    <a:pt x="1333797" y="293341"/>
                  </a:lnTo>
                  <a:lnTo>
                    <a:pt x="1326769" y="252958"/>
                  </a:lnTo>
                  <a:lnTo>
                    <a:pt x="1333797" y="212575"/>
                  </a:lnTo>
                  <a:lnTo>
                    <a:pt x="1353204" y="181832"/>
                  </a:lnTo>
                  <a:lnTo>
                    <a:pt x="1382468" y="162261"/>
                  </a:lnTo>
                  <a:lnTo>
                    <a:pt x="1419072" y="155397"/>
                  </a:lnTo>
                  <a:lnTo>
                    <a:pt x="1552336" y="155397"/>
                  </a:lnTo>
                  <a:lnTo>
                    <a:pt x="1538687" y="138163"/>
                  </a:lnTo>
                  <a:lnTo>
                    <a:pt x="1505339" y="114048"/>
                  </a:lnTo>
                  <a:lnTo>
                    <a:pt x="1465078" y="98794"/>
                  </a:lnTo>
                  <a:lnTo>
                    <a:pt x="1419072" y="93472"/>
                  </a:lnTo>
                  <a:close/>
                </a:path>
                <a:path w="2347595" h="526414">
                  <a:moveTo>
                    <a:pt x="1552336" y="155397"/>
                  </a:moveTo>
                  <a:lnTo>
                    <a:pt x="1419072" y="155397"/>
                  </a:lnTo>
                  <a:lnTo>
                    <a:pt x="1456014" y="162261"/>
                  </a:lnTo>
                  <a:lnTo>
                    <a:pt x="1485452" y="181832"/>
                  </a:lnTo>
                  <a:lnTo>
                    <a:pt x="1504922" y="212575"/>
                  </a:lnTo>
                  <a:lnTo>
                    <a:pt x="1511960" y="252958"/>
                  </a:lnTo>
                  <a:lnTo>
                    <a:pt x="1504922" y="293341"/>
                  </a:lnTo>
                  <a:lnTo>
                    <a:pt x="1485452" y="324084"/>
                  </a:lnTo>
                  <a:lnTo>
                    <a:pt x="1456014" y="343655"/>
                  </a:lnTo>
                  <a:lnTo>
                    <a:pt x="1419072" y="350520"/>
                  </a:lnTo>
                  <a:lnTo>
                    <a:pt x="1552506" y="350520"/>
                  </a:lnTo>
                  <a:lnTo>
                    <a:pt x="1563954" y="336001"/>
                  </a:lnTo>
                  <a:lnTo>
                    <a:pt x="1579971" y="297271"/>
                  </a:lnTo>
                  <a:lnTo>
                    <a:pt x="1585569" y="252958"/>
                  </a:lnTo>
                  <a:lnTo>
                    <a:pt x="1579971" y="208689"/>
                  </a:lnTo>
                  <a:lnTo>
                    <a:pt x="1563954" y="170067"/>
                  </a:lnTo>
                  <a:lnTo>
                    <a:pt x="1552336" y="155397"/>
                  </a:lnTo>
                  <a:close/>
                </a:path>
                <a:path w="2347595" h="526414">
                  <a:moveTo>
                    <a:pt x="2026526" y="443992"/>
                  </a:moveTo>
                  <a:lnTo>
                    <a:pt x="1997316" y="497738"/>
                  </a:lnTo>
                  <a:lnTo>
                    <a:pt x="2014395" y="509851"/>
                  </a:lnTo>
                  <a:lnTo>
                    <a:pt x="2034924" y="518842"/>
                  </a:lnTo>
                  <a:lnTo>
                    <a:pt x="2057534" y="524438"/>
                  </a:lnTo>
                  <a:lnTo>
                    <a:pt x="2080856" y="526364"/>
                  </a:lnTo>
                  <a:lnTo>
                    <a:pt x="2117570" y="521882"/>
                  </a:lnTo>
                  <a:lnTo>
                    <a:pt x="2149792" y="506720"/>
                  </a:lnTo>
                  <a:lnTo>
                    <a:pt x="2177633" y="478304"/>
                  </a:lnTo>
                  <a:lnTo>
                    <a:pt x="2184397" y="465607"/>
                  </a:lnTo>
                  <a:lnTo>
                    <a:pt x="2080272" y="465607"/>
                  </a:lnTo>
                  <a:lnTo>
                    <a:pt x="2065466" y="464119"/>
                  </a:lnTo>
                  <a:lnTo>
                    <a:pt x="2051208" y="459838"/>
                  </a:lnTo>
                  <a:lnTo>
                    <a:pt x="2038045" y="453037"/>
                  </a:lnTo>
                  <a:lnTo>
                    <a:pt x="2026526" y="443992"/>
                  </a:lnTo>
                  <a:close/>
                </a:path>
                <a:path w="2347595" h="526414">
                  <a:moveTo>
                    <a:pt x="2080272" y="96977"/>
                  </a:moveTo>
                  <a:lnTo>
                    <a:pt x="2004326" y="96977"/>
                  </a:lnTo>
                  <a:lnTo>
                    <a:pt x="2140445" y="410108"/>
                  </a:lnTo>
                  <a:lnTo>
                    <a:pt x="2135187" y="422376"/>
                  </a:lnTo>
                  <a:lnTo>
                    <a:pt x="2124306" y="442193"/>
                  </a:lnTo>
                  <a:lnTo>
                    <a:pt x="2112111" y="455602"/>
                  </a:lnTo>
                  <a:lnTo>
                    <a:pt x="2097725" y="463206"/>
                  </a:lnTo>
                  <a:lnTo>
                    <a:pt x="2080272" y="465607"/>
                  </a:lnTo>
                  <a:lnTo>
                    <a:pt x="2184397" y="465607"/>
                  </a:lnTo>
                  <a:lnTo>
                    <a:pt x="2201202" y="434060"/>
                  </a:lnTo>
                  <a:lnTo>
                    <a:pt x="2247269" y="327736"/>
                  </a:lnTo>
                  <a:lnTo>
                    <a:pt x="2178418" y="327736"/>
                  </a:lnTo>
                  <a:lnTo>
                    <a:pt x="2080272" y="96977"/>
                  </a:lnTo>
                  <a:close/>
                </a:path>
                <a:path w="2347595" h="526414">
                  <a:moveTo>
                    <a:pt x="2347252" y="96977"/>
                  </a:moveTo>
                  <a:lnTo>
                    <a:pt x="2277148" y="96977"/>
                  </a:lnTo>
                  <a:lnTo>
                    <a:pt x="2178418" y="327736"/>
                  </a:lnTo>
                  <a:lnTo>
                    <a:pt x="2247269" y="327736"/>
                  </a:lnTo>
                  <a:lnTo>
                    <a:pt x="2347252" y="96977"/>
                  </a:lnTo>
                  <a:close/>
                </a:path>
                <a:path w="2347595" h="526414">
                  <a:moveTo>
                    <a:pt x="1102321" y="96977"/>
                  </a:moveTo>
                  <a:lnTo>
                    <a:pt x="1032802" y="96977"/>
                  </a:lnTo>
                  <a:lnTo>
                    <a:pt x="1032802" y="408940"/>
                  </a:lnTo>
                  <a:lnTo>
                    <a:pt x="1105827" y="408940"/>
                  </a:lnTo>
                  <a:lnTo>
                    <a:pt x="1105827" y="257632"/>
                  </a:lnTo>
                  <a:lnTo>
                    <a:pt x="1112171" y="215706"/>
                  </a:lnTo>
                  <a:lnTo>
                    <a:pt x="1130290" y="185556"/>
                  </a:lnTo>
                  <a:lnTo>
                    <a:pt x="1158815" y="167345"/>
                  </a:lnTo>
                  <a:lnTo>
                    <a:pt x="1196378" y="161239"/>
                  </a:lnTo>
                  <a:lnTo>
                    <a:pt x="1213319" y="161239"/>
                  </a:lnTo>
                  <a:lnTo>
                    <a:pt x="1213319" y="142544"/>
                  </a:lnTo>
                  <a:lnTo>
                    <a:pt x="1102321" y="142544"/>
                  </a:lnTo>
                  <a:lnTo>
                    <a:pt x="1102321" y="96977"/>
                  </a:lnTo>
                  <a:close/>
                </a:path>
                <a:path w="2347595" h="526414">
                  <a:moveTo>
                    <a:pt x="1213319" y="161239"/>
                  </a:moveTo>
                  <a:lnTo>
                    <a:pt x="1201635" y="161239"/>
                  </a:lnTo>
                  <a:lnTo>
                    <a:pt x="1206893" y="161823"/>
                  </a:lnTo>
                  <a:lnTo>
                    <a:pt x="1213319" y="162991"/>
                  </a:lnTo>
                  <a:lnTo>
                    <a:pt x="1213319" y="161239"/>
                  </a:lnTo>
                  <a:close/>
                </a:path>
                <a:path w="2347595" h="526414">
                  <a:moveTo>
                    <a:pt x="1213319" y="93472"/>
                  </a:moveTo>
                  <a:lnTo>
                    <a:pt x="1176999" y="96539"/>
                  </a:lnTo>
                  <a:lnTo>
                    <a:pt x="1146209" y="105740"/>
                  </a:lnTo>
                  <a:lnTo>
                    <a:pt x="1121226" y="121075"/>
                  </a:lnTo>
                  <a:lnTo>
                    <a:pt x="1102321" y="142544"/>
                  </a:lnTo>
                  <a:lnTo>
                    <a:pt x="1213319" y="142544"/>
                  </a:lnTo>
                  <a:lnTo>
                    <a:pt x="1213319" y="93472"/>
                  </a:lnTo>
                  <a:close/>
                </a:path>
                <a:path w="2347595" h="526414">
                  <a:moveTo>
                    <a:pt x="454621" y="96977"/>
                  </a:moveTo>
                  <a:lnTo>
                    <a:pt x="385102" y="96977"/>
                  </a:lnTo>
                  <a:lnTo>
                    <a:pt x="385102" y="408940"/>
                  </a:lnTo>
                  <a:lnTo>
                    <a:pt x="458127" y="408940"/>
                  </a:lnTo>
                  <a:lnTo>
                    <a:pt x="458127" y="251206"/>
                  </a:lnTo>
                  <a:lnTo>
                    <a:pt x="464416" y="210138"/>
                  </a:lnTo>
                  <a:lnTo>
                    <a:pt x="482152" y="180736"/>
                  </a:lnTo>
                  <a:lnTo>
                    <a:pt x="509637" y="163055"/>
                  </a:lnTo>
                  <a:lnTo>
                    <a:pt x="545172" y="157149"/>
                  </a:lnTo>
                  <a:lnTo>
                    <a:pt x="675418" y="157149"/>
                  </a:lnTo>
                  <a:lnTo>
                    <a:pt x="668069" y="141423"/>
                  </a:lnTo>
                  <a:lnTo>
                    <a:pt x="663799" y="137287"/>
                  </a:lnTo>
                  <a:lnTo>
                    <a:pt x="454621" y="137287"/>
                  </a:lnTo>
                  <a:lnTo>
                    <a:pt x="454621" y="96977"/>
                  </a:lnTo>
                  <a:close/>
                </a:path>
                <a:path w="2347595" h="526414">
                  <a:moveTo>
                    <a:pt x="675418" y="157149"/>
                  </a:moveTo>
                  <a:lnTo>
                    <a:pt x="545172" y="157149"/>
                  </a:lnTo>
                  <a:lnTo>
                    <a:pt x="576482" y="162215"/>
                  </a:lnTo>
                  <a:lnTo>
                    <a:pt x="599795" y="177523"/>
                  </a:lnTo>
                  <a:lnTo>
                    <a:pt x="614345" y="203237"/>
                  </a:lnTo>
                  <a:lnTo>
                    <a:pt x="619366" y="239522"/>
                  </a:lnTo>
                  <a:lnTo>
                    <a:pt x="619366" y="408940"/>
                  </a:lnTo>
                  <a:lnTo>
                    <a:pt x="692391" y="408940"/>
                  </a:lnTo>
                  <a:lnTo>
                    <a:pt x="692391" y="230174"/>
                  </a:lnTo>
                  <a:lnTo>
                    <a:pt x="686021" y="179840"/>
                  </a:lnTo>
                  <a:lnTo>
                    <a:pt x="675418" y="157149"/>
                  </a:lnTo>
                  <a:close/>
                </a:path>
                <a:path w="2347595" h="526414">
                  <a:moveTo>
                    <a:pt x="562114" y="93472"/>
                  </a:moveTo>
                  <a:lnTo>
                    <a:pt x="529463" y="96292"/>
                  </a:lnTo>
                  <a:lnTo>
                    <a:pt x="500262" y="104644"/>
                  </a:lnTo>
                  <a:lnTo>
                    <a:pt x="475114" y="118364"/>
                  </a:lnTo>
                  <a:lnTo>
                    <a:pt x="454621" y="137287"/>
                  </a:lnTo>
                  <a:lnTo>
                    <a:pt x="663799" y="137287"/>
                  </a:lnTo>
                  <a:lnTo>
                    <a:pt x="640275" y="114503"/>
                  </a:lnTo>
                  <a:lnTo>
                    <a:pt x="604378" y="98659"/>
                  </a:lnTo>
                  <a:lnTo>
                    <a:pt x="562114" y="93472"/>
                  </a:lnTo>
                  <a:close/>
                </a:path>
                <a:path w="2347595" h="526414">
                  <a:moveTo>
                    <a:pt x="868108" y="157734"/>
                  </a:moveTo>
                  <a:lnTo>
                    <a:pt x="795083" y="157734"/>
                  </a:lnTo>
                  <a:lnTo>
                    <a:pt x="795083" y="307873"/>
                  </a:lnTo>
                  <a:lnTo>
                    <a:pt x="802267" y="353386"/>
                  </a:lnTo>
                  <a:lnTo>
                    <a:pt x="823198" y="386302"/>
                  </a:lnTo>
                  <a:lnTo>
                    <a:pt x="856944" y="406292"/>
                  </a:lnTo>
                  <a:lnTo>
                    <a:pt x="902576" y="413029"/>
                  </a:lnTo>
                  <a:lnTo>
                    <a:pt x="922156" y="411714"/>
                  </a:lnTo>
                  <a:lnTo>
                    <a:pt x="940914" y="407771"/>
                  </a:lnTo>
                  <a:lnTo>
                    <a:pt x="958029" y="401199"/>
                  </a:lnTo>
                  <a:lnTo>
                    <a:pt x="972680" y="391998"/>
                  </a:lnTo>
                  <a:lnTo>
                    <a:pt x="957287" y="352856"/>
                  </a:lnTo>
                  <a:lnTo>
                    <a:pt x="911339" y="352856"/>
                  </a:lnTo>
                  <a:lnTo>
                    <a:pt x="892754" y="349826"/>
                  </a:lnTo>
                  <a:lnTo>
                    <a:pt x="879208" y="340880"/>
                  </a:lnTo>
                  <a:lnTo>
                    <a:pt x="870919" y="326239"/>
                  </a:lnTo>
                  <a:lnTo>
                    <a:pt x="868108" y="306120"/>
                  </a:lnTo>
                  <a:lnTo>
                    <a:pt x="868108" y="157734"/>
                  </a:lnTo>
                  <a:close/>
                </a:path>
                <a:path w="2347595" h="526414">
                  <a:moveTo>
                    <a:pt x="952233" y="340004"/>
                  </a:moveTo>
                  <a:lnTo>
                    <a:pt x="943296" y="345709"/>
                  </a:lnTo>
                  <a:lnTo>
                    <a:pt x="933319" y="349716"/>
                  </a:lnTo>
                  <a:lnTo>
                    <a:pt x="922576" y="352080"/>
                  </a:lnTo>
                  <a:lnTo>
                    <a:pt x="911339" y="352856"/>
                  </a:lnTo>
                  <a:lnTo>
                    <a:pt x="957287" y="352856"/>
                  </a:lnTo>
                  <a:lnTo>
                    <a:pt x="952233" y="340004"/>
                  </a:lnTo>
                  <a:close/>
                </a:path>
                <a:path w="2347595" h="526414">
                  <a:moveTo>
                    <a:pt x="951649" y="99313"/>
                  </a:moveTo>
                  <a:lnTo>
                    <a:pt x="743673" y="99313"/>
                  </a:lnTo>
                  <a:lnTo>
                    <a:pt x="743673" y="157734"/>
                  </a:lnTo>
                  <a:lnTo>
                    <a:pt x="951649" y="157734"/>
                  </a:lnTo>
                  <a:lnTo>
                    <a:pt x="951649" y="99313"/>
                  </a:lnTo>
                  <a:close/>
                </a:path>
                <a:path w="2347595" h="526414">
                  <a:moveTo>
                    <a:pt x="868108" y="28041"/>
                  </a:moveTo>
                  <a:lnTo>
                    <a:pt x="795083" y="28041"/>
                  </a:lnTo>
                  <a:lnTo>
                    <a:pt x="795083" y="99313"/>
                  </a:lnTo>
                  <a:lnTo>
                    <a:pt x="868108" y="99313"/>
                  </a:lnTo>
                  <a:lnTo>
                    <a:pt x="868108" y="28041"/>
                  </a:lnTo>
                  <a:close/>
                </a:path>
                <a:path w="2347595" h="526414">
                  <a:moveTo>
                    <a:pt x="298526" y="0"/>
                  </a:moveTo>
                  <a:lnTo>
                    <a:pt x="0" y="0"/>
                  </a:lnTo>
                  <a:lnTo>
                    <a:pt x="0" y="408940"/>
                  </a:lnTo>
                  <a:lnTo>
                    <a:pt x="306705" y="408940"/>
                  </a:lnTo>
                  <a:lnTo>
                    <a:pt x="306705" y="345262"/>
                  </a:lnTo>
                  <a:lnTo>
                    <a:pt x="75946" y="345262"/>
                  </a:lnTo>
                  <a:lnTo>
                    <a:pt x="75946" y="232511"/>
                  </a:lnTo>
                  <a:lnTo>
                    <a:pt x="273405" y="232511"/>
                  </a:lnTo>
                  <a:lnTo>
                    <a:pt x="273405" y="170002"/>
                  </a:lnTo>
                  <a:lnTo>
                    <a:pt x="75946" y="170002"/>
                  </a:lnTo>
                  <a:lnTo>
                    <a:pt x="75946" y="63677"/>
                  </a:lnTo>
                  <a:lnTo>
                    <a:pt x="298526" y="63677"/>
                  </a:lnTo>
                  <a:lnTo>
                    <a:pt x="2985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3598" y="3145739"/>
              <a:ext cx="197891" cy="2078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3408" y="3145739"/>
              <a:ext cx="197891" cy="20782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512989" y="2996692"/>
              <a:ext cx="2347595" cy="526415"/>
            </a:xfrm>
            <a:custGeom>
              <a:avLst/>
              <a:gdLst/>
              <a:ahLst/>
              <a:cxnLst/>
              <a:rect l="l" t="t" r="r" b="b"/>
              <a:pathLst>
                <a:path w="2347595" h="526414">
                  <a:moveTo>
                    <a:pt x="2004326" y="96977"/>
                  </a:moveTo>
                  <a:lnTo>
                    <a:pt x="2080272" y="96977"/>
                  </a:lnTo>
                  <a:lnTo>
                    <a:pt x="2178418" y="327736"/>
                  </a:lnTo>
                  <a:lnTo>
                    <a:pt x="2277148" y="96977"/>
                  </a:lnTo>
                  <a:lnTo>
                    <a:pt x="2347252" y="96977"/>
                  </a:lnTo>
                  <a:lnTo>
                    <a:pt x="2201202" y="434060"/>
                  </a:lnTo>
                  <a:lnTo>
                    <a:pt x="2177633" y="478304"/>
                  </a:lnTo>
                  <a:lnTo>
                    <a:pt x="2149792" y="506720"/>
                  </a:lnTo>
                  <a:lnTo>
                    <a:pt x="2117570" y="521882"/>
                  </a:lnTo>
                  <a:lnTo>
                    <a:pt x="2080856" y="526364"/>
                  </a:lnTo>
                  <a:lnTo>
                    <a:pt x="2057534" y="524438"/>
                  </a:lnTo>
                  <a:lnTo>
                    <a:pt x="2034924" y="518842"/>
                  </a:lnTo>
                  <a:lnTo>
                    <a:pt x="2014394" y="509851"/>
                  </a:lnTo>
                  <a:lnTo>
                    <a:pt x="1997316" y="497738"/>
                  </a:lnTo>
                  <a:lnTo>
                    <a:pt x="2026526" y="443991"/>
                  </a:lnTo>
                  <a:lnTo>
                    <a:pt x="2038045" y="453037"/>
                  </a:lnTo>
                  <a:lnTo>
                    <a:pt x="2051208" y="459838"/>
                  </a:lnTo>
                  <a:lnTo>
                    <a:pt x="2065466" y="464119"/>
                  </a:lnTo>
                  <a:lnTo>
                    <a:pt x="2080272" y="465607"/>
                  </a:lnTo>
                  <a:lnTo>
                    <a:pt x="2097725" y="463206"/>
                  </a:lnTo>
                  <a:lnTo>
                    <a:pt x="2112111" y="455602"/>
                  </a:lnTo>
                  <a:lnTo>
                    <a:pt x="2124306" y="442193"/>
                  </a:lnTo>
                  <a:lnTo>
                    <a:pt x="2135187" y="422376"/>
                  </a:lnTo>
                  <a:lnTo>
                    <a:pt x="2140445" y="410108"/>
                  </a:lnTo>
                  <a:lnTo>
                    <a:pt x="2004326" y="96977"/>
                  </a:lnTo>
                  <a:close/>
                </a:path>
                <a:path w="2347595" h="526414">
                  <a:moveTo>
                    <a:pt x="1828025" y="93471"/>
                  </a:moveTo>
                  <a:lnTo>
                    <a:pt x="1871396" y="98591"/>
                  </a:lnTo>
                  <a:lnTo>
                    <a:pt x="1909575" y="113399"/>
                  </a:lnTo>
                  <a:lnTo>
                    <a:pt x="1941360" y="137067"/>
                  </a:lnTo>
                  <a:lnTo>
                    <a:pt x="1965550" y="168768"/>
                  </a:lnTo>
                  <a:lnTo>
                    <a:pt x="1980945" y="207674"/>
                  </a:lnTo>
                  <a:lnTo>
                    <a:pt x="1986343" y="252958"/>
                  </a:lnTo>
                  <a:lnTo>
                    <a:pt x="1980945" y="298488"/>
                  </a:lnTo>
                  <a:lnTo>
                    <a:pt x="1965550" y="337559"/>
                  </a:lnTo>
                  <a:lnTo>
                    <a:pt x="1941360" y="369360"/>
                  </a:lnTo>
                  <a:lnTo>
                    <a:pt x="1909575" y="393080"/>
                  </a:lnTo>
                  <a:lnTo>
                    <a:pt x="1871396" y="407906"/>
                  </a:lnTo>
                  <a:lnTo>
                    <a:pt x="1828025" y="413029"/>
                  </a:lnTo>
                  <a:lnTo>
                    <a:pt x="1799189" y="410482"/>
                  </a:lnTo>
                  <a:lnTo>
                    <a:pt x="1772599" y="402732"/>
                  </a:lnTo>
                  <a:lnTo>
                    <a:pt x="1748747" y="389615"/>
                  </a:lnTo>
                  <a:lnTo>
                    <a:pt x="1728127" y="370966"/>
                  </a:lnTo>
                  <a:lnTo>
                    <a:pt x="1728127" y="522274"/>
                  </a:lnTo>
                  <a:lnTo>
                    <a:pt x="1655102" y="522274"/>
                  </a:lnTo>
                  <a:lnTo>
                    <a:pt x="1655102" y="96977"/>
                  </a:lnTo>
                  <a:lnTo>
                    <a:pt x="1724621" y="96977"/>
                  </a:lnTo>
                  <a:lnTo>
                    <a:pt x="1724621" y="137871"/>
                  </a:lnTo>
                  <a:lnTo>
                    <a:pt x="1745132" y="118364"/>
                  </a:lnTo>
                  <a:lnTo>
                    <a:pt x="1769532" y="104498"/>
                  </a:lnTo>
                  <a:lnTo>
                    <a:pt x="1797327" y="96219"/>
                  </a:lnTo>
                  <a:lnTo>
                    <a:pt x="1828025" y="93471"/>
                  </a:lnTo>
                  <a:close/>
                </a:path>
                <a:path w="2347595" h="526414">
                  <a:moveTo>
                    <a:pt x="1419072" y="93471"/>
                  </a:moveTo>
                  <a:lnTo>
                    <a:pt x="1465078" y="98794"/>
                  </a:lnTo>
                  <a:lnTo>
                    <a:pt x="1505339" y="114048"/>
                  </a:lnTo>
                  <a:lnTo>
                    <a:pt x="1538687" y="138163"/>
                  </a:lnTo>
                  <a:lnTo>
                    <a:pt x="1563954" y="170067"/>
                  </a:lnTo>
                  <a:lnTo>
                    <a:pt x="1579970" y="208689"/>
                  </a:lnTo>
                  <a:lnTo>
                    <a:pt x="1585569" y="252958"/>
                  </a:lnTo>
                  <a:lnTo>
                    <a:pt x="1579970" y="297271"/>
                  </a:lnTo>
                  <a:lnTo>
                    <a:pt x="1563954" y="336001"/>
                  </a:lnTo>
                  <a:lnTo>
                    <a:pt x="1538687" y="368046"/>
                  </a:lnTo>
                  <a:lnTo>
                    <a:pt x="1505339" y="392301"/>
                  </a:lnTo>
                  <a:lnTo>
                    <a:pt x="1465078" y="407663"/>
                  </a:lnTo>
                  <a:lnTo>
                    <a:pt x="1419072" y="413029"/>
                  </a:lnTo>
                  <a:lnTo>
                    <a:pt x="1373515" y="407663"/>
                  </a:lnTo>
                  <a:lnTo>
                    <a:pt x="1333476" y="392301"/>
                  </a:lnTo>
                  <a:lnTo>
                    <a:pt x="1300187" y="368046"/>
                  </a:lnTo>
                  <a:lnTo>
                    <a:pt x="1274883" y="336001"/>
                  </a:lnTo>
                  <a:lnTo>
                    <a:pt x="1258796" y="297271"/>
                  </a:lnTo>
                  <a:lnTo>
                    <a:pt x="1253159" y="252958"/>
                  </a:lnTo>
                  <a:lnTo>
                    <a:pt x="1258796" y="208689"/>
                  </a:lnTo>
                  <a:lnTo>
                    <a:pt x="1274883" y="170067"/>
                  </a:lnTo>
                  <a:lnTo>
                    <a:pt x="1300187" y="138163"/>
                  </a:lnTo>
                  <a:lnTo>
                    <a:pt x="1333476" y="114048"/>
                  </a:lnTo>
                  <a:lnTo>
                    <a:pt x="1373515" y="98794"/>
                  </a:lnTo>
                  <a:lnTo>
                    <a:pt x="1419072" y="93471"/>
                  </a:lnTo>
                  <a:close/>
                </a:path>
                <a:path w="2347595" h="526414">
                  <a:moveTo>
                    <a:pt x="1213319" y="93471"/>
                  </a:moveTo>
                  <a:lnTo>
                    <a:pt x="1213319" y="162991"/>
                  </a:lnTo>
                  <a:lnTo>
                    <a:pt x="1206893" y="161823"/>
                  </a:lnTo>
                  <a:lnTo>
                    <a:pt x="1201635" y="161239"/>
                  </a:lnTo>
                  <a:lnTo>
                    <a:pt x="1196378" y="161239"/>
                  </a:lnTo>
                  <a:lnTo>
                    <a:pt x="1158815" y="167345"/>
                  </a:lnTo>
                  <a:lnTo>
                    <a:pt x="1130290" y="185556"/>
                  </a:lnTo>
                  <a:lnTo>
                    <a:pt x="1112171" y="215706"/>
                  </a:lnTo>
                  <a:lnTo>
                    <a:pt x="1105827" y="257632"/>
                  </a:lnTo>
                  <a:lnTo>
                    <a:pt x="1105827" y="408939"/>
                  </a:lnTo>
                  <a:lnTo>
                    <a:pt x="1032802" y="408939"/>
                  </a:lnTo>
                  <a:lnTo>
                    <a:pt x="1032802" y="96977"/>
                  </a:lnTo>
                  <a:lnTo>
                    <a:pt x="1102321" y="96977"/>
                  </a:lnTo>
                  <a:lnTo>
                    <a:pt x="1102321" y="142544"/>
                  </a:lnTo>
                  <a:lnTo>
                    <a:pt x="1121226" y="121075"/>
                  </a:lnTo>
                  <a:lnTo>
                    <a:pt x="1146209" y="105740"/>
                  </a:lnTo>
                  <a:lnTo>
                    <a:pt x="1176999" y="96539"/>
                  </a:lnTo>
                  <a:lnTo>
                    <a:pt x="1213319" y="93471"/>
                  </a:lnTo>
                  <a:close/>
                </a:path>
                <a:path w="2347595" h="526414">
                  <a:moveTo>
                    <a:pt x="562114" y="93471"/>
                  </a:moveTo>
                  <a:lnTo>
                    <a:pt x="604378" y="98659"/>
                  </a:lnTo>
                  <a:lnTo>
                    <a:pt x="640275" y="114503"/>
                  </a:lnTo>
                  <a:lnTo>
                    <a:pt x="668069" y="141423"/>
                  </a:lnTo>
                  <a:lnTo>
                    <a:pt x="686021" y="179840"/>
                  </a:lnTo>
                  <a:lnTo>
                    <a:pt x="692391" y="230174"/>
                  </a:lnTo>
                  <a:lnTo>
                    <a:pt x="692391" y="408939"/>
                  </a:lnTo>
                  <a:lnTo>
                    <a:pt x="619366" y="408939"/>
                  </a:lnTo>
                  <a:lnTo>
                    <a:pt x="619366" y="239521"/>
                  </a:lnTo>
                  <a:lnTo>
                    <a:pt x="614345" y="203237"/>
                  </a:lnTo>
                  <a:lnTo>
                    <a:pt x="599795" y="177523"/>
                  </a:lnTo>
                  <a:lnTo>
                    <a:pt x="576482" y="162215"/>
                  </a:lnTo>
                  <a:lnTo>
                    <a:pt x="545172" y="157149"/>
                  </a:lnTo>
                  <a:lnTo>
                    <a:pt x="509637" y="163055"/>
                  </a:lnTo>
                  <a:lnTo>
                    <a:pt x="482152" y="180736"/>
                  </a:lnTo>
                  <a:lnTo>
                    <a:pt x="464416" y="210138"/>
                  </a:lnTo>
                  <a:lnTo>
                    <a:pt x="458127" y="251205"/>
                  </a:lnTo>
                  <a:lnTo>
                    <a:pt x="458127" y="408939"/>
                  </a:lnTo>
                  <a:lnTo>
                    <a:pt x="385102" y="408939"/>
                  </a:lnTo>
                  <a:lnTo>
                    <a:pt x="385102" y="96977"/>
                  </a:lnTo>
                  <a:lnTo>
                    <a:pt x="454621" y="96977"/>
                  </a:lnTo>
                  <a:lnTo>
                    <a:pt x="454621" y="137286"/>
                  </a:lnTo>
                  <a:lnTo>
                    <a:pt x="475114" y="118364"/>
                  </a:lnTo>
                  <a:lnTo>
                    <a:pt x="500262" y="104644"/>
                  </a:lnTo>
                  <a:lnTo>
                    <a:pt x="529463" y="96292"/>
                  </a:lnTo>
                  <a:lnTo>
                    <a:pt x="562114" y="93471"/>
                  </a:lnTo>
                  <a:close/>
                </a:path>
                <a:path w="2347595" h="526414">
                  <a:moveTo>
                    <a:pt x="795083" y="28041"/>
                  </a:moveTo>
                  <a:lnTo>
                    <a:pt x="868108" y="28041"/>
                  </a:lnTo>
                  <a:lnTo>
                    <a:pt x="868108" y="99313"/>
                  </a:lnTo>
                  <a:lnTo>
                    <a:pt x="951649" y="99313"/>
                  </a:lnTo>
                  <a:lnTo>
                    <a:pt x="951649" y="157733"/>
                  </a:lnTo>
                  <a:lnTo>
                    <a:pt x="868108" y="157733"/>
                  </a:lnTo>
                  <a:lnTo>
                    <a:pt x="868108" y="306120"/>
                  </a:lnTo>
                  <a:lnTo>
                    <a:pt x="870919" y="326239"/>
                  </a:lnTo>
                  <a:lnTo>
                    <a:pt x="879208" y="340880"/>
                  </a:lnTo>
                  <a:lnTo>
                    <a:pt x="892754" y="349826"/>
                  </a:lnTo>
                  <a:lnTo>
                    <a:pt x="911339" y="352856"/>
                  </a:lnTo>
                  <a:lnTo>
                    <a:pt x="922575" y="352080"/>
                  </a:lnTo>
                  <a:lnTo>
                    <a:pt x="933319" y="349716"/>
                  </a:lnTo>
                  <a:lnTo>
                    <a:pt x="943296" y="345709"/>
                  </a:lnTo>
                  <a:lnTo>
                    <a:pt x="952233" y="340004"/>
                  </a:lnTo>
                  <a:lnTo>
                    <a:pt x="972680" y="391998"/>
                  </a:lnTo>
                  <a:lnTo>
                    <a:pt x="958029" y="401199"/>
                  </a:lnTo>
                  <a:lnTo>
                    <a:pt x="940914" y="407771"/>
                  </a:lnTo>
                  <a:lnTo>
                    <a:pt x="922156" y="411714"/>
                  </a:lnTo>
                  <a:lnTo>
                    <a:pt x="902576" y="413029"/>
                  </a:lnTo>
                  <a:lnTo>
                    <a:pt x="856944" y="406292"/>
                  </a:lnTo>
                  <a:lnTo>
                    <a:pt x="823198" y="386302"/>
                  </a:lnTo>
                  <a:lnTo>
                    <a:pt x="802267" y="353386"/>
                  </a:lnTo>
                  <a:lnTo>
                    <a:pt x="795083" y="307873"/>
                  </a:lnTo>
                  <a:lnTo>
                    <a:pt x="795083" y="157733"/>
                  </a:lnTo>
                  <a:lnTo>
                    <a:pt x="743673" y="157733"/>
                  </a:lnTo>
                  <a:lnTo>
                    <a:pt x="743673" y="99313"/>
                  </a:lnTo>
                  <a:lnTo>
                    <a:pt x="795083" y="99313"/>
                  </a:lnTo>
                  <a:lnTo>
                    <a:pt x="795083" y="28041"/>
                  </a:lnTo>
                  <a:close/>
                </a:path>
                <a:path w="2347595" h="526414">
                  <a:moveTo>
                    <a:pt x="0" y="0"/>
                  </a:moveTo>
                  <a:lnTo>
                    <a:pt x="298526" y="0"/>
                  </a:lnTo>
                  <a:lnTo>
                    <a:pt x="298526" y="63677"/>
                  </a:lnTo>
                  <a:lnTo>
                    <a:pt x="75945" y="63677"/>
                  </a:lnTo>
                  <a:lnTo>
                    <a:pt x="75945" y="170002"/>
                  </a:lnTo>
                  <a:lnTo>
                    <a:pt x="273405" y="170002"/>
                  </a:lnTo>
                  <a:lnTo>
                    <a:pt x="273405" y="232511"/>
                  </a:lnTo>
                  <a:lnTo>
                    <a:pt x="75945" y="232511"/>
                  </a:lnTo>
                  <a:lnTo>
                    <a:pt x="75945" y="345262"/>
                  </a:lnTo>
                  <a:lnTo>
                    <a:pt x="306704" y="345262"/>
                  </a:lnTo>
                  <a:lnTo>
                    <a:pt x="306704" y="408939"/>
                  </a:lnTo>
                  <a:lnTo>
                    <a:pt x="0" y="4089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3672" y="94488"/>
            <a:ext cx="2030095" cy="497205"/>
            <a:chOff x="423672" y="94488"/>
            <a:chExt cx="2030095" cy="4972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4488"/>
              <a:ext cx="2029967" cy="4968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7951"/>
              <a:ext cx="1970815" cy="43447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572511" y="109728"/>
            <a:ext cx="3980815" cy="585470"/>
            <a:chOff x="2572511" y="109728"/>
            <a:chExt cx="3980815" cy="5854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511" y="109728"/>
              <a:ext cx="1868424" cy="481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892" y="132238"/>
              <a:ext cx="1809221" cy="420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600" y="347471"/>
              <a:ext cx="213360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412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12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055" y="128016"/>
              <a:ext cx="1914144" cy="566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6472" y="149502"/>
              <a:ext cx="1852655" cy="50651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2752344" y="1127760"/>
            <a:ext cx="5828030" cy="5178425"/>
            <a:chOff x="2752344" y="1127760"/>
            <a:chExt cx="5828030" cy="517842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03264" y="2889504"/>
              <a:ext cx="2154936" cy="12435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342298" y="3016454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27255"/>
                  </a:moveTo>
                  <a:lnTo>
                    <a:pt x="0" y="1035950"/>
                  </a:lnTo>
                  <a:lnTo>
                    <a:pt x="11935" y="1058371"/>
                  </a:lnTo>
                  <a:lnTo>
                    <a:pt x="1906621" y="49675"/>
                  </a:lnTo>
                  <a:lnTo>
                    <a:pt x="1919871" y="28234"/>
                  </a:lnTo>
                  <a:lnTo>
                    <a:pt x="1894685" y="27255"/>
                  </a:lnTo>
                  <a:close/>
                </a:path>
                <a:path w="1964690" h="1058545">
                  <a:moveTo>
                    <a:pt x="1963972" y="5184"/>
                  </a:moveTo>
                  <a:lnTo>
                    <a:pt x="1936142" y="5184"/>
                  </a:lnTo>
                  <a:lnTo>
                    <a:pt x="1948078" y="27604"/>
                  </a:lnTo>
                  <a:lnTo>
                    <a:pt x="1906621" y="49675"/>
                  </a:lnTo>
                  <a:lnTo>
                    <a:pt x="1881254" y="90726"/>
                  </a:lnTo>
                  <a:lnTo>
                    <a:pt x="1883102" y="98551"/>
                  </a:lnTo>
                  <a:lnTo>
                    <a:pt x="1895036" y="105925"/>
                  </a:lnTo>
                  <a:lnTo>
                    <a:pt x="1902862" y="104077"/>
                  </a:lnTo>
                  <a:lnTo>
                    <a:pt x="1963972" y="5184"/>
                  </a:lnTo>
                  <a:close/>
                </a:path>
                <a:path w="1964690" h="1058545">
                  <a:moveTo>
                    <a:pt x="1919871" y="28234"/>
                  </a:moveTo>
                  <a:lnTo>
                    <a:pt x="1906621" y="49675"/>
                  </a:lnTo>
                  <a:lnTo>
                    <a:pt x="1945306" y="29080"/>
                  </a:lnTo>
                  <a:lnTo>
                    <a:pt x="1941625" y="29080"/>
                  </a:lnTo>
                  <a:lnTo>
                    <a:pt x="1919871" y="28234"/>
                  </a:lnTo>
                  <a:close/>
                </a:path>
                <a:path w="1964690" h="1058545">
                  <a:moveTo>
                    <a:pt x="1931315" y="9714"/>
                  </a:moveTo>
                  <a:lnTo>
                    <a:pt x="1919871" y="28234"/>
                  </a:lnTo>
                  <a:lnTo>
                    <a:pt x="1941625" y="29080"/>
                  </a:lnTo>
                  <a:lnTo>
                    <a:pt x="1931315" y="9714"/>
                  </a:lnTo>
                  <a:close/>
                </a:path>
                <a:path w="1964690" h="1058545">
                  <a:moveTo>
                    <a:pt x="1938554" y="9714"/>
                  </a:moveTo>
                  <a:lnTo>
                    <a:pt x="1931315" y="9714"/>
                  </a:lnTo>
                  <a:lnTo>
                    <a:pt x="1941625" y="29080"/>
                  </a:lnTo>
                  <a:lnTo>
                    <a:pt x="1945306" y="29080"/>
                  </a:lnTo>
                  <a:lnTo>
                    <a:pt x="1948078" y="27604"/>
                  </a:lnTo>
                  <a:lnTo>
                    <a:pt x="1938554" y="9714"/>
                  </a:lnTo>
                  <a:close/>
                </a:path>
                <a:path w="1964690" h="1058545">
                  <a:moveTo>
                    <a:pt x="1936142" y="5184"/>
                  </a:moveTo>
                  <a:lnTo>
                    <a:pt x="1894685" y="27255"/>
                  </a:lnTo>
                  <a:lnTo>
                    <a:pt x="1919871" y="28234"/>
                  </a:lnTo>
                  <a:lnTo>
                    <a:pt x="1931315" y="9714"/>
                  </a:lnTo>
                  <a:lnTo>
                    <a:pt x="1938554" y="9714"/>
                  </a:lnTo>
                  <a:lnTo>
                    <a:pt x="1936142" y="5184"/>
                  </a:lnTo>
                  <a:close/>
                </a:path>
                <a:path w="1964690" h="1058545">
                  <a:moveTo>
                    <a:pt x="1847453" y="0"/>
                  </a:moveTo>
                  <a:lnTo>
                    <a:pt x="1841550" y="5461"/>
                  </a:lnTo>
                  <a:lnTo>
                    <a:pt x="1841005" y="19477"/>
                  </a:lnTo>
                  <a:lnTo>
                    <a:pt x="1846466" y="25380"/>
                  </a:lnTo>
                  <a:lnTo>
                    <a:pt x="1894685" y="27255"/>
                  </a:lnTo>
                  <a:lnTo>
                    <a:pt x="1936142" y="5184"/>
                  </a:lnTo>
                  <a:lnTo>
                    <a:pt x="1963972" y="5184"/>
                  </a:lnTo>
                  <a:lnTo>
                    <a:pt x="1964367" y="4545"/>
                  </a:lnTo>
                  <a:lnTo>
                    <a:pt x="18474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4976" y="3133344"/>
              <a:ext cx="2164079" cy="233781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27135" y="3265808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936137" y="37098"/>
                  </a:moveTo>
                  <a:lnTo>
                    <a:pt x="1912049" y="44523"/>
                  </a:lnTo>
                  <a:lnTo>
                    <a:pt x="0" y="2122943"/>
                  </a:lnTo>
                  <a:lnTo>
                    <a:pt x="18693" y="2140140"/>
                  </a:lnTo>
                  <a:lnTo>
                    <a:pt x="1930744" y="61719"/>
                  </a:lnTo>
                  <a:lnTo>
                    <a:pt x="1936137" y="37098"/>
                  </a:lnTo>
                  <a:close/>
                </a:path>
                <a:path w="1970404" h="2140585">
                  <a:moveTo>
                    <a:pt x="1968086" y="9950"/>
                  </a:moveTo>
                  <a:lnTo>
                    <a:pt x="1943855" y="9950"/>
                  </a:lnTo>
                  <a:lnTo>
                    <a:pt x="1962548" y="27147"/>
                  </a:lnTo>
                  <a:lnTo>
                    <a:pt x="1930744" y="61719"/>
                  </a:lnTo>
                  <a:lnTo>
                    <a:pt x="1920419" y="108856"/>
                  </a:lnTo>
                  <a:lnTo>
                    <a:pt x="1924756" y="115628"/>
                  </a:lnTo>
                  <a:lnTo>
                    <a:pt x="1938459" y="118629"/>
                  </a:lnTo>
                  <a:lnTo>
                    <a:pt x="1945229" y="114292"/>
                  </a:lnTo>
                  <a:lnTo>
                    <a:pt x="1968086" y="9950"/>
                  </a:lnTo>
                  <a:close/>
                </a:path>
                <a:path w="1970404" h="2140585">
                  <a:moveTo>
                    <a:pt x="1950248" y="15831"/>
                  </a:moveTo>
                  <a:lnTo>
                    <a:pt x="1940796" y="15831"/>
                  </a:lnTo>
                  <a:lnTo>
                    <a:pt x="1956942" y="30685"/>
                  </a:lnTo>
                  <a:lnTo>
                    <a:pt x="1936137" y="37098"/>
                  </a:lnTo>
                  <a:lnTo>
                    <a:pt x="1930744" y="61719"/>
                  </a:lnTo>
                  <a:lnTo>
                    <a:pt x="1962548" y="27147"/>
                  </a:lnTo>
                  <a:lnTo>
                    <a:pt x="1950248" y="15831"/>
                  </a:lnTo>
                  <a:close/>
                </a:path>
                <a:path w="1970404" h="2140585">
                  <a:moveTo>
                    <a:pt x="1970266" y="0"/>
                  </a:moveTo>
                  <a:lnTo>
                    <a:pt x="1858455" y="34463"/>
                  </a:lnTo>
                  <a:lnTo>
                    <a:pt x="1854696" y="41572"/>
                  </a:lnTo>
                  <a:lnTo>
                    <a:pt x="1858829" y="54978"/>
                  </a:lnTo>
                  <a:lnTo>
                    <a:pt x="1865937" y="58737"/>
                  </a:lnTo>
                  <a:lnTo>
                    <a:pt x="1912049" y="44523"/>
                  </a:lnTo>
                  <a:lnTo>
                    <a:pt x="1943855" y="9950"/>
                  </a:lnTo>
                  <a:lnTo>
                    <a:pt x="1968086" y="9950"/>
                  </a:lnTo>
                  <a:lnTo>
                    <a:pt x="1970266" y="0"/>
                  </a:lnTo>
                  <a:close/>
                </a:path>
                <a:path w="1970404" h="2140585">
                  <a:moveTo>
                    <a:pt x="1943855" y="9950"/>
                  </a:moveTo>
                  <a:lnTo>
                    <a:pt x="1912049" y="44523"/>
                  </a:lnTo>
                  <a:lnTo>
                    <a:pt x="1936137" y="37098"/>
                  </a:lnTo>
                  <a:lnTo>
                    <a:pt x="1940796" y="15831"/>
                  </a:lnTo>
                  <a:lnTo>
                    <a:pt x="1950248" y="15831"/>
                  </a:lnTo>
                  <a:lnTo>
                    <a:pt x="1943855" y="9950"/>
                  </a:lnTo>
                  <a:close/>
                </a:path>
                <a:path w="1970404" h="2140585">
                  <a:moveTo>
                    <a:pt x="1940796" y="15831"/>
                  </a:moveTo>
                  <a:lnTo>
                    <a:pt x="1936137" y="37098"/>
                  </a:lnTo>
                  <a:lnTo>
                    <a:pt x="1956942" y="30685"/>
                  </a:lnTo>
                  <a:lnTo>
                    <a:pt x="1940796" y="1583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7167" y="3133344"/>
              <a:ext cx="2151888" cy="167944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341341" y="326581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4" y="33445"/>
                  </a:lnTo>
                  <a:lnTo>
                    <a:pt x="0" y="1465018"/>
                  </a:lnTo>
                  <a:lnTo>
                    <a:pt x="15331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5" y="5095"/>
                  </a:moveTo>
                  <a:lnTo>
                    <a:pt x="1928299" y="5095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5" y="5095"/>
                  </a:lnTo>
                  <a:close/>
                </a:path>
                <a:path w="1956434" h="1485264">
                  <a:moveTo>
                    <a:pt x="1932262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2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20"/>
                  </a:lnTo>
                  <a:lnTo>
                    <a:pt x="1890854" y="33445"/>
                  </a:lnTo>
                  <a:lnTo>
                    <a:pt x="1928299" y="5095"/>
                  </a:lnTo>
                  <a:lnTo>
                    <a:pt x="1953945" y="5095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5"/>
                  </a:moveTo>
                  <a:lnTo>
                    <a:pt x="1890854" y="33445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2" y="10330"/>
                  </a:lnTo>
                  <a:lnTo>
                    <a:pt x="1928299" y="5095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4120" y="3377183"/>
              <a:ext cx="2164079" cy="27858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35274" y="3510627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940871" y="40133"/>
                  </a:moveTo>
                  <a:lnTo>
                    <a:pt x="1917587" y="49781"/>
                  </a:lnTo>
                  <a:lnTo>
                    <a:pt x="0" y="2572723"/>
                  </a:lnTo>
                  <a:lnTo>
                    <a:pt x="20222" y="2588093"/>
                  </a:lnTo>
                  <a:lnTo>
                    <a:pt x="1937808" y="65151"/>
                  </a:lnTo>
                  <a:lnTo>
                    <a:pt x="1940871" y="40133"/>
                  </a:lnTo>
                  <a:close/>
                </a:path>
                <a:path w="1971675" h="2588260">
                  <a:moveTo>
                    <a:pt x="1969860" y="12381"/>
                  </a:moveTo>
                  <a:lnTo>
                    <a:pt x="1946013" y="12381"/>
                  </a:lnTo>
                  <a:lnTo>
                    <a:pt x="1966235" y="27750"/>
                  </a:lnTo>
                  <a:lnTo>
                    <a:pt x="1937805" y="65176"/>
                  </a:lnTo>
                  <a:lnTo>
                    <a:pt x="1931944" y="113047"/>
                  </a:lnTo>
                  <a:lnTo>
                    <a:pt x="1936897" y="119383"/>
                  </a:lnTo>
                  <a:lnTo>
                    <a:pt x="1950821" y="121088"/>
                  </a:lnTo>
                  <a:lnTo>
                    <a:pt x="1957156" y="116135"/>
                  </a:lnTo>
                  <a:lnTo>
                    <a:pt x="1969860" y="12381"/>
                  </a:lnTo>
                  <a:close/>
                </a:path>
                <a:path w="1971675" h="2588260">
                  <a:moveTo>
                    <a:pt x="1971376" y="0"/>
                  </a:moveTo>
                  <a:lnTo>
                    <a:pt x="1863284" y="44787"/>
                  </a:lnTo>
                  <a:lnTo>
                    <a:pt x="1860208" y="52217"/>
                  </a:lnTo>
                  <a:lnTo>
                    <a:pt x="1865577" y="65176"/>
                  </a:lnTo>
                  <a:lnTo>
                    <a:pt x="1873007" y="68252"/>
                  </a:lnTo>
                  <a:lnTo>
                    <a:pt x="1917587" y="49781"/>
                  </a:lnTo>
                  <a:lnTo>
                    <a:pt x="1946013" y="12381"/>
                  </a:lnTo>
                  <a:lnTo>
                    <a:pt x="1969860" y="12381"/>
                  </a:lnTo>
                  <a:lnTo>
                    <a:pt x="1971376" y="0"/>
                  </a:lnTo>
                  <a:close/>
                </a:path>
                <a:path w="1971675" h="2588260">
                  <a:moveTo>
                    <a:pt x="1954094" y="18522"/>
                  </a:moveTo>
                  <a:lnTo>
                    <a:pt x="1943517" y="18522"/>
                  </a:lnTo>
                  <a:lnTo>
                    <a:pt x="1960985" y="31799"/>
                  </a:lnTo>
                  <a:lnTo>
                    <a:pt x="1940871" y="40133"/>
                  </a:lnTo>
                  <a:lnTo>
                    <a:pt x="1937808" y="65151"/>
                  </a:lnTo>
                  <a:lnTo>
                    <a:pt x="1966235" y="27750"/>
                  </a:lnTo>
                  <a:lnTo>
                    <a:pt x="1954094" y="18522"/>
                  </a:lnTo>
                  <a:close/>
                </a:path>
                <a:path w="1971675" h="2588260">
                  <a:moveTo>
                    <a:pt x="1946013" y="12381"/>
                  </a:moveTo>
                  <a:lnTo>
                    <a:pt x="1917587" y="49781"/>
                  </a:lnTo>
                  <a:lnTo>
                    <a:pt x="1940871" y="40133"/>
                  </a:lnTo>
                  <a:lnTo>
                    <a:pt x="1943517" y="18522"/>
                  </a:lnTo>
                  <a:lnTo>
                    <a:pt x="1954094" y="18522"/>
                  </a:lnTo>
                  <a:lnTo>
                    <a:pt x="1946013" y="12381"/>
                  </a:lnTo>
                  <a:close/>
                </a:path>
                <a:path w="1971675" h="2588260">
                  <a:moveTo>
                    <a:pt x="1943517" y="18522"/>
                  </a:moveTo>
                  <a:lnTo>
                    <a:pt x="1940871" y="40133"/>
                  </a:lnTo>
                  <a:lnTo>
                    <a:pt x="1960985" y="31799"/>
                  </a:lnTo>
                  <a:lnTo>
                    <a:pt x="1943517" y="1852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5455" y="2889504"/>
              <a:ext cx="2142744" cy="6004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354659" y="29834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39558"/>
                  </a:moveTo>
                  <a:lnTo>
                    <a:pt x="0" y="422212"/>
                  </a:lnTo>
                  <a:lnTo>
                    <a:pt x="5069" y="447100"/>
                  </a:lnTo>
                  <a:lnTo>
                    <a:pt x="1883818" y="64448"/>
                  </a:lnTo>
                  <a:lnTo>
                    <a:pt x="1902617" y="47658"/>
                  </a:lnTo>
                  <a:lnTo>
                    <a:pt x="1878748" y="39558"/>
                  </a:lnTo>
                  <a:close/>
                </a:path>
                <a:path w="1952625" h="447675">
                  <a:moveTo>
                    <a:pt x="1930152" y="30180"/>
                  </a:moveTo>
                  <a:lnTo>
                    <a:pt x="1924795" y="30180"/>
                  </a:lnTo>
                  <a:lnTo>
                    <a:pt x="1929865" y="55069"/>
                  </a:lnTo>
                  <a:lnTo>
                    <a:pt x="1883818" y="64448"/>
                  </a:lnTo>
                  <a:lnTo>
                    <a:pt x="1847828" y="96592"/>
                  </a:lnTo>
                  <a:lnTo>
                    <a:pt x="1847375" y="104620"/>
                  </a:lnTo>
                  <a:lnTo>
                    <a:pt x="1856718" y="115083"/>
                  </a:lnTo>
                  <a:lnTo>
                    <a:pt x="1864747" y="115535"/>
                  </a:lnTo>
                  <a:lnTo>
                    <a:pt x="1952012" y="37598"/>
                  </a:lnTo>
                  <a:lnTo>
                    <a:pt x="1930152" y="30180"/>
                  </a:lnTo>
                  <a:close/>
                </a:path>
                <a:path w="1952625" h="447675">
                  <a:moveTo>
                    <a:pt x="1902617" y="47658"/>
                  </a:moveTo>
                  <a:lnTo>
                    <a:pt x="1883818" y="64448"/>
                  </a:lnTo>
                  <a:lnTo>
                    <a:pt x="1929865" y="55069"/>
                  </a:lnTo>
                  <a:lnTo>
                    <a:pt x="1929780" y="54654"/>
                  </a:lnTo>
                  <a:lnTo>
                    <a:pt x="1923233" y="54654"/>
                  </a:lnTo>
                  <a:lnTo>
                    <a:pt x="1902617" y="47658"/>
                  </a:lnTo>
                  <a:close/>
                </a:path>
                <a:path w="1952625" h="447675">
                  <a:moveTo>
                    <a:pt x="1918855" y="33155"/>
                  </a:moveTo>
                  <a:lnTo>
                    <a:pt x="1902617" y="47658"/>
                  </a:lnTo>
                  <a:lnTo>
                    <a:pt x="1923233" y="54654"/>
                  </a:lnTo>
                  <a:lnTo>
                    <a:pt x="1918855" y="33155"/>
                  </a:lnTo>
                  <a:close/>
                </a:path>
                <a:path w="1952625" h="447675">
                  <a:moveTo>
                    <a:pt x="1925401" y="33155"/>
                  </a:moveTo>
                  <a:lnTo>
                    <a:pt x="1918855" y="33155"/>
                  </a:lnTo>
                  <a:lnTo>
                    <a:pt x="1923233" y="54654"/>
                  </a:lnTo>
                  <a:lnTo>
                    <a:pt x="1929780" y="54654"/>
                  </a:lnTo>
                  <a:lnTo>
                    <a:pt x="1925401" y="33155"/>
                  </a:lnTo>
                  <a:close/>
                </a:path>
                <a:path w="1952625" h="447675">
                  <a:moveTo>
                    <a:pt x="1924795" y="30180"/>
                  </a:moveTo>
                  <a:lnTo>
                    <a:pt x="1878748" y="39558"/>
                  </a:lnTo>
                  <a:lnTo>
                    <a:pt x="1902617" y="47658"/>
                  </a:lnTo>
                  <a:lnTo>
                    <a:pt x="1918855" y="33155"/>
                  </a:lnTo>
                  <a:lnTo>
                    <a:pt x="1925401" y="33155"/>
                  </a:lnTo>
                  <a:lnTo>
                    <a:pt x="1924795" y="30180"/>
                  </a:lnTo>
                  <a:close/>
                </a:path>
                <a:path w="1952625" h="447675">
                  <a:moveTo>
                    <a:pt x="1841215" y="0"/>
                  </a:moveTo>
                  <a:lnTo>
                    <a:pt x="1834004" y="3557"/>
                  </a:lnTo>
                  <a:lnTo>
                    <a:pt x="1829495" y="16841"/>
                  </a:lnTo>
                  <a:lnTo>
                    <a:pt x="1833053" y="24052"/>
                  </a:lnTo>
                  <a:lnTo>
                    <a:pt x="1878748" y="39558"/>
                  </a:lnTo>
                  <a:lnTo>
                    <a:pt x="1924795" y="30180"/>
                  </a:lnTo>
                  <a:lnTo>
                    <a:pt x="1930152" y="30180"/>
                  </a:lnTo>
                  <a:lnTo>
                    <a:pt x="18412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72784" y="2682240"/>
              <a:ext cx="2185416" cy="51206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24467" y="2702044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0" y="320504"/>
                  </a:moveTo>
                  <a:lnTo>
                    <a:pt x="1864020" y="338159"/>
                  </a:lnTo>
                  <a:lnTo>
                    <a:pt x="1860809" y="345530"/>
                  </a:lnTo>
                  <a:lnTo>
                    <a:pt x="1865941" y="358585"/>
                  </a:lnTo>
                  <a:lnTo>
                    <a:pt x="1873313" y="361797"/>
                  </a:lnTo>
                  <a:lnTo>
                    <a:pt x="1960083" y="327687"/>
                  </a:lnTo>
                  <a:lnTo>
                    <a:pt x="1955350" y="327687"/>
                  </a:lnTo>
                  <a:lnTo>
                    <a:pt x="1908930" y="320504"/>
                  </a:lnTo>
                  <a:close/>
                </a:path>
                <a:path w="1982470" h="361950">
                  <a:moveTo>
                    <a:pt x="1932387" y="311283"/>
                  </a:moveTo>
                  <a:lnTo>
                    <a:pt x="1908930" y="320504"/>
                  </a:lnTo>
                  <a:lnTo>
                    <a:pt x="1955350" y="327687"/>
                  </a:lnTo>
                  <a:lnTo>
                    <a:pt x="1955766" y="325000"/>
                  </a:lnTo>
                  <a:lnTo>
                    <a:pt x="1949295" y="325000"/>
                  </a:lnTo>
                  <a:lnTo>
                    <a:pt x="1932387" y="311283"/>
                  </a:lnTo>
                  <a:close/>
                </a:path>
                <a:path w="1982470" h="361950">
                  <a:moveTo>
                    <a:pt x="1891344" y="245276"/>
                  </a:moveTo>
                  <a:lnTo>
                    <a:pt x="1883347" y="246109"/>
                  </a:lnTo>
                  <a:lnTo>
                    <a:pt x="1874508" y="257003"/>
                  </a:lnTo>
                  <a:lnTo>
                    <a:pt x="1875341" y="265000"/>
                  </a:lnTo>
                  <a:lnTo>
                    <a:pt x="1912814" y="295403"/>
                  </a:lnTo>
                  <a:lnTo>
                    <a:pt x="1959234" y="302586"/>
                  </a:lnTo>
                  <a:lnTo>
                    <a:pt x="1955350" y="327687"/>
                  </a:lnTo>
                  <a:lnTo>
                    <a:pt x="1960083" y="327687"/>
                  </a:lnTo>
                  <a:lnTo>
                    <a:pt x="1982204" y="318992"/>
                  </a:lnTo>
                  <a:lnTo>
                    <a:pt x="1891344" y="245276"/>
                  </a:lnTo>
                  <a:close/>
                </a:path>
                <a:path w="1982470" h="361950">
                  <a:moveTo>
                    <a:pt x="1952650" y="303317"/>
                  </a:moveTo>
                  <a:lnTo>
                    <a:pt x="1932387" y="311283"/>
                  </a:lnTo>
                  <a:lnTo>
                    <a:pt x="1949295" y="325000"/>
                  </a:lnTo>
                  <a:lnTo>
                    <a:pt x="1952650" y="303317"/>
                  </a:lnTo>
                  <a:close/>
                </a:path>
                <a:path w="1982470" h="361950">
                  <a:moveTo>
                    <a:pt x="1959120" y="303317"/>
                  </a:moveTo>
                  <a:lnTo>
                    <a:pt x="1952650" y="303317"/>
                  </a:lnTo>
                  <a:lnTo>
                    <a:pt x="1949295" y="325000"/>
                  </a:lnTo>
                  <a:lnTo>
                    <a:pt x="1955766" y="325000"/>
                  </a:lnTo>
                  <a:lnTo>
                    <a:pt x="1959120" y="303317"/>
                  </a:lnTo>
                  <a:close/>
                </a:path>
                <a:path w="1982470" h="361950">
                  <a:moveTo>
                    <a:pt x="3883" y="0"/>
                  </a:moveTo>
                  <a:lnTo>
                    <a:pt x="0" y="25101"/>
                  </a:lnTo>
                  <a:lnTo>
                    <a:pt x="1908930" y="320504"/>
                  </a:lnTo>
                  <a:lnTo>
                    <a:pt x="1932387" y="311283"/>
                  </a:lnTo>
                  <a:lnTo>
                    <a:pt x="1912814" y="295403"/>
                  </a:lnTo>
                  <a:lnTo>
                    <a:pt x="3883" y="0"/>
                  </a:lnTo>
                  <a:close/>
                </a:path>
                <a:path w="1982470" h="361950">
                  <a:moveTo>
                    <a:pt x="1912814" y="295403"/>
                  </a:moveTo>
                  <a:lnTo>
                    <a:pt x="1932387" y="311283"/>
                  </a:lnTo>
                  <a:lnTo>
                    <a:pt x="1952650" y="303317"/>
                  </a:lnTo>
                  <a:lnTo>
                    <a:pt x="1959120" y="303317"/>
                  </a:lnTo>
                  <a:lnTo>
                    <a:pt x="1959234" y="302586"/>
                  </a:lnTo>
                  <a:lnTo>
                    <a:pt x="1912814" y="2954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4840" y="2889504"/>
              <a:ext cx="167640" cy="79857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7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7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297362" y="2919619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266844"/>
                  </a:lnTo>
                  <a:lnTo>
                    <a:pt x="3210" y="193968"/>
                  </a:lnTo>
                  <a:lnTo>
                    <a:pt x="6940" y="129681"/>
                  </a:lnTo>
                  <a:lnTo>
                    <a:pt x="11832" y="76063"/>
                  </a:lnTo>
                  <a:lnTo>
                    <a:pt x="17698" y="35191"/>
                  </a:lnTo>
                  <a:lnTo>
                    <a:pt x="31591" y="0"/>
                  </a:lnTo>
                  <a:lnTo>
                    <a:pt x="38835" y="9144"/>
                  </a:lnTo>
                  <a:lnTo>
                    <a:pt x="51350" y="76063"/>
                  </a:lnTo>
                  <a:lnTo>
                    <a:pt x="56242" y="129681"/>
                  </a:lnTo>
                  <a:lnTo>
                    <a:pt x="59972" y="193968"/>
                  </a:lnTo>
                  <a:lnTo>
                    <a:pt x="62348" y="266844"/>
                  </a:lnTo>
                  <a:lnTo>
                    <a:pt x="63183" y="346232"/>
                  </a:lnTo>
                  <a:lnTo>
                    <a:pt x="62348" y="425620"/>
                  </a:lnTo>
                  <a:lnTo>
                    <a:pt x="59972" y="498496"/>
                  </a:lnTo>
                  <a:lnTo>
                    <a:pt x="56242" y="562783"/>
                  </a:lnTo>
                  <a:lnTo>
                    <a:pt x="51350" y="616401"/>
                  </a:lnTo>
                  <a:lnTo>
                    <a:pt x="45484" y="657273"/>
                  </a:lnTo>
                  <a:lnTo>
                    <a:pt x="31591" y="692465"/>
                  </a:lnTo>
                  <a:lnTo>
                    <a:pt x="24347" y="683320"/>
                  </a:lnTo>
                  <a:lnTo>
                    <a:pt x="11832" y="616401"/>
                  </a:lnTo>
                  <a:lnTo>
                    <a:pt x="6940" y="562783"/>
                  </a:lnTo>
                  <a:lnTo>
                    <a:pt x="3210" y="498496"/>
                  </a:lnTo>
                  <a:lnTo>
                    <a:pt x="834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97167" y="3358895"/>
              <a:ext cx="2154936" cy="124663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335726" y="3377810"/>
              <a:ext cx="1964689" cy="1058545"/>
            </a:xfrm>
            <a:custGeom>
              <a:avLst/>
              <a:gdLst/>
              <a:ahLst/>
              <a:cxnLst/>
              <a:rect l="l" t="t" r="r" b="b"/>
              <a:pathLst>
                <a:path w="1964690" h="1058545">
                  <a:moveTo>
                    <a:pt x="1894685" y="1031115"/>
                  </a:moveTo>
                  <a:lnTo>
                    <a:pt x="1846466" y="1032990"/>
                  </a:lnTo>
                  <a:lnTo>
                    <a:pt x="1841007" y="1038893"/>
                  </a:lnTo>
                  <a:lnTo>
                    <a:pt x="1841552" y="1052910"/>
                  </a:lnTo>
                  <a:lnTo>
                    <a:pt x="1847453" y="1058371"/>
                  </a:lnTo>
                  <a:lnTo>
                    <a:pt x="1964368" y="1053825"/>
                  </a:lnTo>
                  <a:lnTo>
                    <a:pt x="1963973" y="1053186"/>
                  </a:lnTo>
                  <a:lnTo>
                    <a:pt x="1936142" y="1053186"/>
                  </a:lnTo>
                  <a:lnTo>
                    <a:pt x="1894685" y="1031115"/>
                  </a:lnTo>
                  <a:close/>
                </a:path>
                <a:path w="1964690" h="1058545">
                  <a:moveTo>
                    <a:pt x="1919872" y="1030136"/>
                  </a:moveTo>
                  <a:lnTo>
                    <a:pt x="1894685" y="1031115"/>
                  </a:lnTo>
                  <a:lnTo>
                    <a:pt x="1936142" y="1053186"/>
                  </a:lnTo>
                  <a:lnTo>
                    <a:pt x="1938554" y="1048656"/>
                  </a:lnTo>
                  <a:lnTo>
                    <a:pt x="1931316" y="1048656"/>
                  </a:lnTo>
                  <a:lnTo>
                    <a:pt x="1919872" y="1030136"/>
                  </a:lnTo>
                  <a:close/>
                </a:path>
                <a:path w="1964690" h="1058545">
                  <a:moveTo>
                    <a:pt x="1895036" y="952445"/>
                  </a:moveTo>
                  <a:lnTo>
                    <a:pt x="1883103" y="959819"/>
                  </a:lnTo>
                  <a:lnTo>
                    <a:pt x="1881256" y="967644"/>
                  </a:lnTo>
                  <a:lnTo>
                    <a:pt x="1906623" y="1008695"/>
                  </a:lnTo>
                  <a:lnTo>
                    <a:pt x="1948079" y="1030766"/>
                  </a:lnTo>
                  <a:lnTo>
                    <a:pt x="1936142" y="1053186"/>
                  </a:lnTo>
                  <a:lnTo>
                    <a:pt x="1963973" y="1053186"/>
                  </a:lnTo>
                  <a:lnTo>
                    <a:pt x="1902863" y="954293"/>
                  </a:lnTo>
                  <a:lnTo>
                    <a:pt x="1895036" y="952445"/>
                  </a:lnTo>
                  <a:close/>
                </a:path>
                <a:path w="1964690" h="1058545">
                  <a:moveTo>
                    <a:pt x="1941626" y="1029290"/>
                  </a:moveTo>
                  <a:lnTo>
                    <a:pt x="1919872" y="1030136"/>
                  </a:lnTo>
                  <a:lnTo>
                    <a:pt x="1931316" y="1048656"/>
                  </a:lnTo>
                  <a:lnTo>
                    <a:pt x="1941626" y="1029290"/>
                  </a:lnTo>
                  <a:close/>
                </a:path>
                <a:path w="1964690" h="1058545">
                  <a:moveTo>
                    <a:pt x="1945307" y="1029290"/>
                  </a:moveTo>
                  <a:lnTo>
                    <a:pt x="1941626" y="1029290"/>
                  </a:lnTo>
                  <a:lnTo>
                    <a:pt x="1931316" y="1048656"/>
                  </a:lnTo>
                  <a:lnTo>
                    <a:pt x="1938554" y="1048656"/>
                  </a:lnTo>
                  <a:lnTo>
                    <a:pt x="1948079" y="1030766"/>
                  </a:lnTo>
                  <a:lnTo>
                    <a:pt x="1945307" y="1029290"/>
                  </a:lnTo>
                  <a:close/>
                </a:path>
                <a:path w="1964690" h="1058545">
                  <a:moveTo>
                    <a:pt x="11936" y="0"/>
                  </a:moveTo>
                  <a:lnTo>
                    <a:pt x="0" y="22420"/>
                  </a:lnTo>
                  <a:lnTo>
                    <a:pt x="1894685" y="1031115"/>
                  </a:lnTo>
                  <a:lnTo>
                    <a:pt x="1919872" y="1030136"/>
                  </a:lnTo>
                  <a:lnTo>
                    <a:pt x="1906623" y="1008695"/>
                  </a:lnTo>
                  <a:lnTo>
                    <a:pt x="11936" y="0"/>
                  </a:lnTo>
                  <a:close/>
                </a:path>
                <a:path w="1964690" h="1058545">
                  <a:moveTo>
                    <a:pt x="1906623" y="1008695"/>
                  </a:moveTo>
                  <a:lnTo>
                    <a:pt x="1919872" y="1030136"/>
                  </a:lnTo>
                  <a:lnTo>
                    <a:pt x="1941626" y="1029290"/>
                  </a:lnTo>
                  <a:lnTo>
                    <a:pt x="1945307" y="1029290"/>
                  </a:lnTo>
                  <a:lnTo>
                    <a:pt x="1906623" y="10086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8879" y="2023872"/>
              <a:ext cx="2164079" cy="233476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320562" y="2046686"/>
              <a:ext cx="1970405" cy="2140585"/>
            </a:xfrm>
            <a:custGeom>
              <a:avLst/>
              <a:gdLst/>
              <a:ahLst/>
              <a:cxnLst/>
              <a:rect l="l" t="t" r="r" b="b"/>
              <a:pathLst>
                <a:path w="1970404" h="2140585">
                  <a:moveTo>
                    <a:pt x="1865937" y="2081402"/>
                  </a:moveTo>
                  <a:lnTo>
                    <a:pt x="1858829" y="2085162"/>
                  </a:lnTo>
                  <a:lnTo>
                    <a:pt x="1854696" y="2098568"/>
                  </a:lnTo>
                  <a:lnTo>
                    <a:pt x="1858455" y="2105676"/>
                  </a:lnTo>
                  <a:lnTo>
                    <a:pt x="1970266" y="2140140"/>
                  </a:lnTo>
                  <a:lnTo>
                    <a:pt x="1968086" y="2130190"/>
                  </a:lnTo>
                  <a:lnTo>
                    <a:pt x="1943855" y="2130190"/>
                  </a:lnTo>
                  <a:lnTo>
                    <a:pt x="1912049" y="2095616"/>
                  </a:lnTo>
                  <a:lnTo>
                    <a:pt x="1865937" y="2081402"/>
                  </a:lnTo>
                  <a:close/>
                </a:path>
                <a:path w="1970404" h="2140585">
                  <a:moveTo>
                    <a:pt x="1912049" y="2095616"/>
                  </a:moveTo>
                  <a:lnTo>
                    <a:pt x="1943855" y="2130190"/>
                  </a:lnTo>
                  <a:lnTo>
                    <a:pt x="1950248" y="2124308"/>
                  </a:lnTo>
                  <a:lnTo>
                    <a:pt x="1940796" y="2124308"/>
                  </a:lnTo>
                  <a:lnTo>
                    <a:pt x="1936137" y="2103041"/>
                  </a:lnTo>
                  <a:lnTo>
                    <a:pt x="1912049" y="2095616"/>
                  </a:lnTo>
                  <a:close/>
                </a:path>
                <a:path w="1970404" h="2140585">
                  <a:moveTo>
                    <a:pt x="1938459" y="2021511"/>
                  </a:moveTo>
                  <a:lnTo>
                    <a:pt x="1924756" y="2024513"/>
                  </a:lnTo>
                  <a:lnTo>
                    <a:pt x="1920419" y="2031283"/>
                  </a:lnTo>
                  <a:lnTo>
                    <a:pt x="1930744" y="2078421"/>
                  </a:lnTo>
                  <a:lnTo>
                    <a:pt x="1962548" y="2112992"/>
                  </a:lnTo>
                  <a:lnTo>
                    <a:pt x="1943855" y="2130190"/>
                  </a:lnTo>
                  <a:lnTo>
                    <a:pt x="1968086" y="2130190"/>
                  </a:lnTo>
                  <a:lnTo>
                    <a:pt x="1945229" y="2025848"/>
                  </a:lnTo>
                  <a:lnTo>
                    <a:pt x="1938459" y="2021511"/>
                  </a:lnTo>
                  <a:close/>
                </a:path>
                <a:path w="1970404" h="2140585">
                  <a:moveTo>
                    <a:pt x="1936137" y="2103041"/>
                  </a:moveTo>
                  <a:lnTo>
                    <a:pt x="1940796" y="2124308"/>
                  </a:lnTo>
                  <a:lnTo>
                    <a:pt x="1956943" y="2109454"/>
                  </a:lnTo>
                  <a:lnTo>
                    <a:pt x="1936137" y="2103041"/>
                  </a:lnTo>
                  <a:close/>
                </a:path>
                <a:path w="1970404" h="2140585">
                  <a:moveTo>
                    <a:pt x="1930744" y="2078421"/>
                  </a:moveTo>
                  <a:lnTo>
                    <a:pt x="1936137" y="2103041"/>
                  </a:lnTo>
                  <a:lnTo>
                    <a:pt x="1956943" y="2109454"/>
                  </a:lnTo>
                  <a:lnTo>
                    <a:pt x="1940796" y="2124308"/>
                  </a:lnTo>
                  <a:lnTo>
                    <a:pt x="1950248" y="2124308"/>
                  </a:lnTo>
                  <a:lnTo>
                    <a:pt x="1962548" y="2112992"/>
                  </a:lnTo>
                  <a:lnTo>
                    <a:pt x="1930744" y="2078421"/>
                  </a:lnTo>
                  <a:close/>
                </a:path>
                <a:path w="1970404" h="2140585">
                  <a:moveTo>
                    <a:pt x="18693" y="0"/>
                  </a:moveTo>
                  <a:lnTo>
                    <a:pt x="0" y="17197"/>
                  </a:lnTo>
                  <a:lnTo>
                    <a:pt x="1912049" y="2095616"/>
                  </a:lnTo>
                  <a:lnTo>
                    <a:pt x="1936137" y="2103041"/>
                  </a:lnTo>
                  <a:lnTo>
                    <a:pt x="1930744" y="2078421"/>
                  </a:lnTo>
                  <a:lnTo>
                    <a:pt x="1869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91072" y="2679192"/>
              <a:ext cx="2151887" cy="167944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334768" y="270154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51"/>
                  </a:moveTo>
                  <a:lnTo>
                    <a:pt x="1836620" y="1451015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6" y="1480176"/>
                  </a:lnTo>
                  <a:lnTo>
                    <a:pt x="1928299" y="1480176"/>
                  </a:lnTo>
                  <a:lnTo>
                    <a:pt x="1890853" y="1451825"/>
                  </a:lnTo>
                  <a:lnTo>
                    <a:pt x="1842946" y="1446051"/>
                  </a:lnTo>
                  <a:close/>
                </a:path>
                <a:path w="1956434" h="1485264">
                  <a:moveTo>
                    <a:pt x="1890853" y="1451825"/>
                  </a:moveTo>
                  <a:lnTo>
                    <a:pt x="1928299" y="1480176"/>
                  </a:lnTo>
                  <a:lnTo>
                    <a:pt x="1932263" y="1474939"/>
                  </a:lnTo>
                  <a:lnTo>
                    <a:pt x="1924249" y="1474939"/>
                  </a:lnTo>
                  <a:lnTo>
                    <a:pt x="1915877" y="1454841"/>
                  </a:lnTo>
                  <a:lnTo>
                    <a:pt x="1890853" y="1451825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30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6"/>
                  </a:lnTo>
                  <a:lnTo>
                    <a:pt x="1953946" y="1480176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7" y="1454841"/>
                  </a:moveTo>
                  <a:lnTo>
                    <a:pt x="1924249" y="1474939"/>
                  </a:lnTo>
                  <a:lnTo>
                    <a:pt x="1937492" y="1457446"/>
                  </a:lnTo>
                  <a:lnTo>
                    <a:pt x="1915877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7" y="1454841"/>
                  </a:lnTo>
                  <a:lnTo>
                    <a:pt x="1937492" y="1457446"/>
                  </a:lnTo>
                  <a:lnTo>
                    <a:pt x="1924249" y="1474939"/>
                  </a:lnTo>
                  <a:lnTo>
                    <a:pt x="1932263" y="1474939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1"/>
                  </a:lnTo>
                  <a:lnTo>
                    <a:pt x="1890853" y="1451825"/>
                  </a:lnTo>
                  <a:lnTo>
                    <a:pt x="1915877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284976" y="1328928"/>
              <a:ext cx="2167128" cy="278587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328703" y="1353916"/>
              <a:ext cx="1971675" cy="2588260"/>
            </a:xfrm>
            <a:custGeom>
              <a:avLst/>
              <a:gdLst/>
              <a:ahLst/>
              <a:cxnLst/>
              <a:rect l="l" t="t" r="r" b="b"/>
              <a:pathLst>
                <a:path w="1971675" h="2588260">
                  <a:moveTo>
                    <a:pt x="1873007" y="2519838"/>
                  </a:moveTo>
                  <a:lnTo>
                    <a:pt x="1865577" y="2522915"/>
                  </a:lnTo>
                  <a:lnTo>
                    <a:pt x="1860208" y="2535875"/>
                  </a:lnTo>
                  <a:lnTo>
                    <a:pt x="1863284" y="2543304"/>
                  </a:lnTo>
                  <a:lnTo>
                    <a:pt x="1971375" y="2588091"/>
                  </a:lnTo>
                  <a:lnTo>
                    <a:pt x="1969863" y="2575742"/>
                  </a:lnTo>
                  <a:lnTo>
                    <a:pt x="1946037" y="2575742"/>
                  </a:lnTo>
                  <a:lnTo>
                    <a:pt x="1917585" y="2538309"/>
                  </a:lnTo>
                  <a:lnTo>
                    <a:pt x="1873007" y="2519838"/>
                  </a:lnTo>
                  <a:close/>
                </a:path>
                <a:path w="1971675" h="2588260">
                  <a:moveTo>
                    <a:pt x="1917585" y="2538309"/>
                  </a:moveTo>
                  <a:lnTo>
                    <a:pt x="1946037" y="2575742"/>
                  </a:lnTo>
                  <a:lnTo>
                    <a:pt x="1954161" y="2569568"/>
                  </a:lnTo>
                  <a:lnTo>
                    <a:pt x="1943517" y="2569568"/>
                  </a:lnTo>
                  <a:lnTo>
                    <a:pt x="1940871" y="2547957"/>
                  </a:lnTo>
                  <a:lnTo>
                    <a:pt x="1917585" y="2538309"/>
                  </a:lnTo>
                  <a:close/>
                </a:path>
                <a:path w="1971675" h="2588260">
                  <a:moveTo>
                    <a:pt x="1950820" y="2467002"/>
                  </a:moveTo>
                  <a:lnTo>
                    <a:pt x="1936896" y="2468708"/>
                  </a:lnTo>
                  <a:lnTo>
                    <a:pt x="1931943" y="2475043"/>
                  </a:lnTo>
                  <a:lnTo>
                    <a:pt x="1937808" y="2522939"/>
                  </a:lnTo>
                  <a:lnTo>
                    <a:pt x="1966259" y="2560373"/>
                  </a:lnTo>
                  <a:lnTo>
                    <a:pt x="1946037" y="2575742"/>
                  </a:lnTo>
                  <a:lnTo>
                    <a:pt x="1969863" y="2575742"/>
                  </a:lnTo>
                  <a:lnTo>
                    <a:pt x="1957155" y="2471955"/>
                  </a:lnTo>
                  <a:lnTo>
                    <a:pt x="1950820" y="2467002"/>
                  </a:lnTo>
                  <a:close/>
                </a:path>
                <a:path w="1971675" h="2588260">
                  <a:moveTo>
                    <a:pt x="1940871" y="2547957"/>
                  </a:moveTo>
                  <a:lnTo>
                    <a:pt x="1943517" y="2569568"/>
                  </a:lnTo>
                  <a:lnTo>
                    <a:pt x="1960985" y="2556291"/>
                  </a:lnTo>
                  <a:lnTo>
                    <a:pt x="1940871" y="2547957"/>
                  </a:lnTo>
                  <a:close/>
                </a:path>
                <a:path w="1971675" h="2588260">
                  <a:moveTo>
                    <a:pt x="1937808" y="2522939"/>
                  </a:moveTo>
                  <a:lnTo>
                    <a:pt x="1940871" y="2547957"/>
                  </a:lnTo>
                  <a:lnTo>
                    <a:pt x="1960985" y="2556291"/>
                  </a:lnTo>
                  <a:lnTo>
                    <a:pt x="1943517" y="2569568"/>
                  </a:lnTo>
                  <a:lnTo>
                    <a:pt x="1954161" y="2569568"/>
                  </a:lnTo>
                  <a:lnTo>
                    <a:pt x="1966259" y="2560373"/>
                  </a:lnTo>
                  <a:lnTo>
                    <a:pt x="1937808" y="2522939"/>
                  </a:lnTo>
                  <a:close/>
                </a:path>
                <a:path w="1971675" h="2588260">
                  <a:moveTo>
                    <a:pt x="20222" y="0"/>
                  </a:moveTo>
                  <a:lnTo>
                    <a:pt x="0" y="15369"/>
                  </a:lnTo>
                  <a:lnTo>
                    <a:pt x="1917585" y="2538309"/>
                  </a:lnTo>
                  <a:lnTo>
                    <a:pt x="1940871" y="2547957"/>
                  </a:lnTo>
                  <a:lnTo>
                    <a:pt x="1937808" y="2522939"/>
                  </a:lnTo>
                  <a:lnTo>
                    <a:pt x="202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09359" y="4002024"/>
              <a:ext cx="2142743" cy="60350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348088" y="4022118"/>
              <a:ext cx="1952625" cy="447675"/>
            </a:xfrm>
            <a:custGeom>
              <a:avLst/>
              <a:gdLst/>
              <a:ahLst/>
              <a:cxnLst/>
              <a:rect l="l" t="t" r="r" b="b"/>
              <a:pathLst>
                <a:path w="1952625" h="447675">
                  <a:moveTo>
                    <a:pt x="1878748" y="407540"/>
                  </a:moveTo>
                  <a:lnTo>
                    <a:pt x="1833053" y="423047"/>
                  </a:lnTo>
                  <a:lnTo>
                    <a:pt x="1829495" y="430258"/>
                  </a:lnTo>
                  <a:lnTo>
                    <a:pt x="1834003" y="443542"/>
                  </a:lnTo>
                  <a:lnTo>
                    <a:pt x="1841215" y="447099"/>
                  </a:lnTo>
                  <a:lnTo>
                    <a:pt x="1930155" y="416918"/>
                  </a:lnTo>
                  <a:lnTo>
                    <a:pt x="1924790" y="416918"/>
                  </a:lnTo>
                  <a:lnTo>
                    <a:pt x="1878748" y="407540"/>
                  </a:lnTo>
                  <a:close/>
                </a:path>
                <a:path w="1952625" h="447675">
                  <a:moveTo>
                    <a:pt x="1902616" y="399441"/>
                  </a:moveTo>
                  <a:lnTo>
                    <a:pt x="1878748" y="407540"/>
                  </a:lnTo>
                  <a:lnTo>
                    <a:pt x="1924790" y="416918"/>
                  </a:lnTo>
                  <a:lnTo>
                    <a:pt x="1925396" y="413943"/>
                  </a:lnTo>
                  <a:lnTo>
                    <a:pt x="1918854" y="413943"/>
                  </a:lnTo>
                  <a:lnTo>
                    <a:pt x="1902616" y="399441"/>
                  </a:lnTo>
                  <a:close/>
                </a:path>
                <a:path w="1952625" h="447675">
                  <a:moveTo>
                    <a:pt x="1864747" y="331563"/>
                  </a:moveTo>
                  <a:lnTo>
                    <a:pt x="1856718" y="332017"/>
                  </a:lnTo>
                  <a:lnTo>
                    <a:pt x="1847373" y="342479"/>
                  </a:lnTo>
                  <a:lnTo>
                    <a:pt x="1847827" y="350507"/>
                  </a:lnTo>
                  <a:lnTo>
                    <a:pt x="1883817" y="382650"/>
                  </a:lnTo>
                  <a:lnTo>
                    <a:pt x="1929860" y="392028"/>
                  </a:lnTo>
                  <a:lnTo>
                    <a:pt x="1924790" y="416918"/>
                  </a:lnTo>
                  <a:lnTo>
                    <a:pt x="1930155" y="416918"/>
                  </a:lnTo>
                  <a:lnTo>
                    <a:pt x="1952011" y="409501"/>
                  </a:lnTo>
                  <a:lnTo>
                    <a:pt x="1864747" y="331563"/>
                  </a:lnTo>
                  <a:close/>
                </a:path>
                <a:path w="1952625" h="447675">
                  <a:moveTo>
                    <a:pt x="1923233" y="392445"/>
                  </a:moveTo>
                  <a:lnTo>
                    <a:pt x="1902616" y="399441"/>
                  </a:lnTo>
                  <a:lnTo>
                    <a:pt x="1918854" y="413943"/>
                  </a:lnTo>
                  <a:lnTo>
                    <a:pt x="1923233" y="392445"/>
                  </a:lnTo>
                  <a:close/>
                </a:path>
                <a:path w="1952625" h="447675">
                  <a:moveTo>
                    <a:pt x="1929775" y="392445"/>
                  </a:moveTo>
                  <a:lnTo>
                    <a:pt x="1923233" y="392445"/>
                  </a:lnTo>
                  <a:lnTo>
                    <a:pt x="1918854" y="413943"/>
                  </a:lnTo>
                  <a:lnTo>
                    <a:pt x="1925396" y="413943"/>
                  </a:lnTo>
                  <a:lnTo>
                    <a:pt x="1929775" y="392445"/>
                  </a:lnTo>
                  <a:close/>
                </a:path>
                <a:path w="1952625" h="447675">
                  <a:moveTo>
                    <a:pt x="5068" y="0"/>
                  </a:moveTo>
                  <a:lnTo>
                    <a:pt x="0" y="24888"/>
                  </a:lnTo>
                  <a:lnTo>
                    <a:pt x="1878748" y="407540"/>
                  </a:lnTo>
                  <a:lnTo>
                    <a:pt x="1902616" y="399441"/>
                  </a:lnTo>
                  <a:lnTo>
                    <a:pt x="1883817" y="382650"/>
                  </a:lnTo>
                  <a:lnTo>
                    <a:pt x="5068" y="0"/>
                  </a:lnTo>
                  <a:close/>
                </a:path>
                <a:path w="1952625" h="447675">
                  <a:moveTo>
                    <a:pt x="1883817" y="382650"/>
                  </a:moveTo>
                  <a:lnTo>
                    <a:pt x="1902616" y="399441"/>
                  </a:lnTo>
                  <a:lnTo>
                    <a:pt x="1923233" y="392445"/>
                  </a:lnTo>
                  <a:lnTo>
                    <a:pt x="1929775" y="392445"/>
                  </a:lnTo>
                  <a:lnTo>
                    <a:pt x="1929860" y="392028"/>
                  </a:lnTo>
                  <a:lnTo>
                    <a:pt x="1883817" y="3826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0215" y="1990344"/>
              <a:ext cx="2157984" cy="120396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347052" y="2012655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986901"/>
                  </a:moveTo>
                  <a:lnTo>
                    <a:pt x="1841370" y="989611"/>
                  </a:lnTo>
                  <a:lnTo>
                    <a:pt x="1836012" y="995608"/>
                  </a:lnTo>
                  <a:lnTo>
                    <a:pt x="1836801" y="1009614"/>
                  </a:lnTo>
                  <a:lnTo>
                    <a:pt x="1842796" y="1014972"/>
                  </a:lnTo>
                  <a:lnTo>
                    <a:pt x="1959615" y="1008399"/>
                  </a:lnTo>
                  <a:lnTo>
                    <a:pt x="1959519" y="1008250"/>
                  </a:lnTo>
                  <a:lnTo>
                    <a:pt x="1931382" y="1008250"/>
                  </a:lnTo>
                  <a:lnTo>
                    <a:pt x="1889548" y="986901"/>
                  </a:lnTo>
                  <a:close/>
                </a:path>
                <a:path w="1959609" h="1015364">
                  <a:moveTo>
                    <a:pt x="1914713" y="985485"/>
                  </a:moveTo>
                  <a:lnTo>
                    <a:pt x="1889548" y="986901"/>
                  </a:lnTo>
                  <a:lnTo>
                    <a:pt x="1931382" y="1008250"/>
                  </a:lnTo>
                  <a:lnTo>
                    <a:pt x="1933651" y="1003805"/>
                  </a:lnTo>
                  <a:lnTo>
                    <a:pt x="1926478" y="1003805"/>
                  </a:lnTo>
                  <a:lnTo>
                    <a:pt x="1914713" y="985485"/>
                  </a:lnTo>
                  <a:close/>
                </a:path>
                <a:path w="1959609" h="1015364">
                  <a:moveTo>
                    <a:pt x="1888535" y="908236"/>
                  </a:moveTo>
                  <a:lnTo>
                    <a:pt x="1876732" y="915817"/>
                  </a:lnTo>
                  <a:lnTo>
                    <a:pt x="1875020" y="923673"/>
                  </a:lnTo>
                  <a:lnTo>
                    <a:pt x="1901094" y="964276"/>
                  </a:lnTo>
                  <a:lnTo>
                    <a:pt x="1942928" y="985625"/>
                  </a:lnTo>
                  <a:lnTo>
                    <a:pt x="1931382" y="1008250"/>
                  </a:lnTo>
                  <a:lnTo>
                    <a:pt x="1959519" y="1008250"/>
                  </a:lnTo>
                  <a:lnTo>
                    <a:pt x="1896391" y="909948"/>
                  </a:lnTo>
                  <a:lnTo>
                    <a:pt x="1888535" y="908236"/>
                  </a:lnTo>
                  <a:close/>
                </a:path>
                <a:path w="1959609" h="1015364">
                  <a:moveTo>
                    <a:pt x="1936450" y="984262"/>
                  </a:moveTo>
                  <a:lnTo>
                    <a:pt x="1914713" y="985485"/>
                  </a:lnTo>
                  <a:lnTo>
                    <a:pt x="1926478" y="1003805"/>
                  </a:lnTo>
                  <a:lnTo>
                    <a:pt x="1936450" y="984262"/>
                  </a:lnTo>
                  <a:close/>
                </a:path>
                <a:path w="1959609" h="1015364">
                  <a:moveTo>
                    <a:pt x="1940258" y="984262"/>
                  </a:moveTo>
                  <a:lnTo>
                    <a:pt x="1936450" y="984262"/>
                  </a:lnTo>
                  <a:lnTo>
                    <a:pt x="1926478" y="1003805"/>
                  </a:lnTo>
                  <a:lnTo>
                    <a:pt x="1933651" y="1003805"/>
                  </a:lnTo>
                  <a:lnTo>
                    <a:pt x="1942928" y="985625"/>
                  </a:lnTo>
                  <a:lnTo>
                    <a:pt x="1940258" y="984262"/>
                  </a:lnTo>
                  <a:close/>
                </a:path>
                <a:path w="1959609" h="1015364">
                  <a:moveTo>
                    <a:pt x="11546" y="0"/>
                  </a:moveTo>
                  <a:lnTo>
                    <a:pt x="0" y="22625"/>
                  </a:lnTo>
                  <a:lnTo>
                    <a:pt x="1889548" y="986901"/>
                  </a:lnTo>
                  <a:lnTo>
                    <a:pt x="1914713" y="985485"/>
                  </a:lnTo>
                  <a:lnTo>
                    <a:pt x="1901094" y="964276"/>
                  </a:lnTo>
                  <a:lnTo>
                    <a:pt x="11546" y="0"/>
                  </a:lnTo>
                  <a:close/>
                </a:path>
                <a:path w="1959609" h="1015364">
                  <a:moveTo>
                    <a:pt x="1901094" y="964276"/>
                  </a:moveTo>
                  <a:lnTo>
                    <a:pt x="1914713" y="985485"/>
                  </a:lnTo>
                  <a:lnTo>
                    <a:pt x="1936450" y="984262"/>
                  </a:lnTo>
                  <a:lnTo>
                    <a:pt x="1940258" y="984262"/>
                  </a:lnTo>
                  <a:lnTo>
                    <a:pt x="1901094" y="9642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75832" y="1338072"/>
              <a:ext cx="2182367" cy="185623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318895" y="1360585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876610" y="1615988"/>
                  </a:moveTo>
                  <a:lnTo>
                    <a:pt x="1870058" y="1620649"/>
                  </a:lnTo>
                  <a:lnTo>
                    <a:pt x="1867728" y="1634482"/>
                  </a:lnTo>
                  <a:lnTo>
                    <a:pt x="1872388" y="1641034"/>
                  </a:lnTo>
                  <a:lnTo>
                    <a:pt x="1987764" y="1660480"/>
                  </a:lnTo>
                  <a:lnTo>
                    <a:pt x="1985459" y="1654119"/>
                  </a:lnTo>
                  <a:lnTo>
                    <a:pt x="1960305" y="1654119"/>
                  </a:lnTo>
                  <a:lnTo>
                    <a:pt x="1924195" y="1624008"/>
                  </a:lnTo>
                  <a:lnTo>
                    <a:pt x="1876610" y="1615988"/>
                  </a:lnTo>
                  <a:close/>
                </a:path>
                <a:path w="1988184" h="1660525">
                  <a:moveTo>
                    <a:pt x="1924195" y="1624008"/>
                  </a:moveTo>
                  <a:lnTo>
                    <a:pt x="1960305" y="1654119"/>
                  </a:lnTo>
                  <a:lnTo>
                    <a:pt x="1964853" y="1648665"/>
                  </a:lnTo>
                  <a:lnTo>
                    <a:pt x="1956466" y="1648665"/>
                  </a:lnTo>
                  <a:lnTo>
                    <a:pt x="1949049" y="1628197"/>
                  </a:lnTo>
                  <a:lnTo>
                    <a:pt x="1924195" y="1624008"/>
                  </a:lnTo>
                  <a:close/>
                </a:path>
                <a:path w="1988184" h="1660525">
                  <a:moveTo>
                    <a:pt x="1940617" y="1547069"/>
                  </a:moveTo>
                  <a:lnTo>
                    <a:pt x="1927428" y="1551849"/>
                  </a:lnTo>
                  <a:lnTo>
                    <a:pt x="1924020" y="1559132"/>
                  </a:lnTo>
                  <a:lnTo>
                    <a:pt x="1940462" y="1604501"/>
                  </a:lnTo>
                  <a:lnTo>
                    <a:pt x="1976572" y="1634611"/>
                  </a:lnTo>
                  <a:lnTo>
                    <a:pt x="1960305" y="1654119"/>
                  </a:lnTo>
                  <a:lnTo>
                    <a:pt x="1985459" y="1654119"/>
                  </a:lnTo>
                  <a:lnTo>
                    <a:pt x="1947900" y="1550478"/>
                  </a:lnTo>
                  <a:lnTo>
                    <a:pt x="1940617" y="1547069"/>
                  </a:lnTo>
                  <a:close/>
                </a:path>
                <a:path w="1988184" h="1660525">
                  <a:moveTo>
                    <a:pt x="1949049" y="1628197"/>
                  </a:moveTo>
                  <a:lnTo>
                    <a:pt x="1956466" y="1648665"/>
                  </a:lnTo>
                  <a:lnTo>
                    <a:pt x="1970518" y="1631815"/>
                  </a:lnTo>
                  <a:lnTo>
                    <a:pt x="1949049" y="1628197"/>
                  </a:lnTo>
                  <a:close/>
                </a:path>
                <a:path w="1988184" h="1660525">
                  <a:moveTo>
                    <a:pt x="1940462" y="1604501"/>
                  </a:moveTo>
                  <a:lnTo>
                    <a:pt x="1949049" y="1628197"/>
                  </a:lnTo>
                  <a:lnTo>
                    <a:pt x="1970518" y="1631815"/>
                  </a:lnTo>
                  <a:lnTo>
                    <a:pt x="1956466" y="1648665"/>
                  </a:lnTo>
                  <a:lnTo>
                    <a:pt x="1964853" y="1648665"/>
                  </a:lnTo>
                  <a:lnTo>
                    <a:pt x="1976572" y="1634611"/>
                  </a:lnTo>
                  <a:lnTo>
                    <a:pt x="1940462" y="1604501"/>
                  </a:lnTo>
                  <a:close/>
                </a:path>
                <a:path w="1988184" h="1660525">
                  <a:moveTo>
                    <a:pt x="16267" y="0"/>
                  </a:moveTo>
                  <a:lnTo>
                    <a:pt x="0" y="19507"/>
                  </a:lnTo>
                  <a:lnTo>
                    <a:pt x="1924195" y="1624008"/>
                  </a:lnTo>
                  <a:lnTo>
                    <a:pt x="1949049" y="1628197"/>
                  </a:lnTo>
                  <a:lnTo>
                    <a:pt x="1940462" y="1604501"/>
                  </a:lnTo>
                  <a:lnTo>
                    <a:pt x="16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66688" y="4297680"/>
              <a:ext cx="2185416" cy="5120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317895" y="4388795"/>
              <a:ext cx="1982470" cy="361950"/>
            </a:xfrm>
            <a:custGeom>
              <a:avLst/>
              <a:gdLst/>
              <a:ahLst/>
              <a:cxnLst/>
              <a:rect l="l" t="t" r="r" b="b"/>
              <a:pathLst>
                <a:path w="1982470" h="361950">
                  <a:moveTo>
                    <a:pt x="1908931" y="41292"/>
                  </a:moveTo>
                  <a:lnTo>
                    <a:pt x="0" y="336696"/>
                  </a:lnTo>
                  <a:lnTo>
                    <a:pt x="3884" y="361797"/>
                  </a:lnTo>
                  <a:lnTo>
                    <a:pt x="1912815" y="66394"/>
                  </a:lnTo>
                  <a:lnTo>
                    <a:pt x="1932388" y="50514"/>
                  </a:lnTo>
                  <a:lnTo>
                    <a:pt x="1908931" y="41292"/>
                  </a:lnTo>
                  <a:close/>
                </a:path>
                <a:path w="1982470" h="361950">
                  <a:moveTo>
                    <a:pt x="1960085" y="34109"/>
                  </a:moveTo>
                  <a:lnTo>
                    <a:pt x="1955350" y="34109"/>
                  </a:lnTo>
                  <a:lnTo>
                    <a:pt x="1959235" y="59211"/>
                  </a:lnTo>
                  <a:lnTo>
                    <a:pt x="1912815" y="66394"/>
                  </a:lnTo>
                  <a:lnTo>
                    <a:pt x="1875342" y="96796"/>
                  </a:lnTo>
                  <a:lnTo>
                    <a:pt x="1874509" y="104794"/>
                  </a:lnTo>
                  <a:lnTo>
                    <a:pt x="1883347" y="115688"/>
                  </a:lnTo>
                  <a:lnTo>
                    <a:pt x="1891346" y="116521"/>
                  </a:lnTo>
                  <a:lnTo>
                    <a:pt x="1982205" y="42805"/>
                  </a:lnTo>
                  <a:lnTo>
                    <a:pt x="1960085" y="34109"/>
                  </a:lnTo>
                  <a:close/>
                </a:path>
                <a:path w="1982470" h="361950">
                  <a:moveTo>
                    <a:pt x="1932388" y="50514"/>
                  </a:moveTo>
                  <a:lnTo>
                    <a:pt x="1912815" y="66394"/>
                  </a:lnTo>
                  <a:lnTo>
                    <a:pt x="1959235" y="59211"/>
                  </a:lnTo>
                  <a:lnTo>
                    <a:pt x="1959122" y="58479"/>
                  </a:lnTo>
                  <a:lnTo>
                    <a:pt x="1952650" y="58479"/>
                  </a:lnTo>
                  <a:lnTo>
                    <a:pt x="1932388" y="50514"/>
                  </a:lnTo>
                  <a:close/>
                </a:path>
                <a:path w="1982470" h="361950">
                  <a:moveTo>
                    <a:pt x="1949296" y="36796"/>
                  </a:moveTo>
                  <a:lnTo>
                    <a:pt x="1932388" y="50514"/>
                  </a:lnTo>
                  <a:lnTo>
                    <a:pt x="1952650" y="58479"/>
                  </a:lnTo>
                  <a:lnTo>
                    <a:pt x="1949296" y="36796"/>
                  </a:lnTo>
                  <a:close/>
                </a:path>
                <a:path w="1982470" h="361950">
                  <a:moveTo>
                    <a:pt x="1955766" y="36796"/>
                  </a:moveTo>
                  <a:lnTo>
                    <a:pt x="1949296" y="36796"/>
                  </a:lnTo>
                  <a:lnTo>
                    <a:pt x="1952650" y="58479"/>
                  </a:lnTo>
                  <a:lnTo>
                    <a:pt x="1959122" y="58479"/>
                  </a:lnTo>
                  <a:lnTo>
                    <a:pt x="1955766" y="36796"/>
                  </a:lnTo>
                  <a:close/>
                </a:path>
                <a:path w="1982470" h="361950">
                  <a:moveTo>
                    <a:pt x="1955350" y="34109"/>
                  </a:moveTo>
                  <a:lnTo>
                    <a:pt x="1908931" y="41292"/>
                  </a:lnTo>
                  <a:lnTo>
                    <a:pt x="1932388" y="50514"/>
                  </a:lnTo>
                  <a:lnTo>
                    <a:pt x="1949296" y="36796"/>
                  </a:lnTo>
                  <a:lnTo>
                    <a:pt x="1955766" y="36796"/>
                  </a:lnTo>
                  <a:lnTo>
                    <a:pt x="1955350" y="34109"/>
                  </a:lnTo>
                  <a:close/>
                </a:path>
                <a:path w="1982470" h="361950">
                  <a:moveTo>
                    <a:pt x="1873314" y="0"/>
                  </a:moveTo>
                  <a:lnTo>
                    <a:pt x="1865942" y="3211"/>
                  </a:lnTo>
                  <a:lnTo>
                    <a:pt x="1860810" y="16267"/>
                  </a:lnTo>
                  <a:lnTo>
                    <a:pt x="1864022" y="23638"/>
                  </a:lnTo>
                  <a:lnTo>
                    <a:pt x="1908931" y="41292"/>
                  </a:lnTo>
                  <a:lnTo>
                    <a:pt x="1955350" y="34109"/>
                  </a:lnTo>
                  <a:lnTo>
                    <a:pt x="1960085" y="34109"/>
                  </a:lnTo>
                  <a:lnTo>
                    <a:pt x="18733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94120" y="4297680"/>
              <a:ext cx="2157983" cy="12039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340481" y="4425008"/>
              <a:ext cx="1959610" cy="1015365"/>
            </a:xfrm>
            <a:custGeom>
              <a:avLst/>
              <a:gdLst/>
              <a:ahLst/>
              <a:cxnLst/>
              <a:rect l="l" t="t" r="r" b="b"/>
              <a:pathLst>
                <a:path w="1959609" h="1015364">
                  <a:moveTo>
                    <a:pt x="1889548" y="28069"/>
                  </a:moveTo>
                  <a:lnTo>
                    <a:pt x="0" y="992347"/>
                  </a:lnTo>
                  <a:lnTo>
                    <a:pt x="11545" y="1014971"/>
                  </a:lnTo>
                  <a:lnTo>
                    <a:pt x="1901093" y="50695"/>
                  </a:lnTo>
                  <a:lnTo>
                    <a:pt x="1914713" y="29485"/>
                  </a:lnTo>
                  <a:lnTo>
                    <a:pt x="1889548" y="28069"/>
                  </a:lnTo>
                  <a:close/>
                </a:path>
                <a:path w="1959609" h="1015364">
                  <a:moveTo>
                    <a:pt x="1959518" y="6720"/>
                  </a:moveTo>
                  <a:lnTo>
                    <a:pt x="1931382" y="6720"/>
                  </a:lnTo>
                  <a:lnTo>
                    <a:pt x="1942928" y="29345"/>
                  </a:lnTo>
                  <a:lnTo>
                    <a:pt x="1901093" y="50695"/>
                  </a:lnTo>
                  <a:lnTo>
                    <a:pt x="1875020" y="91297"/>
                  </a:lnTo>
                  <a:lnTo>
                    <a:pt x="1876732" y="99155"/>
                  </a:lnTo>
                  <a:lnTo>
                    <a:pt x="1888535" y="106734"/>
                  </a:lnTo>
                  <a:lnTo>
                    <a:pt x="1896391" y="105022"/>
                  </a:lnTo>
                  <a:lnTo>
                    <a:pt x="1959518" y="6720"/>
                  </a:lnTo>
                  <a:close/>
                </a:path>
                <a:path w="1959609" h="1015364">
                  <a:moveTo>
                    <a:pt x="1914713" y="29485"/>
                  </a:moveTo>
                  <a:lnTo>
                    <a:pt x="1901093" y="50695"/>
                  </a:lnTo>
                  <a:lnTo>
                    <a:pt x="1940258" y="30708"/>
                  </a:lnTo>
                  <a:lnTo>
                    <a:pt x="1936450" y="30708"/>
                  </a:lnTo>
                  <a:lnTo>
                    <a:pt x="1914713" y="29485"/>
                  </a:lnTo>
                  <a:close/>
                </a:path>
                <a:path w="1959609" h="1015364">
                  <a:moveTo>
                    <a:pt x="1926476" y="11167"/>
                  </a:moveTo>
                  <a:lnTo>
                    <a:pt x="1914713" y="29485"/>
                  </a:lnTo>
                  <a:lnTo>
                    <a:pt x="1936450" y="30708"/>
                  </a:lnTo>
                  <a:lnTo>
                    <a:pt x="1926476" y="11167"/>
                  </a:lnTo>
                  <a:close/>
                </a:path>
                <a:path w="1959609" h="1015364">
                  <a:moveTo>
                    <a:pt x="1933651" y="11167"/>
                  </a:moveTo>
                  <a:lnTo>
                    <a:pt x="1926476" y="11167"/>
                  </a:lnTo>
                  <a:lnTo>
                    <a:pt x="1936450" y="30708"/>
                  </a:lnTo>
                  <a:lnTo>
                    <a:pt x="1940258" y="30708"/>
                  </a:lnTo>
                  <a:lnTo>
                    <a:pt x="1942928" y="29345"/>
                  </a:lnTo>
                  <a:lnTo>
                    <a:pt x="1933651" y="11167"/>
                  </a:lnTo>
                  <a:close/>
                </a:path>
                <a:path w="1959609" h="1015364">
                  <a:moveTo>
                    <a:pt x="1931382" y="6720"/>
                  </a:moveTo>
                  <a:lnTo>
                    <a:pt x="1889548" y="28069"/>
                  </a:lnTo>
                  <a:lnTo>
                    <a:pt x="1914713" y="29485"/>
                  </a:lnTo>
                  <a:lnTo>
                    <a:pt x="1926476" y="11167"/>
                  </a:lnTo>
                  <a:lnTo>
                    <a:pt x="1933651" y="11167"/>
                  </a:lnTo>
                  <a:lnTo>
                    <a:pt x="1931382" y="6720"/>
                  </a:lnTo>
                  <a:close/>
                </a:path>
                <a:path w="1959609" h="1015364">
                  <a:moveTo>
                    <a:pt x="1842796" y="0"/>
                  </a:moveTo>
                  <a:lnTo>
                    <a:pt x="1836799" y="5358"/>
                  </a:lnTo>
                  <a:lnTo>
                    <a:pt x="1836012" y="19363"/>
                  </a:lnTo>
                  <a:lnTo>
                    <a:pt x="1841369" y="25359"/>
                  </a:lnTo>
                  <a:lnTo>
                    <a:pt x="1889548" y="28069"/>
                  </a:lnTo>
                  <a:lnTo>
                    <a:pt x="1931382" y="6720"/>
                  </a:lnTo>
                  <a:lnTo>
                    <a:pt x="1959518" y="6720"/>
                  </a:lnTo>
                  <a:lnTo>
                    <a:pt x="1959613" y="6572"/>
                  </a:lnTo>
                  <a:lnTo>
                    <a:pt x="184279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266688" y="4297679"/>
              <a:ext cx="2185416" cy="185623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312322" y="4431569"/>
              <a:ext cx="1988185" cy="1660525"/>
            </a:xfrm>
            <a:custGeom>
              <a:avLst/>
              <a:gdLst/>
              <a:ahLst/>
              <a:cxnLst/>
              <a:rect l="l" t="t" r="r" b="b"/>
              <a:pathLst>
                <a:path w="1988184" h="1660525">
                  <a:moveTo>
                    <a:pt x="1949050" y="32283"/>
                  </a:moveTo>
                  <a:lnTo>
                    <a:pt x="1924194" y="36472"/>
                  </a:lnTo>
                  <a:lnTo>
                    <a:pt x="0" y="1640974"/>
                  </a:lnTo>
                  <a:lnTo>
                    <a:pt x="16266" y="1660481"/>
                  </a:lnTo>
                  <a:lnTo>
                    <a:pt x="1940462" y="55980"/>
                  </a:lnTo>
                  <a:lnTo>
                    <a:pt x="1949050" y="32283"/>
                  </a:lnTo>
                  <a:close/>
                </a:path>
                <a:path w="1988184" h="1660525">
                  <a:moveTo>
                    <a:pt x="1985450" y="6388"/>
                  </a:moveTo>
                  <a:lnTo>
                    <a:pt x="1960274" y="6388"/>
                  </a:lnTo>
                  <a:lnTo>
                    <a:pt x="1976541" y="25895"/>
                  </a:lnTo>
                  <a:lnTo>
                    <a:pt x="1940462" y="55980"/>
                  </a:lnTo>
                  <a:lnTo>
                    <a:pt x="1924020" y="101348"/>
                  </a:lnTo>
                  <a:lnTo>
                    <a:pt x="1927429" y="108630"/>
                  </a:lnTo>
                  <a:lnTo>
                    <a:pt x="1940618" y="113411"/>
                  </a:lnTo>
                  <a:lnTo>
                    <a:pt x="1947900" y="110002"/>
                  </a:lnTo>
                  <a:lnTo>
                    <a:pt x="1985450" y="6388"/>
                  </a:lnTo>
                  <a:close/>
                </a:path>
                <a:path w="1988184" h="1660525">
                  <a:moveTo>
                    <a:pt x="1964799" y="11814"/>
                  </a:moveTo>
                  <a:lnTo>
                    <a:pt x="1956468" y="11814"/>
                  </a:lnTo>
                  <a:lnTo>
                    <a:pt x="1970518" y="28665"/>
                  </a:lnTo>
                  <a:lnTo>
                    <a:pt x="1949050" y="32283"/>
                  </a:lnTo>
                  <a:lnTo>
                    <a:pt x="1940462" y="55980"/>
                  </a:lnTo>
                  <a:lnTo>
                    <a:pt x="1976541" y="25895"/>
                  </a:lnTo>
                  <a:lnTo>
                    <a:pt x="1964799" y="11814"/>
                  </a:lnTo>
                  <a:close/>
                </a:path>
                <a:path w="1988184" h="1660525">
                  <a:moveTo>
                    <a:pt x="1987765" y="0"/>
                  </a:moveTo>
                  <a:lnTo>
                    <a:pt x="1872390" y="19446"/>
                  </a:lnTo>
                  <a:lnTo>
                    <a:pt x="1867728" y="25998"/>
                  </a:lnTo>
                  <a:lnTo>
                    <a:pt x="1870059" y="39831"/>
                  </a:lnTo>
                  <a:lnTo>
                    <a:pt x="1876611" y="44493"/>
                  </a:lnTo>
                  <a:lnTo>
                    <a:pt x="1924194" y="36472"/>
                  </a:lnTo>
                  <a:lnTo>
                    <a:pt x="1960274" y="6388"/>
                  </a:lnTo>
                  <a:lnTo>
                    <a:pt x="1985450" y="6388"/>
                  </a:lnTo>
                  <a:lnTo>
                    <a:pt x="1987765" y="0"/>
                  </a:lnTo>
                  <a:close/>
                </a:path>
                <a:path w="1988184" h="1660525">
                  <a:moveTo>
                    <a:pt x="1960274" y="6388"/>
                  </a:moveTo>
                  <a:lnTo>
                    <a:pt x="1924194" y="36472"/>
                  </a:lnTo>
                  <a:lnTo>
                    <a:pt x="1949050" y="32283"/>
                  </a:lnTo>
                  <a:lnTo>
                    <a:pt x="1956468" y="11814"/>
                  </a:lnTo>
                  <a:lnTo>
                    <a:pt x="1964799" y="11814"/>
                  </a:lnTo>
                  <a:lnTo>
                    <a:pt x="1960274" y="6388"/>
                  </a:lnTo>
                  <a:close/>
                </a:path>
                <a:path w="1988184" h="1660525">
                  <a:moveTo>
                    <a:pt x="1956468" y="11814"/>
                  </a:moveTo>
                  <a:lnTo>
                    <a:pt x="1949050" y="32283"/>
                  </a:lnTo>
                  <a:lnTo>
                    <a:pt x="1970518" y="28665"/>
                  </a:lnTo>
                  <a:lnTo>
                    <a:pt x="1956468" y="1181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38744" y="3810000"/>
              <a:ext cx="167640" cy="79857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31591" y="0"/>
                  </a:move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4"/>
                  </a:lnTo>
                  <a:lnTo>
                    <a:pt x="38834" y="683320"/>
                  </a:lnTo>
                  <a:lnTo>
                    <a:pt x="51349" y="616401"/>
                  </a:lnTo>
                  <a:lnTo>
                    <a:pt x="56242" y="562783"/>
                  </a:lnTo>
                  <a:lnTo>
                    <a:pt x="59971" y="498496"/>
                  </a:lnTo>
                  <a:lnTo>
                    <a:pt x="62348" y="425620"/>
                  </a:lnTo>
                  <a:lnTo>
                    <a:pt x="63182" y="346232"/>
                  </a:lnTo>
                  <a:lnTo>
                    <a:pt x="62348" y="266844"/>
                  </a:lnTo>
                  <a:lnTo>
                    <a:pt x="59971" y="193968"/>
                  </a:lnTo>
                  <a:lnTo>
                    <a:pt x="56242" y="129681"/>
                  </a:lnTo>
                  <a:lnTo>
                    <a:pt x="51349" y="76063"/>
                  </a:lnTo>
                  <a:lnTo>
                    <a:pt x="45484" y="35191"/>
                  </a:lnTo>
                  <a:lnTo>
                    <a:pt x="315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290790" y="3840552"/>
              <a:ext cx="63500" cy="692785"/>
            </a:xfrm>
            <a:custGeom>
              <a:avLst/>
              <a:gdLst/>
              <a:ahLst/>
              <a:cxnLst/>
              <a:rect l="l" t="t" r="r" b="b"/>
              <a:pathLst>
                <a:path w="63500" h="692785">
                  <a:moveTo>
                    <a:pt x="0" y="346232"/>
                  </a:moveTo>
                  <a:lnTo>
                    <a:pt x="834" y="425620"/>
                  </a:lnTo>
                  <a:lnTo>
                    <a:pt x="3210" y="498496"/>
                  </a:lnTo>
                  <a:lnTo>
                    <a:pt x="6940" y="562783"/>
                  </a:lnTo>
                  <a:lnTo>
                    <a:pt x="11832" y="616401"/>
                  </a:lnTo>
                  <a:lnTo>
                    <a:pt x="17698" y="657273"/>
                  </a:lnTo>
                  <a:lnTo>
                    <a:pt x="31591" y="692465"/>
                  </a:lnTo>
                  <a:lnTo>
                    <a:pt x="38835" y="683320"/>
                  </a:lnTo>
                  <a:lnTo>
                    <a:pt x="51350" y="616401"/>
                  </a:lnTo>
                  <a:lnTo>
                    <a:pt x="56242" y="562783"/>
                  </a:lnTo>
                  <a:lnTo>
                    <a:pt x="59972" y="498496"/>
                  </a:lnTo>
                  <a:lnTo>
                    <a:pt x="62348" y="425620"/>
                  </a:lnTo>
                  <a:lnTo>
                    <a:pt x="63183" y="346232"/>
                  </a:lnTo>
                  <a:lnTo>
                    <a:pt x="62348" y="266844"/>
                  </a:lnTo>
                  <a:lnTo>
                    <a:pt x="59972" y="193968"/>
                  </a:lnTo>
                  <a:lnTo>
                    <a:pt x="56242" y="129681"/>
                  </a:lnTo>
                  <a:lnTo>
                    <a:pt x="51350" y="76063"/>
                  </a:lnTo>
                  <a:lnTo>
                    <a:pt x="45484" y="35191"/>
                  </a:lnTo>
                  <a:lnTo>
                    <a:pt x="31591" y="0"/>
                  </a:lnTo>
                  <a:lnTo>
                    <a:pt x="24347" y="9144"/>
                  </a:lnTo>
                  <a:lnTo>
                    <a:pt x="11832" y="76063"/>
                  </a:lnTo>
                  <a:lnTo>
                    <a:pt x="6940" y="129681"/>
                  </a:lnTo>
                  <a:lnTo>
                    <a:pt x="3210" y="193968"/>
                  </a:lnTo>
                  <a:lnTo>
                    <a:pt x="834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44567" y="3934967"/>
              <a:ext cx="1950719" cy="8839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92313" y="4050193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6" y="32676"/>
                  </a:moveTo>
                  <a:lnTo>
                    <a:pt x="0" y="683726"/>
                  </a:lnTo>
                  <a:lnTo>
                    <a:pt x="9185" y="707406"/>
                  </a:lnTo>
                  <a:lnTo>
                    <a:pt x="1687474" y="56356"/>
                  </a:lnTo>
                  <a:lnTo>
                    <a:pt x="1703178" y="36642"/>
                  </a:lnTo>
                  <a:lnTo>
                    <a:pt x="1678286" y="32676"/>
                  </a:lnTo>
                  <a:close/>
                </a:path>
                <a:path w="1750695" h="708025">
                  <a:moveTo>
                    <a:pt x="1733087" y="15688"/>
                  </a:moveTo>
                  <a:lnTo>
                    <a:pt x="1722079" y="15688"/>
                  </a:lnTo>
                  <a:lnTo>
                    <a:pt x="1731266" y="39368"/>
                  </a:lnTo>
                  <a:lnTo>
                    <a:pt x="1687474" y="56356"/>
                  </a:lnTo>
                  <a:lnTo>
                    <a:pt x="1657407" y="94100"/>
                  </a:lnTo>
                  <a:lnTo>
                    <a:pt x="1658312" y="102090"/>
                  </a:lnTo>
                  <a:lnTo>
                    <a:pt x="1669284" y="110831"/>
                  </a:lnTo>
                  <a:lnTo>
                    <a:pt x="1677275" y="109926"/>
                  </a:lnTo>
                  <a:lnTo>
                    <a:pt x="1750175" y="18411"/>
                  </a:lnTo>
                  <a:lnTo>
                    <a:pt x="1733087" y="15688"/>
                  </a:lnTo>
                  <a:close/>
                </a:path>
                <a:path w="1750695" h="708025">
                  <a:moveTo>
                    <a:pt x="1703178" y="36642"/>
                  </a:moveTo>
                  <a:lnTo>
                    <a:pt x="1687474" y="56356"/>
                  </a:lnTo>
                  <a:lnTo>
                    <a:pt x="1729462" y="40068"/>
                  </a:lnTo>
                  <a:lnTo>
                    <a:pt x="1724679" y="40068"/>
                  </a:lnTo>
                  <a:lnTo>
                    <a:pt x="1703178" y="36642"/>
                  </a:lnTo>
                  <a:close/>
                </a:path>
                <a:path w="1750695" h="708025">
                  <a:moveTo>
                    <a:pt x="1716744" y="19613"/>
                  </a:moveTo>
                  <a:lnTo>
                    <a:pt x="1703178" y="36642"/>
                  </a:lnTo>
                  <a:lnTo>
                    <a:pt x="1724679" y="40068"/>
                  </a:lnTo>
                  <a:lnTo>
                    <a:pt x="1716744" y="19613"/>
                  </a:lnTo>
                  <a:close/>
                </a:path>
                <a:path w="1750695" h="708025">
                  <a:moveTo>
                    <a:pt x="1723602" y="19613"/>
                  </a:moveTo>
                  <a:lnTo>
                    <a:pt x="1716744" y="19613"/>
                  </a:lnTo>
                  <a:lnTo>
                    <a:pt x="1724679" y="40068"/>
                  </a:lnTo>
                  <a:lnTo>
                    <a:pt x="1729462" y="40068"/>
                  </a:lnTo>
                  <a:lnTo>
                    <a:pt x="1731266" y="39368"/>
                  </a:lnTo>
                  <a:lnTo>
                    <a:pt x="1723602" y="19613"/>
                  </a:lnTo>
                  <a:close/>
                </a:path>
                <a:path w="1750695" h="708025">
                  <a:moveTo>
                    <a:pt x="1722079" y="15688"/>
                  </a:moveTo>
                  <a:lnTo>
                    <a:pt x="1678286" y="32676"/>
                  </a:lnTo>
                  <a:lnTo>
                    <a:pt x="1703178" y="36642"/>
                  </a:lnTo>
                  <a:lnTo>
                    <a:pt x="1716744" y="19613"/>
                  </a:lnTo>
                  <a:lnTo>
                    <a:pt x="1723602" y="19613"/>
                  </a:lnTo>
                  <a:lnTo>
                    <a:pt x="1722079" y="15688"/>
                  </a:lnTo>
                  <a:close/>
                </a:path>
                <a:path w="1750695" h="708025">
                  <a:moveTo>
                    <a:pt x="1634630" y="0"/>
                  </a:moveTo>
                  <a:lnTo>
                    <a:pt x="1628120" y="4720"/>
                  </a:lnTo>
                  <a:lnTo>
                    <a:pt x="1625913" y="18573"/>
                  </a:lnTo>
                  <a:lnTo>
                    <a:pt x="1630634" y="25083"/>
                  </a:lnTo>
                  <a:lnTo>
                    <a:pt x="1678286" y="32676"/>
                  </a:lnTo>
                  <a:lnTo>
                    <a:pt x="1722079" y="15688"/>
                  </a:lnTo>
                  <a:lnTo>
                    <a:pt x="1733087" y="15688"/>
                  </a:lnTo>
                  <a:lnTo>
                    <a:pt x="163463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550664" y="3934967"/>
              <a:ext cx="1972056" cy="3078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89640" y="4009508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08451" y="71829"/>
                  </a:moveTo>
                  <a:lnTo>
                    <a:pt x="1666621" y="95887"/>
                  </a:lnTo>
                  <a:lnTo>
                    <a:pt x="1664526" y="103651"/>
                  </a:lnTo>
                  <a:lnTo>
                    <a:pt x="1671520" y="115811"/>
                  </a:lnTo>
                  <a:lnTo>
                    <a:pt x="1679284" y="117905"/>
                  </a:lnTo>
                  <a:lnTo>
                    <a:pt x="1758896" y="72118"/>
                  </a:lnTo>
                  <a:lnTo>
                    <a:pt x="1755432" y="72118"/>
                  </a:lnTo>
                  <a:lnTo>
                    <a:pt x="1708451" y="71829"/>
                  </a:lnTo>
                  <a:close/>
                </a:path>
                <a:path w="1781175" h="118110">
                  <a:moveTo>
                    <a:pt x="1730299" y="59263"/>
                  </a:moveTo>
                  <a:lnTo>
                    <a:pt x="1708451" y="71829"/>
                  </a:lnTo>
                  <a:lnTo>
                    <a:pt x="1755432" y="72118"/>
                  </a:lnTo>
                  <a:lnTo>
                    <a:pt x="1755442" y="70349"/>
                  </a:lnTo>
                  <a:lnTo>
                    <a:pt x="1749037" y="70349"/>
                  </a:lnTo>
                  <a:lnTo>
                    <a:pt x="1730299" y="59263"/>
                  </a:lnTo>
                  <a:close/>
                </a:path>
                <a:path w="1781175" h="118110">
                  <a:moveTo>
                    <a:pt x="1680008" y="0"/>
                  </a:moveTo>
                  <a:lnTo>
                    <a:pt x="1672219" y="1998"/>
                  </a:lnTo>
                  <a:lnTo>
                    <a:pt x="1665076" y="14071"/>
                  </a:lnTo>
                  <a:lnTo>
                    <a:pt x="1667075" y="21860"/>
                  </a:lnTo>
                  <a:lnTo>
                    <a:pt x="1708606" y="46429"/>
                  </a:lnTo>
                  <a:lnTo>
                    <a:pt x="1755587" y="46718"/>
                  </a:lnTo>
                  <a:lnTo>
                    <a:pt x="1755432" y="72118"/>
                  </a:lnTo>
                  <a:lnTo>
                    <a:pt x="1758896" y="72118"/>
                  </a:lnTo>
                  <a:lnTo>
                    <a:pt x="1780708" y="59573"/>
                  </a:lnTo>
                  <a:lnTo>
                    <a:pt x="1680008" y="0"/>
                  </a:lnTo>
                  <a:close/>
                </a:path>
                <a:path w="1781175" h="118110">
                  <a:moveTo>
                    <a:pt x="154" y="35943"/>
                  </a:moveTo>
                  <a:lnTo>
                    <a:pt x="0" y="61343"/>
                  </a:lnTo>
                  <a:lnTo>
                    <a:pt x="1708451" y="71829"/>
                  </a:lnTo>
                  <a:lnTo>
                    <a:pt x="1730299" y="59263"/>
                  </a:lnTo>
                  <a:lnTo>
                    <a:pt x="1708606" y="46429"/>
                  </a:lnTo>
                  <a:lnTo>
                    <a:pt x="154" y="35943"/>
                  </a:lnTo>
                  <a:close/>
                </a:path>
                <a:path w="1781175" h="118110">
                  <a:moveTo>
                    <a:pt x="1749172" y="48409"/>
                  </a:moveTo>
                  <a:lnTo>
                    <a:pt x="1730299" y="59263"/>
                  </a:lnTo>
                  <a:lnTo>
                    <a:pt x="1749037" y="70349"/>
                  </a:lnTo>
                  <a:lnTo>
                    <a:pt x="1749172" y="48409"/>
                  </a:lnTo>
                  <a:close/>
                </a:path>
                <a:path w="1781175" h="118110">
                  <a:moveTo>
                    <a:pt x="1755576" y="48409"/>
                  </a:moveTo>
                  <a:lnTo>
                    <a:pt x="1749172" y="48409"/>
                  </a:lnTo>
                  <a:lnTo>
                    <a:pt x="1749037" y="70349"/>
                  </a:lnTo>
                  <a:lnTo>
                    <a:pt x="1755442" y="70349"/>
                  </a:lnTo>
                  <a:lnTo>
                    <a:pt x="1755576" y="48409"/>
                  </a:lnTo>
                  <a:close/>
                </a:path>
                <a:path w="1781175" h="118110">
                  <a:moveTo>
                    <a:pt x="1708606" y="46429"/>
                  </a:moveTo>
                  <a:lnTo>
                    <a:pt x="1730299" y="59263"/>
                  </a:lnTo>
                  <a:lnTo>
                    <a:pt x="1749172" y="48409"/>
                  </a:lnTo>
                  <a:lnTo>
                    <a:pt x="1755576" y="48409"/>
                  </a:lnTo>
                  <a:lnTo>
                    <a:pt x="1755587" y="46718"/>
                  </a:lnTo>
                  <a:lnTo>
                    <a:pt x="1708606" y="464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492751" y="4017263"/>
              <a:ext cx="2057400" cy="219456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32415" y="4036057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759699" y="1945992"/>
                  </a:moveTo>
                  <a:lnTo>
                    <a:pt x="1752611" y="1949788"/>
                  </a:lnTo>
                  <a:lnTo>
                    <a:pt x="1748548" y="1963215"/>
                  </a:lnTo>
                  <a:lnTo>
                    <a:pt x="1752344" y="1970303"/>
                  </a:lnTo>
                  <a:lnTo>
                    <a:pt x="1864333" y="2004186"/>
                  </a:lnTo>
                  <a:lnTo>
                    <a:pt x="1862133" y="1994388"/>
                  </a:lnTo>
                  <a:lnTo>
                    <a:pt x="1837885" y="1994388"/>
                  </a:lnTo>
                  <a:lnTo>
                    <a:pt x="1805887" y="1959966"/>
                  </a:lnTo>
                  <a:lnTo>
                    <a:pt x="1759699" y="1945992"/>
                  </a:lnTo>
                  <a:close/>
                </a:path>
                <a:path w="1864360" h="2004695">
                  <a:moveTo>
                    <a:pt x="1805887" y="1959966"/>
                  </a:moveTo>
                  <a:lnTo>
                    <a:pt x="1837885" y="1994388"/>
                  </a:lnTo>
                  <a:lnTo>
                    <a:pt x="1844210" y="1988507"/>
                  </a:lnTo>
                  <a:lnTo>
                    <a:pt x="1834780" y="1988507"/>
                  </a:lnTo>
                  <a:lnTo>
                    <a:pt x="1830011" y="1967265"/>
                  </a:lnTo>
                  <a:lnTo>
                    <a:pt x="1805887" y="1959966"/>
                  </a:lnTo>
                  <a:close/>
                </a:path>
                <a:path w="1864360" h="2004695">
                  <a:moveTo>
                    <a:pt x="1831908" y="1885723"/>
                  </a:moveTo>
                  <a:lnTo>
                    <a:pt x="1818222" y="1888796"/>
                  </a:lnTo>
                  <a:lnTo>
                    <a:pt x="1813919" y="1895589"/>
                  </a:lnTo>
                  <a:lnTo>
                    <a:pt x="1824489" y="1942672"/>
                  </a:lnTo>
                  <a:lnTo>
                    <a:pt x="1856488" y="1977094"/>
                  </a:lnTo>
                  <a:lnTo>
                    <a:pt x="1837885" y="1994388"/>
                  </a:lnTo>
                  <a:lnTo>
                    <a:pt x="1862133" y="1994388"/>
                  </a:lnTo>
                  <a:lnTo>
                    <a:pt x="1838702" y="1890025"/>
                  </a:lnTo>
                  <a:lnTo>
                    <a:pt x="1831908" y="1885723"/>
                  </a:lnTo>
                  <a:close/>
                </a:path>
                <a:path w="1864360" h="2004695">
                  <a:moveTo>
                    <a:pt x="1830011" y="1967265"/>
                  </a:moveTo>
                  <a:lnTo>
                    <a:pt x="1834780" y="1988507"/>
                  </a:lnTo>
                  <a:lnTo>
                    <a:pt x="1850849" y="1973569"/>
                  </a:lnTo>
                  <a:lnTo>
                    <a:pt x="1830011" y="1967265"/>
                  </a:lnTo>
                  <a:close/>
                </a:path>
                <a:path w="1864360" h="2004695">
                  <a:moveTo>
                    <a:pt x="1824489" y="1942672"/>
                  </a:moveTo>
                  <a:lnTo>
                    <a:pt x="1830011" y="1967265"/>
                  </a:lnTo>
                  <a:lnTo>
                    <a:pt x="1850849" y="1973569"/>
                  </a:lnTo>
                  <a:lnTo>
                    <a:pt x="1834780" y="1988507"/>
                  </a:lnTo>
                  <a:lnTo>
                    <a:pt x="1844210" y="1988507"/>
                  </a:lnTo>
                  <a:lnTo>
                    <a:pt x="1856488" y="1977094"/>
                  </a:lnTo>
                  <a:lnTo>
                    <a:pt x="1824489" y="1942672"/>
                  </a:lnTo>
                  <a:close/>
                </a:path>
                <a:path w="1864360" h="2004695">
                  <a:moveTo>
                    <a:pt x="18602" y="0"/>
                  </a:moveTo>
                  <a:lnTo>
                    <a:pt x="0" y="17293"/>
                  </a:lnTo>
                  <a:lnTo>
                    <a:pt x="1805887" y="1959966"/>
                  </a:lnTo>
                  <a:lnTo>
                    <a:pt x="1830011" y="1967265"/>
                  </a:lnTo>
                  <a:lnTo>
                    <a:pt x="1824489" y="1942672"/>
                  </a:lnTo>
                  <a:lnTo>
                    <a:pt x="186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553711" y="3980688"/>
              <a:ext cx="1990343" cy="155448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97288" y="400197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680743" y="1322658"/>
                  </a:moveTo>
                  <a:lnTo>
                    <a:pt x="1674418" y="1327624"/>
                  </a:lnTo>
                  <a:lnTo>
                    <a:pt x="1672742" y="1341551"/>
                  </a:lnTo>
                  <a:lnTo>
                    <a:pt x="1677709" y="1347876"/>
                  </a:lnTo>
                  <a:lnTo>
                    <a:pt x="1793873" y="1361852"/>
                  </a:lnTo>
                  <a:lnTo>
                    <a:pt x="1791750" y="1356758"/>
                  </a:lnTo>
                  <a:lnTo>
                    <a:pt x="1766095" y="1356758"/>
                  </a:lnTo>
                  <a:lnTo>
                    <a:pt x="1728650" y="1328422"/>
                  </a:lnTo>
                  <a:lnTo>
                    <a:pt x="1680743" y="1322658"/>
                  </a:lnTo>
                  <a:close/>
                </a:path>
                <a:path w="1793875" h="1362075">
                  <a:moveTo>
                    <a:pt x="1728650" y="1328422"/>
                  </a:moveTo>
                  <a:lnTo>
                    <a:pt x="1766095" y="1356758"/>
                  </a:lnTo>
                  <a:lnTo>
                    <a:pt x="1770052" y="1351528"/>
                  </a:lnTo>
                  <a:lnTo>
                    <a:pt x="1762052" y="1351528"/>
                  </a:lnTo>
                  <a:lnTo>
                    <a:pt x="1753676" y="1331433"/>
                  </a:lnTo>
                  <a:lnTo>
                    <a:pt x="1728650" y="1328422"/>
                  </a:lnTo>
                  <a:close/>
                </a:path>
                <a:path w="1793875" h="1362075">
                  <a:moveTo>
                    <a:pt x="1741424" y="1250795"/>
                  </a:moveTo>
                  <a:lnTo>
                    <a:pt x="1728475" y="1256192"/>
                  </a:lnTo>
                  <a:lnTo>
                    <a:pt x="1725414" y="1263628"/>
                  </a:lnTo>
                  <a:lnTo>
                    <a:pt x="1743979" y="1308167"/>
                  </a:lnTo>
                  <a:lnTo>
                    <a:pt x="1781422" y="1336503"/>
                  </a:lnTo>
                  <a:lnTo>
                    <a:pt x="1766095" y="1356758"/>
                  </a:lnTo>
                  <a:lnTo>
                    <a:pt x="1791750" y="1356758"/>
                  </a:lnTo>
                  <a:lnTo>
                    <a:pt x="1748859" y="1253855"/>
                  </a:lnTo>
                  <a:lnTo>
                    <a:pt x="1741424" y="1250795"/>
                  </a:lnTo>
                  <a:close/>
                </a:path>
                <a:path w="1793875" h="1362075">
                  <a:moveTo>
                    <a:pt x="1753676" y="1331433"/>
                  </a:moveTo>
                  <a:lnTo>
                    <a:pt x="1762052" y="1351528"/>
                  </a:lnTo>
                  <a:lnTo>
                    <a:pt x="1775292" y="1334034"/>
                  </a:lnTo>
                  <a:lnTo>
                    <a:pt x="1753676" y="1331433"/>
                  </a:lnTo>
                  <a:close/>
                </a:path>
                <a:path w="1793875" h="1362075">
                  <a:moveTo>
                    <a:pt x="1743979" y="1308167"/>
                  </a:moveTo>
                  <a:lnTo>
                    <a:pt x="1753676" y="1331433"/>
                  </a:lnTo>
                  <a:lnTo>
                    <a:pt x="1775292" y="1334034"/>
                  </a:lnTo>
                  <a:lnTo>
                    <a:pt x="1762052" y="1351528"/>
                  </a:lnTo>
                  <a:lnTo>
                    <a:pt x="1770052" y="1351528"/>
                  </a:lnTo>
                  <a:lnTo>
                    <a:pt x="1781422" y="1336503"/>
                  </a:lnTo>
                  <a:lnTo>
                    <a:pt x="1743979" y="1308167"/>
                  </a:lnTo>
                  <a:close/>
                </a:path>
                <a:path w="1793875" h="1362075">
                  <a:moveTo>
                    <a:pt x="15327" y="0"/>
                  </a:moveTo>
                  <a:lnTo>
                    <a:pt x="0" y="20253"/>
                  </a:lnTo>
                  <a:lnTo>
                    <a:pt x="1728650" y="1328422"/>
                  </a:lnTo>
                  <a:lnTo>
                    <a:pt x="1753676" y="1331433"/>
                  </a:lnTo>
                  <a:lnTo>
                    <a:pt x="1743979" y="1308167"/>
                  </a:lnTo>
                  <a:lnTo>
                    <a:pt x="153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65320" y="5230368"/>
              <a:ext cx="2036064" cy="3048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516344" y="5304862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809368" y="45312"/>
                  </a:moveTo>
                  <a:lnTo>
                    <a:pt x="1805849" y="45312"/>
                  </a:lnTo>
                  <a:lnTo>
                    <a:pt x="1806164" y="70711"/>
                  </a:lnTo>
                  <a:lnTo>
                    <a:pt x="1759200" y="71291"/>
                  </a:lnTo>
                  <a:lnTo>
                    <a:pt x="1717823" y="96118"/>
                  </a:lnTo>
                  <a:lnTo>
                    <a:pt x="1715874" y="103920"/>
                  </a:lnTo>
                  <a:lnTo>
                    <a:pt x="1723091" y="115949"/>
                  </a:lnTo>
                  <a:lnTo>
                    <a:pt x="1730893" y="117899"/>
                  </a:lnTo>
                  <a:lnTo>
                    <a:pt x="1831220" y="57699"/>
                  </a:lnTo>
                  <a:lnTo>
                    <a:pt x="1809368" y="45312"/>
                  </a:lnTo>
                  <a:close/>
                </a:path>
                <a:path w="1831339" h="118110">
                  <a:moveTo>
                    <a:pt x="1758886" y="45893"/>
                  </a:moveTo>
                  <a:lnTo>
                    <a:pt x="0" y="67645"/>
                  </a:lnTo>
                  <a:lnTo>
                    <a:pt x="313" y="93044"/>
                  </a:lnTo>
                  <a:lnTo>
                    <a:pt x="1759200" y="71291"/>
                  </a:lnTo>
                  <a:lnTo>
                    <a:pt x="1780814" y="58323"/>
                  </a:lnTo>
                  <a:lnTo>
                    <a:pt x="1758886" y="45893"/>
                  </a:lnTo>
                  <a:close/>
                </a:path>
                <a:path w="1831339" h="118110">
                  <a:moveTo>
                    <a:pt x="1780814" y="58323"/>
                  </a:moveTo>
                  <a:lnTo>
                    <a:pt x="1759200" y="71291"/>
                  </a:lnTo>
                  <a:lnTo>
                    <a:pt x="1806164" y="70711"/>
                  </a:lnTo>
                  <a:lnTo>
                    <a:pt x="1806144" y="69060"/>
                  </a:lnTo>
                  <a:lnTo>
                    <a:pt x="1799753" y="69060"/>
                  </a:lnTo>
                  <a:lnTo>
                    <a:pt x="1780814" y="58323"/>
                  </a:lnTo>
                  <a:close/>
                </a:path>
                <a:path w="1831339" h="118110">
                  <a:moveTo>
                    <a:pt x="1799483" y="47122"/>
                  </a:moveTo>
                  <a:lnTo>
                    <a:pt x="1780814" y="58323"/>
                  </a:lnTo>
                  <a:lnTo>
                    <a:pt x="1799753" y="69060"/>
                  </a:lnTo>
                  <a:lnTo>
                    <a:pt x="1799483" y="47122"/>
                  </a:lnTo>
                  <a:close/>
                </a:path>
                <a:path w="1831339" h="118110">
                  <a:moveTo>
                    <a:pt x="1805872" y="47122"/>
                  </a:moveTo>
                  <a:lnTo>
                    <a:pt x="1799483" y="47122"/>
                  </a:lnTo>
                  <a:lnTo>
                    <a:pt x="1799753" y="69060"/>
                  </a:lnTo>
                  <a:lnTo>
                    <a:pt x="1806144" y="69060"/>
                  </a:lnTo>
                  <a:lnTo>
                    <a:pt x="1805872" y="47122"/>
                  </a:lnTo>
                  <a:close/>
                </a:path>
                <a:path w="1831339" h="118110">
                  <a:moveTo>
                    <a:pt x="1805849" y="45312"/>
                  </a:moveTo>
                  <a:lnTo>
                    <a:pt x="1758886" y="45893"/>
                  </a:lnTo>
                  <a:lnTo>
                    <a:pt x="1780814" y="58323"/>
                  </a:lnTo>
                  <a:lnTo>
                    <a:pt x="1799483" y="47122"/>
                  </a:lnTo>
                  <a:lnTo>
                    <a:pt x="1805872" y="47122"/>
                  </a:lnTo>
                  <a:lnTo>
                    <a:pt x="1805849" y="45312"/>
                  </a:lnTo>
                  <a:close/>
                </a:path>
                <a:path w="1831339" h="118110">
                  <a:moveTo>
                    <a:pt x="1729433" y="0"/>
                  </a:moveTo>
                  <a:lnTo>
                    <a:pt x="1721684" y="2142"/>
                  </a:lnTo>
                  <a:lnTo>
                    <a:pt x="1714765" y="14345"/>
                  </a:lnTo>
                  <a:lnTo>
                    <a:pt x="1716907" y="22096"/>
                  </a:lnTo>
                  <a:lnTo>
                    <a:pt x="1758886" y="45893"/>
                  </a:lnTo>
                  <a:lnTo>
                    <a:pt x="1805849" y="45312"/>
                  </a:lnTo>
                  <a:lnTo>
                    <a:pt x="1809368" y="45312"/>
                  </a:lnTo>
                  <a:lnTo>
                    <a:pt x="17294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547616" y="3243072"/>
              <a:ext cx="2033015" cy="890015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594172" y="3355773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2" y="33190"/>
                  </a:moveTo>
                  <a:lnTo>
                    <a:pt x="0" y="692793"/>
                  </a:lnTo>
                  <a:lnTo>
                    <a:pt x="8906" y="716580"/>
                  </a:lnTo>
                  <a:lnTo>
                    <a:pt x="1770647" y="56977"/>
                  </a:lnTo>
                  <a:lnTo>
                    <a:pt x="1786583" y="37450"/>
                  </a:lnTo>
                  <a:lnTo>
                    <a:pt x="1761742" y="33190"/>
                  </a:lnTo>
                  <a:close/>
                </a:path>
                <a:path w="1833879" h="716914">
                  <a:moveTo>
                    <a:pt x="1815982" y="16720"/>
                  </a:moveTo>
                  <a:lnTo>
                    <a:pt x="1805731" y="16720"/>
                  </a:lnTo>
                  <a:lnTo>
                    <a:pt x="1814636" y="40507"/>
                  </a:lnTo>
                  <a:lnTo>
                    <a:pt x="1770647" y="56977"/>
                  </a:lnTo>
                  <a:lnTo>
                    <a:pt x="1740137" y="94363"/>
                  </a:lnTo>
                  <a:lnTo>
                    <a:pt x="1740947" y="102363"/>
                  </a:lnTo>
                  <a:lnTo>
                    <a:pt x="1751816" y="111232"/>
                  </a:lnTo>
                  <a:lnTo>
                    <a:pt x="1759816" y="110422"/>
                  </a:lnTo>
                  <a:lnTo>
                    <a:pt x="1833793" y="19775"/>
                  </a:lnTo>
                  <a:lnTo>
                    <a:pt x="1815982" y="16720"/>
                  </a:lnTo>
                  <a:close/>
                </a:path>
                <a:path w="1833879" h="716914">
                  <a:moveTo>
                    <a:pt x="1786583" y="37450"/>
                  </a:moveTo>
                  <a:lnTo>
                    <a:pt x="1770647" y="56977"/>
                  </a:lnTo>
                  <a:lnTo>
                    <a:pt x="1812974" y="41130"/>
                  </a:lnTo>
                  <a:lnTo>
                    <a:pt x="1808041" y="41130"/>
                  </a:lnTo>
                  <a:lnTo>
                    <a:pt x="1786583" y="37450"/>
                  </a:lnTo>
                  <a:close/>
                </a:path>
                <a:path w="1833879" h="716914">
                  <a:moveTo>
                    <a:pt x="1800349" y="20582"/>
                  </a:moveTo>
                  <a:lnTo>
                    <a:pt x="1786583" y="37450"/>
                  </a:lnTo>
                  <a:lnTo>
                    <a:pt x="1808041" y="41130"/>
                  </a:lnTo>
                  <a:lnTo>
                    <a:pt x="1800349" y="20582"/>
                  </a:lnTo>
                  <a:close/>
                </a:path>
                <a:path w="1833879" h="716914">
                  <a:moveTo>
                    <a:pt x="1807177" y="20582"/>
                  </a:moveTo>
                  <a:lnTo>
                    <a:pt x="1800349" y="20582"/>
                  </a:lnTo>
                  <a:lnTo>
                    <a:pt x="1808041" y="41130"/>
                  </a:lnTo>
                  <a:lnTo>
                    <a:pt x="1812974" y="41130"/>
                  </a:lnTo>
                  <a:lnTo>
                    <a:pt x="1814636" y="40507"/>
                  </a:lnTo>
                  <a:lnTo>
                    <a:pt x="1807177" y="20582"/>
                  </a:lnTo>
                  <a:close/>
                </a:path>
                <a:path w="1833879" h="716914">
                  <a:moveTo>
                    <a:pt x="1805731" y="16720"/>
                  </a:moveTo>
                  <a:lnTo>
                    <a:pt x="1761742" y="33190"/>
                  </a:lnTo>
                  <a:lnTo>
                    <a:pt x="1786583" y="37450"/>
                  </a:lnTo>
                  <a:lnTo>
                    <a:pt x="1800349" y="20582"/>
                  </a:lnTo>
                  <a:lnTo>
                    <a:pt x="1807177" y="20582"/>
                  </a:lnTo>
                  <a:lnTo>
                    <a:pt x="1805731" y="16720"/>
                  </a:lnTo>
                  <a:close/>
                </a:path>
                <a:path w="1833879" h="716914">
                  <a:moveTo>
                    <a:pt x="1718473" y="0"/>
                  </a:moveTo>
                  <a:lnTo>
                    <a:pt x="1711909" y="4643"/>
                  </a:lnTo>
                  <a:lnTo>
                    <a:pt x="1709538" y="18469"/>
                  </a:lnTo>
                  <a:lnTo>
                    <a:pt x="1714181" y="25034"/>
                  </a:lnTo>
                  <a:lnTo>
                    <a:pt x="1761742" y="33190"/>
                  </a:lnTo>
                  <a:lnTo>
                    <a:pt x="1805731" y="16720"/>
                  </a:lnTo>
                  <a:lnTo>
                    <a:pt x="1815982" y="16720"/>
                  </a:lnTo>
                  <a:lnTo>
                    <a:pt x="17184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29327" y="3243072"/>
              <a:ext cx="2029968" cy="157276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4919" y="3375174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92721" y="30218"/>
                  </a:moveTo>
                  <a:lnTo>
                    <a:pt x="1767683" y="33104"/>
                  </a:lnTo>
                  <a:lnTo>
                    <a:pt x="0" y="1357047"/>
                  </a:lnTo>
                  <a:lnTo>
                    <a:pt x="15227" y="1377377"/>
                  </a:lnTo>
                  <a:lnTo>
                    <a:pt x="1782908" y="53437"/>
                  </a:lnTo>
                  <a:lnTo>
                    <a:pt x="1792721" y="30218"/>
                  </a:lnTo>
                  <a:close/>
                </a:path>
                <a:path w="1833245" h="1377950">
                  <a:moveTo>
                    <a:pt x="1830977" y="4950"/>
                  </a:moveTo>
                  <a:lnTo>
                    <a:pt x="1805274" y="4950"/>
                  </a:lnTo>
                  <a:lnTo>
                    <a:pt x="1820501" y="25280"/>
                  </a:lnTo>
                  <a:lnTo>
                    <a:pt x="1782908" y="53437"/>
                  </a:lnTo>
                  <a:lnTo>
                    <a:pt x="1764122" y="97882"/>
                  </a:lnTo>
                  <a:lnTo>
                    <a:pt x="1767146" y="105333"/>
                  </a:lnTo>
                  <a:lnTo>
                    <a:pt x="1780068" y="110796"/>
                  </a:lnTo>
                  <a:lnTo>
                    <a:pt x="1787519" y="107772"/>
                  </a:lnTo>
                  <a:lnTo>
                    <a:pt x="1830977" y="4950"/>
                  </a:lnTo>
                  <a:close/>
                </a:path>
                <a:path w="1833245" h="1377950">
                  <a:moveTo>
                    <a:pt x="1809180" y="10165"/>
                  </a:moveTo>
                  <a:lnTo>
                    <a:pt x="1801197" y="10165"/>
                  </a:lnTo>
                  <a:lnTo>
                    <a:pt x="1814349" y="27725"/>
                  </a:lnTo>
                  <a:lnTo>
                    <a:pt x="1792721" y="30218"/>
                  </a:lnTo>
                  <a:lnTo>
                    <a:pt x="1782908" y="53437"/>
                  </a:lnTo>
                  <a:lnTo>
                    <a:pt x="1820501" y="25280"/>
                  </a:lnTo>
                  <a:lnTo>
                    <a:pt x="1809180" y="10165"/>
                  </a:lnTo>
                  <a:close/>
                </a:path>
                <a:path w="1833245" h="1377950">
                  <a:moveTo>
                    <a:pt x="1833069" y="0"/>
                  </a:moveTo>
                  <a:lnTo>
                    <a:pt x="1716836" y="13398"/>
                  </a:lnTo>
                  <a:lnTo>
                    <a:pt x="1711839" y="19697"/>
                  </a:lnTo>
                  <a:lnTo>
                    <a:pt x="1713445" y="33633"/>
                  </a:lnTo>
                  <a:lnTo>
                    <a:pt x="1719745" y="38630"/>
                  </a:lnTo>
                  <a:lnTo>
                    <a:pt x="1767683" y="33104"/>
                  </a:lnTo>
                  <a:lnTo>
                    <a:pt x="1805274" y="4950"/>
                  </a:lnTo>
                  <a:lnTo>
                    <a:pt x="1830977" y="4950"/>
                  </a:lnTo>
                  <a:lnTo>
                    <a:pt x="1833069" y="0"/>
                  </a:lnTo>
                  <a:close/>
                </a:path>
                <a:path w="1833245" h="1377950">
                  <a:moveTo>
                    <a:pt x="1805274" y="4950"/>
                  </a:moveTo>
                  <a:lnTo>
                    <a:pt x="1767683" y="33104"/>
                  </a:lnTo>
                  <a:lnTo>
                    <a:pt x="1792721" y="30218"/>
                  </a:lnTo>
                  <a:lnTo>
                    <a:pt x="1801197" y="10165"/>
                  </a:lnTo>
                  <a:lnTo>
                    <a:pt x="1809180" y="10165"/>
                  </a:lnTo>
                  <a:lnTo>
                    <a:pt x="1805274" y="4950"/>
                  </a:lnTo>
                  <a:close/>
                </a:path>
                <a:path w="1833245" h="1377950">
                  <a:moveTo>
                    <a:pt x="1801197" y="10165"/>
                  </a:moveTo>
                  <a:lnTo>
                    <a:pt x="1792721" y="30218"/>
                  </a:lnTo>
                  <a:lnTo>
                    <a:pt x="1814349" y="27725"/>
                  </a:lnTo>
                  <a:lnTo>
                    <a:pt x="1801197" y="101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526279" y="4581144"/>
              <a:ext cx="1996439" cy="3048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578398" y="4656415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70049" y="44695"/>
                  </a:moveTo>
                  <a:lnTo>
                    <a:pt x="1766497" y="44695"/>
                  </a:lnTo>
                  <a:lnTo>
                    <a:pt x="1767015" y="70090"/>
                  </a:lnTo>
                  <a:lnTo>
                    <a:pt x="1720043" y="71049"/>
                  </a:lnTo>
                  <a:lnTo>
                    <a:pt x="1678867" y="96210"/>
                  </a:lnTo>
                  <a:lnTo>
                    <a:pt x="1676980" y="104026"/>
                  </a:lnTo>
                  <a:lnTo>
                    <a:pt x="1684295" y="115996"/>
                  </a:lnTo>
                  <a:lnTo>
                    <a:pt x="1692112" y="117883"/>
                  </a:lnTo>
                  <a:lnTo>
                    <a:pt x="1791950" y="56878"/>
                  </a:lnTo>
                  <a:lnTo>
                    <a:pt x="1770049" y="44695"/>
                  </a:lnTo>
                  <a:close/>
                </a:path>
                <a:path w="1791970" h="118110">
                  <a:moveTo>
                    <a:pt x="1719525" y="45654"/>
                  </a:moveTo>
                  <a:lnTo>
                    <a:pt x="0" y="80788"/>
                  </a:lnTo>
                  <a:lnTo>
                    <a:pt x="518" y="106183"/>
                  </a:lnTo>
                  <a:lnTo>
                    <a:pt x="1720043" y="71049"/>
                  </a:lnTo>
                  <a:lnTo>
                    <a:pt x="1741551" y="57907"/>
                  </a:lnTo>
                  <a:lnTo>
                    <a:pt x="1719525" y="45654"/>
                  </a:lnTo>
                  <a:close/>
                </a:path>
                <a:path w="1791970" h="118110">
                  <a:moveTo>
                    <a:pt x="1741551" y="57907"/>
                  </a:moveTo>
                  <a:lnTo>
                    <a:pt x="1720043" y="71049"/>
                  </a:lnTo>
                  <a:lnTo>
                    <a:pt x="1767015" y="70090"/>
                  </a:lnTo>
                  <a:lnTo>
                    <a:pt x="1766983" y="68491"/>
                  </a:lnTo>
                  <a:lnTo>
                    <a:pt x="1760576" y="68491"/>
                  </a:lnTo>
                  <a:lnTo>
                    <a:pt x="1741551" y="57907"/>
                  </a:lnTo>
                  <a:close/>
                </a:path>
                <a:path w="1791970" h="118110">
                  <a:moveTo>
                    <a:pt x="1760128" y="46555"/>
                  </a:moveTo>
                  <a:lnTo>
                    <a:pt x="1741551" y="57907"/>
                  </a:lnTo>
                  <a:lnTo>
                    <a:pt x="1760576" y="68491"/>
                  </a:lnTo>
                  <a:lnTo>
                    <a:pt x="1760128" y="46555"/>
                  </a:lnTo>
                  <a:close/>
                </a:path>
                <a:path w="1791970" h="118110">
                  <a:moveTo>
                    <a:pt x="1766535" y="46555"/>
                  </a:moveTo>
                  <a:lnTo>
                    <a:pt x="1760128" y="46555"/>
                  </a:lnTo>
                  <a:lnTo>
                    <a:pt x="1760576" y="68491"/>
                  </a:lnTo>
                  <a:lnTo>
                    <a:pt x="1766983" y="68491"/>
                  </a:lnTo>
                  <a:lnTo>
                    <a:pt x="1766535" y="46555"/>
                  </a:lnTo>
                  <a:close/>
                </a:path>
                <a:path w="1791970" h="118110">
                  <a:moveTo>
                    <a:pt x="1766497" y="44695"/>
                  </a:moveTo>
                  <a:lnTo>
                    <a:pt x="1719525" y="45654"/>
                  </a:lnTo>
                  <a:lnTo>
                    <a:pt x="1741551" y="57907"/>
                  </a:lnTo>
                  <a:lnTo>
                    <a:pt x="1760128" y="46555"/>
                  </a:lnTo>
                  <a:lnTo>
                    <a:pt x="1766535" y="46555"/>
                  </a:lnTo>
                  <a:lnTo>
                    <a:pt x="1766497" y="44695"/>
                  </a:lnTo>
                  <a:close/>
                </a:path>
                <a:path w="1791970" h="118110">
                  <a:moveTo>
                    <a:pt x="1689703" y="0"/>
                  </a:moveTo>
                  <a:lnTo>
                    <a:pt x="1681970" y="2205"/>
                  </a:lnTo>
                  <a:lnTo>
                    <a:pt x="1675150" y="14464"/>
                  </a:lnTo>
                  <a:lnTo>
                    <a:pt x="1677356" y="22197"/>
                  </a:lnTo>
                  <a:lnTo>
                    <a:pt x="1719525" y="45654"/>
                  </a:lnTo>
                  <a:lnTo>
                    <a:pt x="1766497" y="44695"/>
                  </a:lnTo>
                  <a:lnTo>
                    <a:pt x="1770049" y="44695"/>
                  </a:lnTo>
                  <a:lnTo>
                    <a:pt x="16897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14088" y="4709160"/>
              <a:ext cx="2039112" cy="85953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562853" y="4729006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5">
                  <a:moveTo>
                    <a:pt x="1764127" y="655974"/>
                  </a:moveTo>
                  <a:lnTo>
                    <a:pt x="1716688" y="664804"/>
                  </a:lnTo>
                  <a:lnTo>
                    <a:pt x="1712137" y="671435"/>
                  </a:lnTo>
                  <a:lnTo>
                    <a:pt x="1714705" y="685225"/>
                  </a:lnTo>
                  <a:lnTo>
                    <a:pt x="1721336" y="689775"/>
                  </a:lnTo>
                  <a:lnTo>
                    <a:pt x="1817811" y="671817"/>
                  </a:lnTo>
                  <a:lnTo>
                    <a:pt x="1808346" y="671817"/>
                  </a:lnTo>
                  <a:lnTo>
                    <a:pt x="1764127" y="655974"/>
                  </a:lnTo>
                  <a:close/>
                </a:path>
                <a:path w="1836420" h="690245">
                  <a:moveTo>
                    <a:pt x="1788906" y="651361"/>
                  </a:moveTo>
                  <a:lnTo>
                    <a:pt x="1764127" y="655974"/>
                  </a:lnTo>
                  <a:lnTo>
                    <a:pt x="1808346" y="671817"/>
                  </a:lnTo>
                  <a:lnTo>
                    <a:pt x="1809703" y="668031"/>
                  </a:lnTo>
                  <a:lnTo>
                    <a:pt x="1802909" y="668031"/>
                  </a:lnTo>
                  <a:lnTo>
                    <a:pt x="1788906" y="651361"/>
                  </a:lnTo>
                  <a:close/>
                </a:path>
                <a:path w="1836420" h="690245">
                  <a:moveTo>
                    <a:pt x="1753094" y="578079"/>
                  </a:moveTo>
                  <a:lnTo>
                    <a:pt x="1742353" y="587103"/>
                  </a:lnTo>
                  <a:lnTo>
                    <a:pt x="1741656" y="595114"/>
                  </a:lnTo>
                  <a:lnTo>
                    <a:pt x="1772694" y="632062"/>
                  </a:lnTo>
                  <a:lnTo>
                    <a:pt x="1816914" y="647905"/>
                  </a:lnTo>
                  <a:lnTo>
                    <a:pt x="1808346" y="671817"/>
                  </a:lnTo>
                  <a:lnTo>
                    <a:pt x="1817811" y="671817"/>
                  </a:lnTo>
                  <a:lnTo>
                    <a:pt x="1836362" y="668364"/>
                  </a:lnTo>
                  <a:lnTo>
                    <a:pt x="1761105" y="578777"/>
                  </a:lnTo>
                  <a:lnTo>
                    <a:pt x="1753094" y="578079"/>
                  </a:lnTo>
                  <a:close/>
                </a:path>
                <a:path w="1836420" h="690245">
                  <a:moveTo>
                    <a:pt x="1810310" y="647377"/>
                  </a:moveTo>
                  <a:lnTo>
                    <a:pt x="1788906" y="651361"/>
                  </a:lnTo>
                  <a:lnTo>
                    <a:pt x="1802909" y="668031"/>
                  </a:lnTo>
                  <a:lnTo>
                    <a:pt x="1810310" y="647377"/>
                  </a:lnTo>
                  <a:close/>
                </a:path>
                <a:path w="1836420" h="690245">
                  <a:moveTo>
                    <a:pt x="1815439" y="647377"/>
                  </a:moveTo>
                  <a:lnTo>
                    <a:pt x="1810310" y="647377"/>
                  </a:lnTo>
                  <a:lnTo>
                    <a:pt x="1802909" y="668031"/>
                  </a:lnTo>
                  <a:lnTo>
                    <a:pt x="1809703" y="668031"/>
                  </a:lnTo>
                  <a:lnTo>
                    <a:pt x="1816914" y="647905"/>
                  </a:lnTo>
                  <a:lnTo>
                    <a:pt x="1815439" y="647377"/>
                  </a:lnTo>
                  <a:close/>
                </a:path>
                <a:path w="1836420" h="690245">
                  <a:moveTo>
                    <a:pt x="8566" y="0"/>
                  </a:moveTo>
                  <a:lnTo>
                    <a:pt x="0" y="23911"/>
                  </a:lnTo>
                  <a:lnTo>
                    <a:pt x="1764127" y="655974"/>
                  </a:lnTo>
                  <a:lnTo>
                    <a:pt x="1788906" y="651361"/>
                  </a:lnTo>
                  <a:lnTo>
                    <a:pt x="1772694" y="632062"/>
                  </a:lnTo>
                  <a:lnTo>
                    <a:pt x="8566" y="0"/>
                  </a:lnTo>
                  <a:close/>
                </a:path>
                <a:path w="1836420" h="690245">
                  <a:moveTo>
                    <a:pt x="1772694" y="632062"/>
                  </a:moveTo>
                  <a:lnTo>
                    <a:pt x="1788906" y="651361"/>
                  </a:lnTo>
                  <a:lnTo>
                    <a:pt x="1810310" y="647377"/>
                  </a:lnTo>
                  <a:lnTo>
                    <a:pt x="1815439" y="647377"/>
                  </a:lnTo>
                  <a:lnTo>
                    <a:pt x="1772694" y="632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59808" y="4706111"/>
              <a:ext cx="1972056" cy="1557528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4605276" y="4727959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661067" y="1323252"/>
                  </a:moveTo>
                  <a:lnTo>
                    <a:pt x="1654713" y="1328180"/>
                  </a:lnTo>
                  <a:lnTo>
                    <a:pt x="1652955" y="1342098"/>
                  </a:lnTo>
                  <a:lnTo>
                    <a:pt x="1657884" y="1348452"/>
                  </a:lnTo>
                  <a:lnTo>
                    <a:pt x="1773965" y="1363110"/>
                  </a:lnTo>
                  <a:lnTo>
                    <a:pt x="1771820" y="1357878"/>
                  </a:lnTo>
                  <a:lnTo>
                    <a:pt x="1746250" y="1357878"/>
                  </a:lnTo>
                  <a:lnTo>
                    <a:pt x="1708941" y="1329297"/>
                  </a:lnTo>
                  <a:lnTo>
                    <a:pt x="1661067" y="1323252"/>
                  </a:lnTo>
                  <a:close/>
                </a:path>
                <a:path w="1774189" h="1363345">
                  <a:moveTo>
                    <a:pt x="1708941" y="1329297"/>
                  </a:moveTo>
                  <a:lnTo>
                    <a:pt x="1746250" y="1357878"/>
                  </a:lnTo>
                  <a:lnTo>
                    <a:pt x="1750293" y="1352600"/>
                  </a:lnTo>
                  <a:lnTo>
                    <a:pt x="1742205" y="1352600"/>
                  </a:lnTo>
                  <a:lnTo>
                    <a:pt x="1733947" y="1332455"/>
                  </a:lnTo>
                  <a:lnTo>
                    <a:pt x="1708941" y="1329297"/>
                  </a:lnTo>
                  <a:close/>
                </a:path>
                <a:path w="1774189" h="1363345">
                  <a:moveTo>
                    <a:pt x="1722169" y="1251746"/>
                  </a:moveTo>
                  <a:lnTo>
                    <a:pt x="1709190" y="1257067"/>
                  </a:lnTo>
                  <a:lnTo>
                    <a:pt x="1706084" y="1264485"/>
                  </a:lnTo>
                  <a:lnTo>
                    <a:pt x="1724387" y="1309133"/>
                  </a:lnTo>
                  <a:lnTo>
                    <a:pt x="1761697" y="1337714"/>
                  </a:lnTo>
                  <a:lnTo>
                    <a:pt x="1746250" y="1357878"/>
                  </a:lnTo>
                  <a:lnTo>
                    <a:pt x="1771820" y="1357878"/>
                  </a:lnTo>
                  <a:lnTo>
                    <a:pt x="1729587" y="1254851"/>
                  </a:lnTo>
                  <a:lnTo>
                    <a:pt x="1722169" y="1251746"/>
                  </a:lnTo>
                  <a:close/>
                </a:path>
                <a:path w="1774189" h="1363345">
                  <a:moveTo>
                    <a:pt x="1733947" y="1332455"/>
                  </a:moveTo>
                  <a:lnTo>
                    <a:pt x="1742205" y="1352600"/>
                  </a:lnTo>
                  <a:lnTo>
                    <a:pt x="1755547" y="1335183"/>
                  </a:lnTo>
                  <a:lnTo>
                    <a:pt x="1733947" y="1332455"/>
                  </a:lnTo>
                  <a:close/>
                </a:path>
                <a:path w="1774189" h="1363345">
                  <a:moveTo>
                    <a:pt x="1724387" y="1309133"/>
                  </a:moveTo>
                  <a:lnTo>
                    <a:pt x="1733947" y="1332455"/>
                  </a:lnTo>
                  <a:lnTo>
                    <a:pt x="1755547" y="1335183"/>
                  </a:lnTo>
                  <a:lnTo>
                    <a:pt x="1742205" y="1352600"/>
                  </a:lnTo>
                  <a:lnTo>
                    <a:pt x="1750293" y="1352600"/>
                  </a:lnTo>
                  <a:lnTo>
                    <a:pt x="1761697" y="1337714"/>
                  </a:lnTo>
                  <a:lnTo>
                    <a:pt x="1724387" y="1309133"/>
                  </a:lnTo>
                  <a:close/>
                </a:path>
                <a:path w="1774189" h="1363345">
                  <a:moveTo>
                    <a:pt x="15445" y="0"/>
                  </a:moveTo>
                  <a:lnTo>
                    <a:pt x="0" y="20163"/>
                  </a:lnTo>
                  <a:lnTo>
                    <a:pt x="1708941" y="1329297"/>
                  </a:lnTo>
                  <a:lnTo>
                    <a:pt x="1733947" y="1332455"/>
                  </a:lnTo>
                  <a:lnTo>
                    <a:pt x="1724387" y="1309133"/>
                  </a:lnTo>
                  <a:lnTo>
                    <a:pt x="154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47616" y="2551176"/>
              <a:ext cx="1984247" cy="227076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4589002" y="2683713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757327" y="38192"/>
                  </a:moveTo>
                  <a:lnTo>
                    <a:pt x="1733493" y="46398"/>
                  </a:lnTo>
                  <a:lnTo>
                    <a:pt x="0" y="2058600"/>
                  </a:lnTo>
                  <a:lnTo>
                    <a:pt x="19244" y="2075177"/>
                  </a:lnTo>
                  <a:lnTo>
                    <a:pt x="1752739" y="62975"/>
                  </a:lnTo>
                  <a:lnTo>
                    <a:pt x="1757327" y="38192"/>
                  </a:lnTo>
                  <a:close/>
                </a:path>
                <a:path w="1790700" h="2075179">
                  <a:moveTo>
                    <a:pt x="1788228" y="10806"/>
                  </a:moveTo>
                  <a:lnTo>
                    <a:pt x="1764155" y="10806"/>
                  </a:lnTo>
                  <a:lnTo>
                    <a:pt x="1783400" y="27385"/>
                  </a:lnTo>
                  <a:lnTo>
                    <a:pt x="1752739" y="62975"/>
                  </a:lnTo>
                  <a:lnTo>
                    <a:pt x="1743955" y="110423"/>
                  </a:lnTo>
                  <a:lnTo>
                    <a:pt x="1748510" y="117050"/>
                  </a:lnTo>
                  <a:lnTo>
                    <a:pt x="1762305" y="119603"/>
                  </a:lnTo>
                  <a:lnTo>
                    <a:pt x="1768930" y="115048"/>
                  </a:lnTo>
                  <a:lnTo>
                    <a:pt x="1788228" y="10806"/>
                  </a:lnTo>
                  <a:close/>
                </a:path>
                <a:path w="1790700" h="2075179">
                  <a:moveTo>
                    <a:pt x="1771094" y="16784"/>
                  </a:moveTo>
                  <a:lnTo>
                    <a:pt x="1761290" y="16784"/>
                  </a:lnTo>
                  <a:lnTo>
                    <a:pt x="1777912" y="31104"/>
                  </a:lnTo>
                  <a:lnTo>
                    <a:pt x="1757327" y="38192"/>
                  </a:lnTo>
                  <a:lnTo>
                    <a:pt x="1752739" y="62975"/>
                  </a:lnTo>
                  <a:lnTo>
                    <a:pt x="1783400" y="27385"/>
                  </a:lnTo>
                  <a:lnTo>
                    <a:pt x="1771094" y="16784"/>
                  </a:lnTo>
                  <a:close/>
                </a:path>
                <a:path w="1790700" h="2075179">
                  <a:moveTo>
                    <a:pt x="1790228" y="0"/>
                  </a:moveTo>
                  <a:lnTo>
                    <a:pt x="1679600" y="38091"/>
                  </a:lnTo>
                  <a:lnTo>
                    <a:pt x="1676074" y="45318"/>
                  </a:lnTo>
                  <a:lnTo>
                    <a:pt x="1680641" y="58582"/>
                  </a:lnTo>
                  <a:lnTo>
                    <a:pt x="1687869" y="62106"/>
                  </a:lnTo>
                  <a:lnTo>
                    <a:pt x="1733493" y="46398"/>
                  </a:lnTo>
                  <a:lnTo>
                    <a:pt x="1764155" y="10806"/>
                  </a:lnTo>
                  <a:lnTo>
                    <a:pt x="1788228" y="10806"/>
                  </a:lnTo>
                  <a:lnTo>
                    <a:pt x="1790228" y="0"/>
                  </a:lnTo>
                  <a:close/>
                </a:path>
                <a:path w="1790700" h="2075179">
                  <a:moveTo>
                    <a:pt x="1764155" y="10806"/>
                  </a:moveTo>
                  <a:lnTo>
                    <a:pt x="1733493" y="46398"/>
                  </a:lnTo>
                  <a:lnTo>
                    <a:pt x="1757327" y="38192"/>
                  </a:lnTo>
                  <a:lnTo>
                    <a:pt x="1761290" y="16784"/>
                  </a:lnTo>
                  <a:lnTo>
                    <a:pt x="1771094" y="16784"/>
                  </a:lnTo>
                  <a:lnTo>
                    <a:pt x="1764155" y="10806"/>
                  </a:lnTo>
                  <a:close/>
                </a:path>
                <a:path w="1790700" h="2075179">
                  <a:moveTo>
                    <a:pt x="1761290" y="16784"/>
                  </a:moveTo>
                  <a:lnTo>
                    <a:pt x="1757327" y="38192"/>
                  </a:lnTo>
                  <a:lnTo>
                    <a:pt x="1777912" y="31104"/>
                  </a:lnTo>
                  <a:lnTo>
                    <a:pt x="1761290" y="1678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20183" y="1908048"/>
              <a:ext cx="2033015" cy="2919984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4560519" y="204057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810525" y="41817"/>
                  </a:moveTo>
                  <a:lnTo>
                    <a:pt x="1787831" y="52785"/>
                  </a:lnTo>
                  <a:lnTo>
                    <a:pt x="0" y="2708569"/>
                  </a:lnTo>
                  <a:lnTo>
                    <a:pt x="21070" y="2722754"/>
                  </a:lnTo>
                  <a:lnTo>
                    <a:pt x="1808902" y="66969"/>
                  </a:lnTo>
                  <a:lnTo>
                    <a:pt x="1810525" y="41817"/>
                  </a:lnTo>
                  <a:close/>
                </a:path>
                <a:path w="1838960" h="2722879">
                  <a:moveTo>
                    <a:pt x="1837784" y="13816"/>
                  </a:moveTo>
                  <a:lnTo>
                    <a:pt x="1814065" y="13816"/>
                  </a:lnTo>
                  <a:lnTo>
                    <a:pt x="1835136" y="28000"/>
                  </a:lnTo>
                  <a:lnTo>
                    <a:pt x="1808902" y="66969"/>
                  </a:lnTo>
                  <a:lnTo>
                    <a:pt x="1805796" y="115125"/>
                  </a:lnTo>
                  <a:lnTo>
                    <a:pt x="1811103" y="121165"/>
                  </a:lnTo>
                  <a:lnTo>
                    <a:pt x="1825103" y="122068"/>
                  </a:lnTo>
                  <a:lnTo>
                    <a:pt x="1831143" y="116759"/>
                  </a:lnTo>
                  <a:lnTo>
                    <a:pt x="1837784" y="13816"/>
                  </a:lnTo>
                  <a:close/>
                </a:path>
                <a:path w="1838960" h="2722879">
                  <a:moveTo>
                    <a:pt x="1838675" y="0"/>
                  </a:moveTo>
                  <a:lnTo>
                    <a:pt x="1733332" y="50915"/>
                  </a:lnTo>
                  <a:lnTo>
                    <a:pt x="1730687" y="58510"/>
                  </a:lnTo>
                  <a:lnTo>
                    <a:pt x="1736792" y="71140"/>
                  </a:lnTo>
                  <a:lnTo>
                    <a:pt x="1744385" y="73784"/>
                  </a:lnTo>
                  <a:lnTo>
                    <a:pt x="1787831" y="52785"/>
                  </a:lnTo>
                  <a:lnTo>
                    <a:pt x="1814065" y="13816"/>
                  </a:lnTo>
                  <a:lnTo>
                    <a:pt x="1837784" y="13816"/>
                  </a:lnTo>
                  <a:lnTo>
                    <a:pt x="1838675" y="0"/>
                  </a:lnTo>
                  <a:close/>
                </a:path>
                <a:path w="1838960" h="2722879">
                  <a:moveTo>
                    <a:pt x="1823386" y="20091"/>
                  </a:moveTo>
                  <a:lnTo>
                    <a:pt x="1811926" y="20091"/>
                  </a:lnTo>
                  <a:lnTo>
                    <a:pt x="1830127" y="32343"/>
                  </a:lnTo>
                  <a:lnTo>
                    <a:pt x="1810525" y="41817"/>
                  </a:lnTo>
                  <a:lnTo>
                    <a:pt x="1808902" y="66969"/>
                  </a:lnTo>
                  <a:lnTo>
                    <a:pt x="1835136" y="28000"/>
                  </a:lnTo>
                  <a:lnTo>
                    <a:pt x="1823386" y="20091"/>
                  </a:lnTo>
                  <a:close/>
                </a:path>
                <a:path w="1838960" h="2722879">
                  <a:moveTo>
                    <a:pt x="1814065" y="13816"/>
                  </a:moveTo>
                  <a:lnTo>
                    <a:pt x="1787831" y="52785"/>
                  </a:lnTo>
                  <a:lnTo>
                    <a:pt x="1810525" y="41817"/>
                  </a:lnTo>
                  <a:lnTo>
                    <a:pt x="1811926" y="20091"/>
                  </a:lnTo>
                  <a:lnTo>
                    <a:pt x="1823386" y="20091"/>
                  </a:lnTo>
                  <a:lnTo>
                    <a:pt x="1814065" y="13816"/>
                  </a:lnTo>
                  <a:close/>
                </a:path>
                <a:path w="1838960" h="2722879">
                  <a:moveTo>
                    <a:pt x="1811926" y="20091"/>
                  </a:moveTo>
                  <a:lnTo>
                    <a:pt x="1810525" y="41817"/>
                  </a:lnTo>
                  <a:lnTo>
                    <a:pt x="1830127" y="32343"/>
                  </a:lnTo>
                  <a:lnTo>
                    <a:pt x="1811926" y="200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565904" y="1252728"/>
              <a:ext cx="1938527" cy="3560064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4607309" y="1386544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720913" y="44782"/>
                  </a:moveTo>
                  <a:lnTo>
                    <a:pt x="1699636" y="58293"/>
                  </a:lnTo>
                  <a:lnTo>
                    <a:pt x="0" y="3347190"/>
                  </a:lnTo>
                  <a:lnTo>
                    <a:pt x="22565" y="3358851"/>
                  </a:lnTo>
                  <a:lnTo>
                    <a:pt x="1722200" y="69954"/>
                  </a:lnTo>
                  <a:lnTo>
                    <a:pt x="1720913" y="44782"/>
                  </a:lnTo>
                  <a:close/>
                </a:path>
                <a:path w="1750060" h="3359150">
                  <a:moveTo>
                    <a:pt x="1744906" y="16615"/>
                  </a:moveTo>
                  <a:lnTo>
                    <a:pt x="1721175" y="16615"/>
                  </a:lnTo>
                  <a:lnTo>
                    <a:pt x="1743739" y="28276"/>
                  </a:lnTo>
                  <a:lnTo>
                    <a:pt x="1722200" y="69954"/>
                  </a:lnTo>
                  <a:lnTo>
                    <a:pt x="1724665" y="118146"/>
                  </a:lnTo>
                  <a:lnTo>
                    <a:pt x="1730634" y="123534"/>
                  </a:lnTo>
                  <a:lnTo>
                    <a:pt x="1744644" y="122817"/>
                  </a:lnTo>
                  <a:lnTo>
                    <a:pt x="1750032" y="116848"/>
                  </a:lnTo>
                  <a:lnTo>
                    <a:pt x="1744906" y="16615"/>
                  </a:lnTo>
                  <a:close/>
                </a:path>
                <a:path w="1750060" h="3359150">
                  <a:moveTo>
                    <a:pt x="1744056" y="0"/>
                  </a:moveTo>
                  <a:lnTo>
                    <a:pt x="1645285" y="62717"/>
                  </a:lnTo>
                  <a:lnTo>
                    <a:pt x="1643532" y="70566"/>
                  </a:lnTo>
                  <a:lnTo>
                    <a:pt x="1651052" y="82407"/>
                  </a:lnTo>
                  <a:lnTo>
                    <a:pt x="1658899" y="84160"/>
                  </a:lnTo>
                  <a:lnTo>
                    <a:pt x="1699636" y="58293"/>
                  </a:lnTo>
                  <a:lnTo>
                    <a:pt x="1721175" y="16615"/>
                  </a:lnTo>
                  <a:lnTo>
                    <a:pt x="1744906" y="16615"/>
                  </a:lnTo>
                  <a:lnTo>
                    <a:pt x="1744056" y="0"/>
                  </a:lnTo>
                  <a:close/>
                </a:path>
                <a:path w="1750060" h="3359150">
                  <a:moveTo>
                    <a:pt x="1733607" y="23040"/>
                  </a:moveTo>
                  <a:lnTo>
                    <a:pt x="1719802" y="23040"/>
                  </a:lnTo>
                  <a:lnTo>
                    <a:pt x="1739292" y="33112"/>
                  </a:lnTo>
                  <a:lnTo>
                    <a:pt x="1720913" y="44782"/>
                  </a:lnTo>
                  <a:lnTo>
                    <a:pt x="1722200" y="69954"/>
                  </a:lnTo>
                  <a:lnTo>
                    <a:pt x="1743739" y="28276"/>
                  </a:lnTo>
                  <a:lnTo>
                    <a:pt x="1733607" y="23040"/>
                  </a:lnTo>
                  <a:close/>
                </a:path>
                <a:path w="1750060" h="3359150">
                  <a:moveTo>
                    <a:pt x="1721175" y="16615"/>
                  </a:moveTo>
                  <a:lnTo>
                    <a:pt x="1699636" y="58293"/>
                  </a:lnTo>
                  <a:lnTo>
                    <a:pt x="1720913" y="44782"/>
                  </a:lnTo>
                  <a:lnTo>
                    <a:pt x="1719802" y="23040"/>
                  </a:lnTo>
                  <a:lnTo>
                    <a:pt x="1733607" y="23040"/>
                  </a:lnTo>
                  <a:lnTo>
                    <a:pt x="1721175" y="16615"/>
                  </a:lnTo>
                  <a:close/>
                </a:path>
                <a:path w="1750060" h="3359150">
                  <a:moveTo>
                    <a:pt x="1719802" y="23040"/>
                  </a:moveTo>
                  <a:lnTo>
                    <a:pt x="1720913" y="44782"/>
                  </a:lnTo>
                  <a:lnTo>
                    <a:pt x="1739292" y="33112"/>
                  </a:lnTo>
                  <a:lnTo>
                    <a:pt x="1719802" y="230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565904" y="2554224"/>
              <a:ext cx="1990344" cy="157886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606231" y="2687833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4" y="33951"/>
                  </a:lnTo>
                  <a:lnTo>
                    <a:pt x="0" y="1366586"/>
                  </a:lnTo>
                  <a:lnTo>
                    <a:pt x="15490" y="1386716"/>
                  </a:lnTo>
                  <a:lnTo>
                    <a:pt x="1747432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31" y="5311"/>
                  </a:moveTo>
                  <a:lnTo>
                    <a:pt x="1769167" y="5311"/>
                  </a:lnTo>
                  <a:lnTo>
                    <a:pt x="1784656" y="25441"/>
                  </a:lnTo>
                  <a:lnTo>
                    <a:pt x="1747432" y="54083"/>
                  </a:lnTo>
                  <a:lnTo>
                    <a:pt x="1729225" y="98770"/>
                  </a:lnTo>
                  <a:lnTo>
                    <a:pt x="1732346" y="106182"/>
                  </a:lnTo>
                  <a:lnTo>
                    <a:pt x="1745336" y="111474"/>
                  </a:lnTo>
                  <a:lnTo>
                    <a:pt x="1752748" y="108353"/>
                  </a:lnTo>
                  <a:lnTo>
                    <a:pt x="1794731" y="5311"/>
                  </a:lnTo>
                  <a:close/>
                </a:path>
                <a:path w="1797050" h="1386839">
                  <a:moveTo>
                    <a:pt x="1773219" y="10577"/>
                  </a:moveTo>
                  <a:lnTo>
                    <a:pt x="1765157" y="10577"/>
                  </a:lnTo>
                  <a:lnTo>
                    <a:pt x="1778537" y="27966"/>
                  </a:lnTo>
                  <a:lnTo>
                    <a:pt x="1756942" y="30740"/>
                  </a:lnTo>
                  <a:lnTo>
                    <a:pt x="1747432" y="54083"/>
                  </a:lnTo>
                  <a:lnTo>
                    <a:pt x="1784656" y="25441"/>
                  </a:lnTo>
                  <a:lnTo>
                    <a:pt x="1773219" y="10577"/>
                  </a:lnTo>
                  <a:close/>
                </a:path>
                <a:path w="1797050" h="1386839">
                  <a:moveTo>
                    <a:pt x="1796895" y="0"/>
                  </a:moveTo>
                  <a:lnTo>
                    <a:pt x="1680846" y="14907"/>
                  </a:lnTo>
                  <a:lnTo>
                    <a:pt x="1675931" y="21271"/>
                  </a:lnTo>
                  <a:lnTo>
                    <a:pt x="1677718" y="35185"/>
                  </a:lnTo>
                  <a:lnTo>
                    <a:pt x="1684082" y="40100"/>
                  </a:lnTo>
                  <a:lnTo>
                    <a:pt x="1731944" y="33951"/>
                  </a:lnTo>
                  <a:lnTo>
                    <a:pt x="1769167" y="5311"/>
                  </a:lnTo>
                  <a:lnTo>
                    <a:pt x="1794731" y="5311"/>
                  </a:lnTo>
                  <a:lnTo>
                    <a:pt x="1796895" y="0"/>
                  </a:lnTo>
                  <a:close/>
                </a:path>
                <a:path w="1797050" h="1386839">
                  <a:moveTo>
                    <a:pt x="1769167" y="5311"/>
                  </a:moveTo>
                  <a:lnTo>
                    <a:pt x="1731944" y="33951"/>
                  </a:lnTo>
                  <a:lnTo>
                    <a:pt x="1756942" y="30740"/>
                  </a:lnTo>
                  <a:lnTo>
                    <a:pt x="1765157" y="10577"/>
                  </a:lnTo>
                  <a:lnTo>
                    <a:pt x="1773219" y="10577"/>
                  </a:lnTo>
                  <a:lnTo>
                    <a:pt x="1769167" y="5311"/>
                  </a:lnTo>
                  <a:close/>
                </a:path>
                <a:path w="1797050" h="1386839">
                  <a:moveTo>
                    <a:pt x="1765157" y="10577"/>
                  </a:moveTo>
                  <a:lnTo>
                    <a:pt x="1756942" y="30740"/>
                  </a:lnTo>
                  <a:lnTo>
                    <a:pt x="1778537" y="27966"/>
                  </a:lnTo>
                  <a:lnTo>
                    <a:pt x="1765157" y="105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62855" y="1905000"/>
              <a:ext cx="1978152" cy="2200656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602529" y="2039181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5" y="37677"/>
                  </a:moveTo>
                  <a:lnTo>
                    <a:pt x="1728838" y="45513"/>
                  </a:lnTo>
                  <a:lnTo>
                    <a:pt x="0" y="1990581"/>
                  </a:lnTo>
                  <a:lnTo>
                    <a:pt x="18985" y="2007455"/>
                  </a:lnTo>
                  <a:lnTo>
                    <a:pt x="1747823" y="62387"/>
                  </a:lnTo>
                  <a:lnTo>
                    <a:pt x="1752795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3" y="62387"/>
                  </a:lnTo>
                  <a:lnTo>
                    <a:pt x="1738306" y="109694"/>
                  </a:lnTo>
                  <a:lnTo>
                    <a:pt x="1742760" y="116390"/>
                  </a:lnTo>
                  <a:lnTo>
                    <a:pt x="1756511" y="119157"/>
                  </a:lnTo>
                  <a:lnTo>
                    <a:pt x="1763208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2" y="16334"/>
                  </a:moveTo>
                  <a:lnTo>
                    <a:pt x="1757089" y="16334"/>
                  </a:lnTo>
                  <a:lnTo>
                    <a:pt x="1773487" y="30909"/>
                  </a:lnTo>
                  <a:lnTo>
                    <a:pt x="1752795" y="37677"/>
                  </a:lnTo>
                  <a:lnTo>
                    <a:pt x="1747823" y="62387"/>
                  </a:lnTo>
                  <a:lnTo>
                    <a:pt x="1779032" y="27275"/>
                  </a:lnTo>
                  <a:lnTo>
                    <a:pt x="1766722" y="16334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3" y="43545"/>
                  </a:lnTo>
                  <a:lnTo>
                    <a:pt x="1675803" y="56878"/>
                  </a:lnTo>
                  <a:lnTo>
                    <a:pt x="1682976" y="60514"/>
                  </a:lnTo>
                  <a:lnTo>
                    <a:pt x="1728838" y="45513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3"/>
                  </a:lnTo>
                  <a:lnTo>
                    <a:pt x="1752795" y="37677"/>
                  </a:lnTo>
                  <a:lnTo>
                    <a:pt x="1757089" y="16334"/>
                  </a:lnTo>
                  <a:lnTo>
                    <a:pt x="1766722" y="16334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9" y="16334"/>
                  </a:moveTo>
                  <a:lnTo>
                    <a:pt x="1752795" y="37677"/>
                  </a:lnTo>
                  <a:lnTo>
                    <a:pt x="1773487" y="30909"/>
                  </a:lnTo>
                  <a:lnTo>
                    <a:pt x="1757089" y="163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572000" y="1237488"/>
              <a:ext cx="1932431" cy="286816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610163" y="1370285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1" y="122284"/>
                  </a:lnTo>
                  <a:lnTo>
                    <a:pt x="1735698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69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562855" y="2615184"/>
              <a:ext cx="1932431" cy="286816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4601256" y="2748918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713787" y="42298"/>
                  </a:moveTo>
                  <a:lnTo>
                    <a:pt x="1691286" y="53658"/>
                  </a:lnTo>
                  <a:lnTo>
                    <a:pt x="0" y="2662403"/>
                  </a:lnTo>
                  <a:lnTo>
                    <a:pt x="21313" y="2676221"/>
                  </a:lnTo>
                  <a:lnTo>
                    <a:pt x="1712600" y="67475"/>
                  </a:lnTo>
                  <a:lnTo>
                    <a:pt x="1713787" y="42298"/>
                  </a:lnTo>
                  <a:close/>
                </a:path>
                <a:path w="1741804" h="2676525">
                  <a:moveTo>
                    <a:pt x="1740538" y="14240"/>
                  </a:moveTo>
                  <a:lnTo>
                    <a:pt x="1716841" y="14240"/>
                  </a:lnTo>
                  <a:lnTo>
                    <a:pt x="1738155" y="28058"/>
                  </a:lnTo>
                  <a:lnTo>
                    <a:pt x="1712600" y="67475"/>
                  </a:lnTo>
                  <a:lnTo>
                    <a:pt x="1710328" y="115676"/>
                  </a:lnTo>
                  <a:lnTo>
                    <a:pt x="1715739" y="121624"/>
                  </a:lnTo>
                  <a:lnTo>
                    <a:pt x="1729752" y="122285"/>
                  </a:lnTo>
                  <a:lnTo>
                    <a:pt x="1735700" y="116873"/>
                  </a:lnTo>
                  <a:lnTo>
                    <a:pt x="1740538" y="14240"/>
                  </a:lnTo>
                  <a:close/>
                </a:path>
                <a:path w="1741804" h="2676525">
                  <a:moveTo>
                    <a:pt x="1741209" y="0"/>
                  </a:moveTo>
                  <a:lnTo>
                    <a:pt x="1636763" y="52731"/>
                  </a:lnTo>
                  <a:lnTo>
                    <a:pt x="1634249" y="60370"/>
                  </a:lnTo>
                  <a:lnTo>
                    <a:pt x="1640573" y="72892"/>
                  </a:lnTo>
                  <a:lnTo>
                    <a:pt x="1648211" y="75406"/>
                  </a:lnTo>
                  <a:lnTo>
                    <a:pt x="1691286" y="53658"/>
                  </a:lnTo>
                  <a:lnTo>
                    <a:pt x="1716841" y="14240"/>
                  </a:lnTo>
                  <a:lnTo>
                    <a:pt x="1740538" y="14240"/>
                  </a:lnTo>
                  <a:lnTo>
                    <a:pt x="1741209" y="0"/>
                  </a:lnTo>
                  <a:close/>
                </a:path>
                <a:path w="1741804" h="2676525">
                  <a:moveTo>
                    <a:pt x="1726575" y="20551"/>
                  </a:moveTo>
                  <a:lnTo>
                    <a:pt x="1714812" y="20551"/>
                  </a:lnTo>
                  <a:lnTo>
                    <a:pt x="1733222" y="32486"/>
                  </a:lnTo>
                  <a:lnTo>
                    <a:pt x="1713787" y="42298"/>
                  </a:lnTo>
                  <a:lnTo>
                    <a:pt x="1712600" y="67475"/>
                  </a:lnTo>
                  <a:lnTo>
                    <a:pt x="1738155" y="28058"/>
                  </a:lnTo>
                  <a:lnTo>
                    <a:pt x="1726575" y="20551"/>
                  </a:lnTo>
                  <a:close/>
                </a:path>
                <a:path w="1741804" h="2676525">
                  <a:moveTo>
                    <a:pt x="1716841" y="14240"/>
                  </a:moveTo>
                  <a:lnTo>
                    <a:pt x="1691286" y="53658"/>
                  </a:lnTo>
                  <a:lnTo>
                    <a:pt x="1713787" y="42298"/>
                  </a:lnTo>
                  <a:lnTo>
                    <a:pt x="1714812" y="20551"/>
                  </a:lnTo>
                  <a:lnTo>
                    <a:pt x="1726575" y="20551"/>
                  </a:lnTo>
                  <a:lnTo>
                    <a:pt x="1716841" y="14240"/>
                  </a:lnTo>
                  <a:close/>
                </a:path>
                <a:path w="1741804" h="2676525">
                  <a:moveTo>
                    <a:pt x="1714812" y="20551"/>
                  </a:moveTo>
                  <a:lnTo>
                    <a:pt x="1713787" y="42298"/>
                  </a:lnTo>
                  <a:lnTo>
                    <a:pt x="1733222" y="32486"/>
                  </a:lnTo>
                  <a:lnTo>
                    <a:pt x="1714812" y="20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544567" y="3252216"/>
              <a:ext cx="1978151" cy="2197607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4584120" y="3384122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752794" y="37677"/>
                  </a:moveTo>
                  <a:lnTo>
                    <a:pt x="1728838" y="45512"/>
                  </a:lnTo>
                  <a:lnTo>
                    <a:pt x="0" y="1990581"/>
                  </a:lnTo>
                  <a:lnTo>
                    <a:pt x="18983" y="2007455"/>
                  </a:lnTo>
                  <a:lnTo>
                    <a:pt x="1747822" y="62388"/>
                  </a:lnTo>
                  <a:lnTo>
                    <a:pt x="1752794" y="37677"/>
                  </a:lnTo>
                  <a:close/>
                </a:path>
                <a:path w="1786889" h="2007870">
                  <a:moveTo>
                    <a:pt x="1784191" y="10401"/>
                  </a:moveTo>
                  <a:lnTo>
                    <a:pt x="1760047" y="10401"/>
                  </a:lnTo>
                  <a:lnTo>
                    <a:pt x="1779032" y="27275"/>
                  </a:lnTo>
                  <a:lnTo>
                    <a:pt x="1747822" y="62388"/>
                  </a:lnTo>
                  <a:lnTo>
                    <a:pt x="1738306" y="109693"/>
                  </a:lnTo>
                  <a:lnTo>
                    <a:pt x="1742758" y="116390"/>
                  </a:lnTo>
                  <a:lnTo>
                    <a:pt x="1756511" y="119156"/>
                  </a:lnTo>
                  <a:lnTo>
                    <a:pt x="1763207" y="114703"/>
                  </a:lnTo>
                  <a:lnTo>
                    <a:pt x="1784191" y="10401"/>
                  </a:lnTo>
                  <a:close/>
                </a:path>
                <a:path w="1786889" h="2007870">
                  <a:moveTo>
                    <a:pt x="1766721" y="16333"/>
                  </a:moveTo>
                  <a:lnTo>
                    <a:pt x="1757088" y="16333"/>
                  </a:lnTo>
                  <a:lnTo>
                    <a:pt x="1773487" y="30909"/>
                  </a:lnTo>
                  <a:lnTo>
                    <a:pt x="1752794" y="37677"/>
                  </a:lnTo>
                  <a:lnTo>
                    <a:pt x="1747822" y="62388"/>
                  </a:lnTo>
                  <a:lnTo>
                    <a:pt x="1779032" y="27275"/>
                  </a:lnTo>
                  <a:lnTo>
                    <a:pt x="1766721" y="16333"/>
                  </a:lnTo>
                  <a:close/>
                </a:path>
                <a:path w="1786889" h="2007870">
                  <a:moveTo>
                    <a:pt x="1786284" y="0"/>
                  </a:moveTo>
                  <a:lnTo>
                    <a:pt x="1675079" y="36372"/>
                  </a:lnTo>
                  <a:lnTo>
                    <a:pt x="1671441" y="43544"/>
                  </a:lnTo>
                  <a:lnTo>
                    <a:pt x="1675803" y="56878"/>
                  </a:lnTo>
                  <a:lnTo>
                    <a:pt x="1682974" y="60514"/>
                  </a:lnTo>
                  <a:lnTo>
                    <a:pt x="1728838" y="45512"/>
                  </a:lnTo>
                  <a:lnTo>
                    <a:pt x="1760047" y="10401"/>
                  </a:lnTo>
                  <a:lnTo>
                    <a:pt x="1784191" y="10401"/>
                  </a:lnTo>
                  <a:lnTo>
                    <a:pt x="1786284" y="0"/>
                  </a:lnTo>
                  <a:close/>
                </a:path>
                <a:path w="1786889" h="2007870">
                  <a:moveTo>
                    <a:pt x="1760047" y="10401"/>
                  </a:moveTo>
                  <a:lnTo>
                    <a:pt x="1728838" y="45512"/>
                  </a:lnTo>
                  <a:lnTo>
                    <a:pt x="1752794" y="37677"/>
                  </a:lnTo>
                  <a:lnTo>
                    <a:pt x="1757088" y="16333"/>
                  </a:lnTo>
                  <a:lnTo>
                    <a:pt x="1766721" y="16333"/>
                  </a:lnTo>
                  <a:lnTo>
                    <a:pt x="1760047" y="10401"/>
                  </a:lnTo>
                  <a:close/>
                </a:path>
                <a:path w="1786889" h="2007870">
                  <a:moveTo>
                    <a:pt x="1757088" y="16333"/>
                  </a:moveTo>
                  <a:lnTo>
                    <a:pt x="1752794" y="37677"/>
                  </a:lnTo>
                  <a:lnTo>
                    <a:pt x="1773487" y="30909"/>
                  </a:lnTo>
                  <a:lnTo>
                    <a:pt x="1757088" y="1633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50664" y="3944111"/>
              <a:ext cx="1990343" cy="157886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4590122" y="4075955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756942" y="30740"/>
                  </a:moveTo>
                  <a:lnTo>
                    <a:pt x="1731943" y="33951"/>
                  </a:lnTo>
                  <a:lnTo>
                    <a:pt x="0" y="1366586"/>
                  </a:lnTo>
                  <a:lnTo>
                    <a:pt x="15488" y="1386716"/>
                  </a:lnTo>
                  <a:lnTo>
                    <a:pt x="1747431" y="54083"/>
                  </a:lnTo>
                  <a:lnTo>
                    <a:pt x="1756942" y="30740"/>
                  </a:lnTo>
                  <a:close/>
                </a:path>
                <a:path w="1797050" h="1386839">
                  <a:moveTo>
                    <a:pt x="1794729" y="5311"/>
                  </a:moveTo>
                  <a:lnTo>
                    <a:pt x="1769165" y="5311"/>
                  </a:lnTo>
                  <a:lnTo>
                    <a:pt x="1784654" y="25441"/>
                  </a:lnTo>
                  <a:lnTo>
                    <a:pt x="1747431" y="54083"/>
                  </a:lnTo>
                  <a:lnTo>
                    <a:pt x="1729224" y="98770"/>
                  </a:lnTo>
                  <a:lnTo>
                    <a:pt x="1732344" y="106182"/>
                  </a:lnTo>
                  <a:lnTo>
                    <a:pt x="1745336" y="111474"/>
                  </a:lnTo>
                  <a:lnTo>
                    <a:pt x="1752747" y="108353"/>
                  </a:lnTo>
                  <a:lnTo>
                    <a:pt x="1794729" y="5311"/>
                  </a:lnTo>
                  <a:close/>
                </a:path>
                <a:path w="1797050" h="1386839">
                  <a:moveTo>
                    <a:pt x="1773219" y="10579"/>
                  </a:moveTo>
                  <a:lnTo>
                    <a:pt x="1765156" y="10579"/>
                  </a:lnTo>
                  <a:lnTo>
                    <a:pt x="1778535" y="27966"/>
                  </a:lnTo>
                  <a:lnTo>
                    <a:pt x="1756942" y="30740"/>
                  </a:lnTo>
                  <a:lnTo>
                    <a:pt x="1747431" y="54083"/>
                  </a:lnTo>
                  <a:lnTo>
                    <a:pt x="1784654" y="25441"/>
                  </a:lnTo>
                  <a:lnTo>
                    <a:pt x="1773219" y="10579"/>
                  </a:lnTo>
                  <a:close/>
                </a:path>
                <a:path w="1797050" h="1386839">
                  <a:moveTo>
                    <a:pt x="1796893" y="0"/>
                  </a:moveTo>
                  <a:lnTo>
                    <a:pt x="1680844" y="14907"/>
                  </a:lnTo>
                  <a:lnTo>
                    <a:pt x="1675930" y="21271"/>
                  </a:lnTo>
                  <a:lnTo>
                    <a:pt x="1677716" y="35185"/>
                  </a:lnTo>
                  <a:lnTo>
                    <a:pt x="1684080" y="40100"/>
                  </a:lnTo>
                  <a:lnTo>
                    <a:pt x="1731943" y="33951"/>
                  </a:lnTo>
                  <a:lnTo>
                    <a:pt x="1769165" y="5311"/>
                  </a:lnTo>
                  <a:lnTo>
                    <a:pt x="1794729" y="5311"/>
                  </a:lnTo>
                  <a:lnTo>
                    <a:pt x="1796893" y="0"/>
                  </a:lnTo>
                  <a:close/>
                </a:path>
                <a:path w="1797050" h="1386839">
                  <a:moveTo>
                    <a:pt x="1769165" y="5311"/>
                  </a:moveTo>
                  <a:lnTo>
                    <a:pt x="1731943" y="33951"/>
                  </a:lnTo>
                  <a:lnTo>
                    <a:pt x="1756942" y="30740"/>
                  </a:lnTo>
                  <a:lnTo>
                    <a:pt x="1765156" y="10579"/>
                  </a:lnTo>
                  <a:lnTo>
                    <a:pt x="1773219" y="10579"/>
                  </a:lnTo>
                  <a:lnTo>
                    <a:pt x="1769165" y="5311"/>
                  </a:lnTo>
                  <a:close/>
                </a:path>
                <a:path w="1797050" h="1386839">
                  <a:moveTo>
                    <a:pt x="1765156" y="10579"/>
                  </a:moveTo>
                  <a:lnTo>
                    <a:pt x="1756942" y="30740"/>
                  </a:lnTo>
                  <a:lnTo>
                    <a:pt x="1778535" y="27966"/>
                  </a:lnTo>
                  <a:lnTo>
                    <a:pt x="1765156" y="105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562855" y="5410199"/>
              <a:ext cx="1987296" cy="83515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4612125" y="542985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5">
                  <a:moveTo>
                    <a:pt x="1712361" y="630831"/>
                  </a:moveTo>
                  <a:lnTo>
                    <a:pt x="1664952" y="639824"/>
                  </a:lnTo>
                  <a:lnTo>
                    <a:pt x="1660425" y="646471"/>
                  </a:lnTo>
                  <a:lnTo>
                    <a:pt x="1663039" y="660253"/>
                  </a:lnTo>
                  <a:lnTo>
                    <a:pt x="1669685" y="664779"/>
                  </a:lnTo>
                  <a:lnTo>
                    <a:pt x="1765902" y="646528"/>
                  </a:lnTo>
                  <a:lnTo>
                    <a:pt x="1756648" y="646528"/>
                  </a:lnTo>
                  <a:lnTo>
                    <a:pt x="1712361" y="630831"/>
                  </a:lnTo>
                  <a:close/>
                </a:path>
                <a:path w="1784985" h="664845">
                  <a:moveTo>
                    <a:pt x="1737124" y="626134"/>
                  </a:moveTo>
                  <a:lnTo>
                    <a:pt x="1712361" y="630831"/>
                  </a:lnTo>
                  <a:lnTo>
                    <a:pt x="1756648" y="646528"/>
                  </a:lnTo>
                  <a:lnTo>
                    <a:pt x="1757985" y="642756"/>
                  </a:lnTo>
                  <a:lnTo>
                    <a:pt x="1751185" y="642756"/>
                  </a:lnTo>
                  <a:lnTo>
                    <a:pt x="1737124" y="626134"/>
                  </a:lnTo>
                  <a:close/>
                </a:path>
                <a:path w="1784985" h="664845">
                  <a:moveTo>
                    <a:pt x="1701060" y="552976"/>
                  </a:moveTo>
                  <a:lnTo>
                    <a:pt x="1690350" y="562036"/>
                  </a:lnTo>
                  <a:lnTo>
                    <a:pt x="1689681" y="570049"/>
                  </a:lnTo>
                  <a:lnTo>
                    <a:pt x="1720846" y="606891"/>
                  </a:lnTo>
                  <a:lnTo>
                    <a:pt x="1765133" y="622587"/>
                  </a:lnTo>
                  <a:lnTo>
                    <a:pt x="1756648" y="646528"/>
                  </a:lnTo>
                  <a:lnTo>
                    <a:pt x="1765902" y="646528"/>
                  </a:lnTo>
                  <a:lnTo>
                    <a:pt x="1784638" y="642973"/>
                  </a:lnTo>
                  <a:lnTo>
                    <a:pt x="1709074" y="553645"/>
                  </a:lnTo>
                  <a:lnTo>
                    <a:pt x="1701060" y="552976"/>
                  </a:lnTo>
                  <a:close/>
                </a:path>
                <a:path w="1784985" h="664845">
                  <a:moveTo>
                    <a:pt x="1758514" y="622076"/>
                  </a:moveTo>
                  <a:lnTo>
                    <a:pt x="1737124" y="626134"/>
                  </a:lnTo>
                  <a:lnTo>
                    <a:pt x="1751185" y="642756"/>
                  </a:lnTo>
                  <a:lnTo>
                    <a:pt x="1758514" y="622076"/>
                  </a:lnTo>
                  <a:close/>
                </a:path>
                <a:path w="1784985" h="664845">
                  <a:moveTo>
                    <a:pt x="1763692" y="622076"/>
                  </a:moveTo>
                  <a:lnTo>
                    <a:pt x="1758514" y="622076"/>
                  </a:lnTo>
                  <a:lnTo>
                    <a:pt x="1751185" y="642756"/>
                  </a:lnTo>
                  <a:lnTo>
                    <a:pt x="1757985" y="642756"/>
                  </a:lnTo>
                  <a:lnTo>
                    <a:pt x="1765133" y="622587"/>
                  </a:lnTo>
                  <a:lnTo>
                    <a:pt x="1763692" y="622076"/>
                  </a:lnTo>
                  <a:close/>
                </a:path>
                <a:path w="1784985" h="664845">
                  <a:moveTo>
                    <a:pt x="8484" y="0"/>
                  </a:moveTo>
                  <a:lnTo>
                    <a:pt x="0" y="23940"/>
                  </a:lnTo>
                  <a:lnTo>
                    <a:pt x="1712361" y="630831"/>
                  </a:lnTo>
                  <a:lnTo>
                    <a:pt x="1737124" y="626134"/>
                  </a:lnTo>
                  <a:lnTo>
                    <a:pt x="1720846" y="606891"/>
                  </a:lnTo>
                  <a:lnTo>
                    <a:pt x="8484" y="0"/>
                  </a:lnTo>
                  <a:close/>
                </a:path>
                <a:path w="1784985" h="664845">
                  <a:moveTo>
                    <a:pt x="1720846" y="606891"/>
                  </a:moveTo>
                  <a:lnTo>
                    <a:pt x="1737124" y="626134"/>
                  </a:lnTo>
                  <a:lnTo>
                    <a:pt x="1758514" y="622076"/>
                  </a:lnTo>
                  <a:lnTo>
                    <a:pt x="1763692" y="622076"/>
                  </a:lnTo>
                  <a:lnTo>
                    <a:pt x="1720846" y="6068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023616" y="2566416"/>
              <a:ext cx="1694687" cy="40233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064043" y="2655229"/>
              <a:ext cx="1501140" cy="254000"/>
            </a:xfrm>
            <a:custGeom>
              <a:avLst/>
              <a:gdLst/>
              <a:ahLst/>
              <a:cxnLst/>
              <a:rect l="l" t="t" r="r" b="b"/>
              <a:pathLst>
                <a:path w="1501139" h="254000">
                  <a:moveTo>
                    <a:pt x="1427610" y="42132"/>
                  </a:moveTo>
                  <a:lnTo>
                    <a:pt x="0" y="228229"/>
                  </a:lnTo>
                  <a:lnTo>
                    <a:pt x="3284" y="253415"/>
                  </a:lnTo>
                  <a:lnTo>
                    <a:pt x="1430893" y="67319"/>
                  </a:lnTo>
                  <a:lnTo>
                    <a:pt x="1450840" y="51911"/>
                  </a:lnTo>
                  <a:lnTo>
                    <a:pt x="1427610" y="42132"/>
                  </a:lnTo>
                  <a:close/>
                </a:path>
                <a:path w="1501139" h="254000">
                  <a:moveTo>
                    <a:pt x="1478650" y="36060"/>
                  </a:moveTo>
                  <a:lnTo>
                    <a:pt x="1474193" y="36060"/>
                  </a:lnTo>
                  <a:lnTo>
                    <a:pt x="1477476" y="61247"/>
                  </a:lnTo>
                  <a:lnTo>
                    <a:pt x="1430893" y="67319"/>
                  </a:lnTo>
                  <a:lnTo>
                    <a:pt x="1392704" y="96817"/>
                  </a:lnTo>
                  <a:lnTo>
                    <a:pt x="1391679" y="104792"/>
                  </a:lnTo>
                  <a:lnTo>
                    <a:pt x="1400256" y="115895"/>
                  </a:lnTo>
                  <a:lnTo>
                    <a:pt x="1408231" y="116918"/>
                  </a:lnTo>
                  <a:lnTo>
                    <a:pt x="1500827" y="45396"/>
                  </a:lnTo>
                  <a:lnTo>
                    <a:pt x="1478650" y="36060"/>
                  </a:lnTo>
                  <a:close/>
                </a:path>
                <a:path w="1501139" h="254000">
                  <a:moveTo>
                    <a:pt x="1450840" y="51911"/>
                  </a:moveTo>
                  <a:lnTo>
                    <a:pt x="1430893" y="67319"/>
                  </a:lnTo>
                  <a:lnTo>
                    <a:pt x="1477476" y="61247"/>
                  </a:lnTo>
                  <a:lnTo>
                    <a:pt x="1477360" y="60359"/>
                  </a:lnTo>
                  <a:lnTo>
                    <a:pt x="1470906" y="60359"/>
                  </a:lnTo>
                  <a:lnTo>
                    <a:pt x="1450840" y="51911"/>
                  </a:lnTo>
                  <a:close/>
                </a:path>
                <a:path w="1501139" h="254000">
                  <a:moveTo>
                    <a:pt x="1468070" y="38602"/>
                  </a:moveTo>
                  <a:lnTo>
                    <a:pt x="1450840" y="51911"/>
                  </a:lnTo>
                  <a:lnTo>
                    <a:pt x="1470906" y="60359"/>
                  </a:lnTo>
                  <a:lnTo>
                    <a:pt x="1468070" y="38602"/>
                  </a:lnTo>
                  <a:close/>
                </a:path>
                <a:path w="1501139" h="254000">
                  <a:moveTo>
                    <a:pt x="1474524" y="38602"/>
                  </a:moveTo>
                  <a:lnTo>
                    <a:pt x="1468070" y="38602"/>
                  </a:lnTo>
                  <a:lnTo>
                    <a:pt x="1470906" y="60359"/>
                  </a:lnTo>
                  <a:lnTo>
                    <a:pt x="1477360" y="60359"/>
                  </a:lnTo>
                  <a:lnTo>
                    <a:pt x="1474524" y="38602"/>
                  </a:lnTo>
                  <a:close/>
                </a:path>
                <a:path w="1501139" h="254000">
                  <a:moveTo>
                    <a:pt x="1474193" y="36060"/>
                  </a:moveTo>
                  <a:lnTo>
                    <a:pt x="1427610" y="42132"/>
                  </a:lnTo>
                  <a:lnTo>
                    <a:pt x="1450840" y="51911"/>
                  </a:lnTo>
                  <a:lnTo>
                    <a:pt x="1468070" y="38602"/>
                  </a:lnTo>
                  <a:lnTo>
                    <a:pt x="1474524" y="38602"/>
                  </a:lnTo>
                  <a:lnTo>
                    <a:pt x="1474193" y="36060"/>
                  </a:lnTo>
                  <a:close/>
                </a:path>
                <a:path w="1501139" h="254000">
                  <a:moveTo>
                    <a:pt x="1392990" y="0"/>
                  </a:moveTo>
                  <a:lnTo>
                    <a:pt x="1385543" y="3034"/>
                  </a:lnTo>
                  <a:lnTo>
                    <a:pt x="1380101" y="15963"/>
                  </a:lnTo>
                  <a:lnTo>
                    <a:pt x="1383135" y="23409"/>
                  </a:lnTo>
                  <a:lnTo>
                    <a:pt x="1427610" y="42132"/>
                  </a:lnTo>
                  <a:lnTo>
                    <a:pt x="1474193" y="36060"/>
                  </a:lnTo>
                  <a:lnTo>
                    <a:pt x="1478650" y="36060"/>
                  </a:lnTo>
                  <a:lnTo>
                    <a:pt x="13929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26664" y="2855976"/>
              <a:ext cx="1664208" cy="743712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067102" y="2876374"/>
              <a:ext cx="1470025" cy="570230"/>
            </a:xfrm>
            <a:custGeom>
              <a:avLst/>
              <a:gdLst/>
              <a:ahLst/>
              <a:cxnLst/>
              <a:rect l="l" t="t" r="r" b="b"/>
              <a:pathLst>
                <a:path w="1470025" h="570229">
                  <a:moveTo>
                    <a:pt x="1397772" y="536385"/>
                  </a:moveTo>
                  <a:lnTo>
                    <a:pt x="1350269" y="544864"/>
                  </a:lnTo>
                  <a:lnTo>
                    <a:pt x="1345670" y="551460"/>
                  </a:lnTo>
                  <a:lnTo>
                    <a:pt x="1348135" y="565270"/>
                  </a:lnTo>
                  <a:lnTo>
                    <a:pt x="1354731" y="569869"/>
                  </a:lnTo>
                  <a:lnTo>
                    <a:pt x="1451712" y="552560"/>
                  </a:lnTo>
                  <a:lnTo>
                    <a:pt x="1441883" y="552560"/>
                  </a:lnTo>
                  <a:lnTo>
                    <a:pt x="1397772" y="536385"/>
                  </a:lnTo>
                  <a:close/>
                </a:path>
                <a:path w="1470025" h="570229">
                  <a:moveTo>
                    <a:pt x="1422586" y="531957"/>
                  </a:moveTo>
                  <a:lnTo>
                    <a:pt x="1397772" y="536385"/>
                  </a:lnTo>
                  <a:lnTo>
                    <a:pt x="1441883" y="552560"/>
                  </a:lnTo>
                  <a:lnTo>
                    <a:pt x="1443287" y="548730"/>
                  </a:lnTo>
                  <a:lnTo>
                    <a:pt x="1436465" y="548730"/>
                  </a:lnTo>
                  <a:lnTo>
                    <a:pt x="1422586" y="531957"/>
                  </a:lnTo>
                  <a:close/>
                </a:path>
                <a:path w="1470025" h="570229">
                  <a:moveTo>
                    <a:pt x="1387317" y="458412"/>
                  </a:moveTo>
                  <a:lnTo>
                    <a:pt x="1376509" y="467354"/>
                  </a:lnTo>
                  <a:lnTo>
                    <a:pt x="1375754" y="475361"/>
                  </a:lnTo>
                  <a:lnTo>
                    <a:pt x="1406517" y="512538"/>
                  </a:lnTo>
                  <a:lnTo>
                    <a:pt x="1450627" y="528712"/>
                  </a:lnTo>
                  <a:lnTo>
                    <a:pt x="1441883" y="552560"/>
                  </a:lnTo>
                  <a:lnTo>
                    <a:pt x="1451712" y="552560"/>
                  </a:lnTo>
                  <a:lnTo>
                    <a:pt x="1469914" y="549311"/>
                  </a:lnTo>
                  <a:lnTo>
                    <a:pt x="1395323" y="459168"/>
                  </a:lnTo>
                  <a:lnTo>
                    <a:pt x="1387317" y="458412"/>
                  </a:lnTo>
                  <a:close/>
                </a:path>
                <a:path w="1470025" h="570229">
                  <a:moveTo>
                    <a:pt x="1444017" y="528132"/>
                  </a:moveTo>
                  <a:lnTo>
                    <a:pt x="1422586" y="531957"/>
                  </a:lnTo>
                  <a:lnTo>
                    <a:pt x="1436465" y="548730"/>
                  </a:lnTo>
                  <a:lnTo>
                    <a:pt x="1444017" y="528132"/>
                  </a:lnTo>
                  <a:close/>
                </a:path>
                <a:path w="1470025" h="570229">
                  <a:moveTo>
                    <a:pt x="1449044" y="528132"/>
                  </a:moveTo>
                  <a:lnTo>
                    <a:pt x="1444017" y="528132"/>
                  </a:lnTo>
                  <a:lnTo>
                    <a:pt x="1436465" y="548730"/>
                  </a:lnTo>
                  <a:lnTo>
                    <a:pt x="1443287" y="548730"/>
                  </a:lnTo>
                  <a:lnTo>
                    <a:pt x="1450627" y="528712"/>
                  </a:lnTo>
                  <a:lnTo>
                    <a:pt x="1449044" y="528132"/>
                  </a:lnTo>
                  <a:close/>
                </a:path>
                <a:path w="1470025" h="570229">
                  <a:moveTo>
                    <a:pt x="8743" y="0"/>
                  </a:moveTo>
                  <a:lnTo>
                    <a:pt x="0" y="23848"/>
                  </a:lnTo>
                  <a:lnTo>
                    <a:pt x="1397772" y="536385"/>
                  </a:lnTo>
                  <a:lnTo>
                    <a:pt x="1422586" y="531957"/>
                  </a:lnTo>
                  <a:lnTo>
                    <a:pt x="1406517" y="512538"/>
                  </a:lnTo>
                  <a:lnTo>
                    <a:pt x="8743" y="0"/>
                  </a:lnTo>
                  <a:close/>
                </a:path>
                <a:path w="1470025" h="570229">
                  <a:moveTo>
                    <a:pt x="1406517" y="512538"/>
                  </a:moveTo>
                  <a:lnTo>
                    <a:pt x="1422586" y="531957"/>
                  </a:lnTo>
                  <a:lnTo>
                    <a:pt x="1444017" y="528132"/>
                  </a:lnTo>
                  <a:lnTo>
                    <a:pt x="1449044" y="528132"/>
                  </a:lnTo>
                  <a:lnTo>
                    <a:pt x="1406517" y="51253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023616" y="2868167"/>
              <a:ext cx="1691639" cy="1514855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063086" y="2887625"/>
              <a:ext cx="1500505" cy="1321435"/>
            </a:xfrm>
            <a:custGeom>
              <a:avLst/>
              <a:gdLst/>
              <a:ahLst/>
              <a:cxnLst/>
              <a:rect l="l" t="t" r="r" b="b"/>
              <a:pathLst>
                <a:path w="1500504" h="1321435">
                  <a:moveTo>
                    <a:pt x="1390107" y="1274013"/>
                  </a:moveTo>
                  <a:lnTo>
                    <a:pt x="1383435" y="1278500"/>
                  </a:lnTo>
                  <a:lnTo>
                    <a:pt x="1380741" y="1292266"/>
                  </a:lnTo>
                  <a:lnTo>
                    <a:pt x="1385228" y="1298939"/>
                  </a:lnTo>
                  <a:lnTo>
                    <a:pt x="1500052" y="1321414"/>
                  </a:lnTo>
                  <a:lnTo>
                    <a:pt x="1497688" y="1314311"/>
                  </a:lnTo>
                  <a:lnTo>
                    <a:pt x="1472746" y="1314311"/>
                  </a:lnTo>
                  <a:lnTo>
                    <a:pt x="1437464" y="1283281"/>
                  </a:lnTo>
                  <a:lnTo>
                    <a:pt x="1390107" y="1274013"/>
                  </a:lnTo>
                  <a:close/>
                </a:path>
                <a:path w="1500504" h="1321435">
                  <a:moveTo>
                    <a:pt x="1437464" y="1283281"/>
                  </a:moveTo>
                  <a:lnTo>
                    <a:pt x="1472746" y="1314311"/>
                  </a:lnTo>
                  <a:lnTo>
                    <a:pt x="1477611" y="1308779"/>
                  </a:lnTo>
                  <a:lnTo>
                    <a:pt x="1469076" y="1308779"/>
                  </a:lnTo>
                  <a:lnTo>
                    <a:pt x="1462199" y="1288123"/>
                  </a:lnTo>
                  <a:lnTo>
                    <a:pt x="1437464" y="1283281"/>
                  </a:lnTo>
                  <a:close/>
                </a:path>
                <a:path w="1500504" h="1321435">
                  <a:moveTo>
                    <a:pt x="1455905" y="1206802"/>
                  </a:moveTo>
                  <a:lnTo>
                    <a:pt x="1442595" y="1211233"/>
                  </a:lnTo>
                  <a:lnTo>
                    <a:pt x="1438996" y="1218424"/>
                  </a:lnTo>
                  <a:lnTo>
                    <a:pt x="1454238" y="1264208"/>
                  </a:lnTo>
                  <a:lnTo>
                    <a:pt x="1489520" y="1295238"/>
                  </a:lnTo>
                  <a:lnTo>
                    <a:pt x="1472746" y="1314311"/>
                  </a:lnTo>
                  <a:lnTo>
                    <a:pt x="1497688" y="1314311"/>
                  </a:lnTo>
                  <a:lnTo>
                    <a:pt x="1463095" y="1210401"/>
                  </a:lnTo>
                  <a:lnTo>
                    <a:pt x="1455905" y="1206802"/>
                  </a:lnTo>
                  <a:close/>
                </a:path>
                <a:path w="1500504" h="1321435">
                  <a:moveTo>
                    <a:pt x="1462199" y="1288123"/>
                  </a:moveTo>
                  <a:lnTo>
                    <a:pt x="1469076" y="1308779"/>
                  </a:lnTo>
                  <a:lnTo>
                    <a:pt x="1483565" y="1292305"/>
                  </a:lnTo>
                  <a:lnTo>
                    <a:pt x="1462199" y="1288123"/>
                  </a:lnTo>
                  <a:close/>
                </a:path>
                <a:path w="1500504" h="1321435">
                  <a:moveTo>
                    <a:pt x="1454238" y="1264208"/>
                  </a:moveTo>
                  <a:lnTo>
                    <a:pt x="1462199" y="1288123"/>
                  </a:lnTo>
                  <a:lnTo>
                    <a:pt x="1483565" y="1292305"/>
                  </a:lnTo>
                  <a:lnTo>
                    <a:pt x="1469076" y="1308779"/>
                  </a:lnTo>
                  <a:lnTo>
                    <a:pt x="1477611" y="1308779"/>
                  </a:lnTo>
                  <a:lnTo>
                    <a:pt x="1489520" y="1295238"/>
                  </a:lnTo>
                  <a:lnTo>
                    <a:pt x="1454238" y="1264208"/>
                  </a:lnTo>
                  <a:close/>
                </a:path>
                <a:path w="1500504" h="1321435">
                  <a:moveTo>
                    <a:pt x="16774" y="0"/>
                  </a:moveTo>
                  <a:lnTo>
                    <a:pt x="0" y="19072"/>
                  </a:lnTo>
                  <a:lnTo>
                    <a:pt x="1437464" y="1283281"/>
                  </a:lnTo>
                  <a:lnTo>
                    <a:pt x="1462199" y="1288123"/>
                  </a:lnTo>
                  <a:lnTo>
                    <a:pt x="1454238" y="1264208"/>
                  </a:lnTo>
                  <a:lnTo>
                    <a:pt x="167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2980944" y="2895600"/>
              <a:ext cx="1706880" cy="2148840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021484" y="2915268"/>
              <a:ext cx="1515110" cy="1956435"/>
            </a:xfrm>
            <a:custGeom>
              <a:avLst/>
              <a:gdLst/>
              <a:ahLst/>
              <a:cxnLst/>
              <a:rect l="l" t="t" r="r" b="b"/>
              <a:pathLst>
                <a:path w="1515110" h="1956435">
                  <a:moveTo>
                    <a:pt x="1415605" y="1888703"/>
                  </a:moveTo>
                  <a:lnTo>
                    <a:pt x="1408198" y="1891836"/>
                  </a:lnTo>
                  <a:lnTo>
                    <a:pt x="1402928" y="1904836"/>
                  </a:lnTo>
                  <a:lnTo>
                    <a:pt x="1406060" y="1912242"/>
                  </a:lnTo>
                  <a:lnTo>
                    <a:pt x="1514488" y="1956206"/>
                  </a:lnTo>
                  <a:lnTo>
                    <a:pt x="1512900" y="1944002"/>
                  </a:lnTo>
                  <a:lnTo>
                    <a:pt x="1489020" y="1944002"/>
                  </a:lnTo>
                  <a:lnTo>
                    <a:pt x="1460321" y="1906834"/>
                  </a:lnTo>
                  <a:lnTo>
                    <a:pt x="1415605" y="1888703"/>
                  </a:lnTo>
                  <a:close/>
                </a:path>
                <a:path w="1515110" h="1956435">
                  <a:moveTo>
                    <a:pt x="1460321" y="1906834"/>
                  </a:moveTo>
                  <a:lnTo>
                    <a:pt x="1489020" y="1944002"/>
                  </a:lnTo>
                  <a:lnTo>
                    <a:pt x="1496930" y="1937895"/>
                  </a:lnTo>
                  <a:lnTo>
                    <a:pt x="1486491" y="1937895"/>
                  </a:lnTo>
                  <a:lnTo>
                    <a:pt x="1483681" y="1916306"/>
                  </a:lnTo>
                  <a:lnTo>
                    <a:pt x="1460321" y="1906834"/>
                  </a:lnTo>
                  <a:close/>
                </a:path>
                <a:path w="1515110" h="1956435">
                  <a:moveTo>
                    <a:pt x="1493014" y="1835278"/>
                  </a:moveTo>
                  <a:lnTo>
                    <a:pt x="1479104" y="1837089"/>
                  </a:lnTo>
                  <a:lnTo>
                    <a:pt x="1474199" y="1843462"/>
                  </a:lnTo>
                  <a:lnTo>
                    <a:pt x="1480428" y="1891314"/>
                  </a:lnTo>
                  <a:lnTo>
                    <a:pt x="1509124" y="1928479"/>
                  </a:lnTo>
                  <a:lnTo>
                    <a:pt x="1489020" y="1944002"/>
                  </a:lnTo>
                  <a:lnTo>
                    <a:pt x="1512900" y="1944002"/>
                  </a:lnTo>
                  <a:lnTo>
                    <a:pt x="1499387" y="1840183"/>
                  </a:lnTo>
                  <a:lnTo>
                    <a:pt x="1493014" y="1835278"/>
                  </a:lnTo>
                  <a:close/>
                </a:path>
                <a:path w="1515110" h="1956435">
                  <a:moveTo>
                    <a:pt x="1483681" y="1916306"/>
                  </a:moveTo>
                  <a:lnTo>
                    <a:pt x="1486491" y="1937895"/>
                  </a:lnTo>
                  <a:lnTo>
                    <a:pt x="1503857" y="1924486"/>
                  </a:lnTo>
                  <a:lnTo>
                    <a:pt x="1483681" y="1916306"/>
                  </a:lnTo>
                  <a:close/>
                </a:path>
                <a:path w="1515110" h="1956435">
                  <a:moveTo>
                    <a:pt x="1480428" y="1891314"/>
                  </a:moveTo>
                  <a:lnTo>
                    <a:pt x="1483681" y="1916306"/>
                  </a:lnTo>
                  <a:lnTo>
                    <a:pt x="1503857" y="1924486"/>
                  </a:lnTo>
                  <a:lnTo>
                    <a:pt x="1486491" y="1937895"/>
                  </a:lnTo>
                  <a:lnTo>
                    <a:pt x="1496930" y="1937895"/>
                  </a:lnTo>
                  <a:lnTo>
                    <a:pt x="1509124" y="1928479"/>
                  </a:lnTo>
                  <a:lnTo>
                    <a:pt x="1480428" y="1891314"/>
                  </a:lnTo>
                  <a:close/>
                </a:path>
                <a:path w="1515110" h="1956435">
                  <a:moveTo>
                    <a:pt x="20104" y="0"/>
                  </a:moveTo>
                  <a:lnTo>
                    <a:pt x="0" y="15523"/>
                  </a:lnTo>
                  <a:lnTo>
                    <a:pt x="1460321" y="1906834"/>
                  </a:lnTo>
                  <a:lnTo>
                    <a:pt x="1483681" y="1916306"/>
                  </a:lnTo>
                  <a:lnTo>
                    <a:pt x="1480428" y="1891314"/>
                  </a:lnTo>
                  <a:lnTo>
                    <a:pt x="201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023616" y="2615184"/>
              <a:ext cx="1679448" cy="1210056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064028" y="2747739"/>
              <a:ext cx="1486535" cy="1016635"/>
            </a:xfrm>
            <a:custGeom>
              <a:avLst/>
              <a:gdLst/>
              <a:ahLst/>
              <a:cxnLst/>
              <a:rect l="l" t="t" r="r" b="b"/>
              <a:pathLst>
                <a:path w="1486535" h="1016635">
                  <a:moveTo>
                    <a:pt x="1444650" y="28349"/>
                  </a:moveTo>
                  <a:lnTo>
                    <a:pt x="1419506" y="30092"/>
                  </a:lnTo>
                  <a:lnTo>
                    <a:pt x="0" y="995584"/>
                  </a:lnTo>
                  <a:lnTo>
                    <a:pt x="14284" y="1016586"/>
                  </a:lnTo>
                  <a:lnTo>
                    <a:pt x="1433790" y="51095"/>
                  </a:lnTo>
                  <a:lnTo>
                    <a:pt x="1444650" y="28349"/>
                  </a:lnTo>
                  <a:close/>
                </a:path>
                <a:path w="1486535" h="1016635">
                  <a:moveTo>
                    <a:pt x="1484575" y="3679"/>
                  </a:moveTo>
                  <a:lnTo>
                    <a:pt x="1458341" y="3679"/>
                  </a:lnTo>
                  <a:lnTo>
                    <a:pt x="1472625" y="24681"/>
                  </a:lnTo>
                  <a:lnTo>
                    <a:pt x="1433790" y="51095"/>
                  </a:lnTo>
                  <a:lnTo>
                    <a:pt x="1412999" y="94641"/>
                  </a:lnTo>
                  <a:lnTo>
                    <a:pt x="1415681" y="102222"/>
                  </a:lnTo>
                  <a:lnTo>
                    <a:pt x="1428339" y="108266"/>
                  </a:lnTo>
                  <a:lnTo>
                    <a:pt x="1435921" y="105585"/>
                  </a:lnTo>
                  <a:lnTo>
                    <a:pt x="1484575" y="3679"/>
                  </a:lnTo>
                  <a:close/>
                </a:path>
                <a:path w="1486535" h="1016635">
                  <a:moveTo>
                    <a:pt x="1461758" y="8703"/>
                  </a:moveTo>
                  <a:lnTo>
                    <a:pt x="1454030" y="8703"/>
                  </a:lnTo>
                  <a:lnTo>
                    <a:pt x="1466368" y="26843"/>
                  </a:lnTo>
                  <a:lnTo>
                    <a:pt x="1444650" y="28349"/>
                  </a:lnTo>
                  <a:lnTo>
                    <a:pt x="1433790" y="51095"/>
                  </a:lnTo>
                  <a:lnTo>
                    <a:pt x="1472625" y="24681"/>
                  </a:lnTo>
                  <a:lnTo>
                    <a:pt x="1461758" y="8703"/>
                  </a:lnTo>
                  <a:close/>
                </a:path>
                <a:path w="1486535" h="1016635">
                  <a:moveTo>
                    <a:pt x="1486331" y="0"/>
                  </a:moveTo>
                  <a:lnTo>
                    <a:pt x="1369609" y="8091"/>
                  </a:lnTo>
                  <a:lnTo>
                    <a:pt x="1364330" y="14156"/>
                  </a:lnTo>
                  <a:lnTo>
                    <a:pt x="1365300" y="28150"/>
                  </a:lnTo>
                  <a:lnTo>
                    <a:pt x="1371366" y="33430"/>
                  </a:lnTo>
                  <a:lnTo>
                    <a:pt x="1419506" y="30092"/>
                  </a:lnTo>
                  <a:lnTo>
                    <a:pt x="1458341" y="3679"/>
                  </a:lnTo>
                  <a:lnTo>
                    <a:pt x="1484575" y="3679"/>
                  </a:lnTo>
                  <a:lnTo>
                    <a:pt x="1486331" y="0"/>
                  </a:lnTo>
                  <a:close/>
                </a:path>
                <a:path w="1486535" h="1016635">
                  <a:moveTo>
                    <a:pt x="1458341" y="3679"/>
                  </a:moveTo>
                  <a:lnTo>
                    <a:pt x="1419506" y="30092"/>
                  </a:lnTo>
                  <a:lnTo>
                    <a:pt x="1444650" y="28349"/>
                  </a:lnTo>
                  <a:lnTo>
                    <a:pt x="1454030" y="8703"/>
                  </a:lnTo>
                  <a:lnTo>
                    <a:pt x="1461758" y="8703"/>
                  </a:lnTo>
                  <a:lnTo>
                    <a:pt x="1458341" y="3679"/>
                  </a:lnTo>
                  <a:close/>
                </a:path>
                <a:path w="1486535" h="1016635">
                  <a:moveTo>
                    <a:pt x="1454030" y="8703"/>
                  </a:moveTo>
                  <a:lnTo>
                    <a:pt x="1444650" y="28349"/>
                  </a:lnTo>
                  <a:lnTo>
                    <a:pt x="1466368" y="26843"/>
                  </a:lnTo>
                  <a:lnTo>
                    <a:pt x="1454030" y="87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014472" y="3230880"/>
              <a:ext cx="1676400" cy="57302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062483" y="3329678"/>
              <a:ext cx="1475105" cy="414655"/>
            </a:xfrm>
            <a:custGeom>
              <a:avLst/>
              <a:gdLst/>
              <a:ahLst/>
              <a:cxnLst/>
              <a:rect l="l" t="t" r="r" b="b"/>
              <a:pathLst>
                <a:path w="1475104" h="414654">
                  <a:moveTo>
                    <a:pt x="1401434" y="37827"/>
                  </a:moveTo>
                  <a:lnTo>
                    <a:pt x="0" y="389756"/>
                  </a:lnTo>
                  <a:lnTo>
                    <a:pt x="6186" y="414392"/>
                  </a:lnTo>
                  <a:lnTo>
                    <a:pt x="1407619" y="62462"/>
                  </a:lnTo>
                  <a:lnTo>
                    <a:pt x="1425643" y="44842"/>
                  </a:lnTo>
                  <a:lnTo>
                    <a:pt x="1401434" y="37827"/>
                  </a:lnTo>
                  <a:close/>
                </a:path>
                <a:path w="1475104" h="414654">
                  <a:moveTo>
                    <a:pt x="1453216" y="26386"/>
                  </a:moveTo>
                  <a:lnTo>
                    <a:pt x="1446991" y="26386"/>
                  </a:lnTo>
                  <a:lnTo>
                    <a:pt x="1453178" y="51022"/>
                  </a:lnTo>
                  <a:lnTo>
                    <a:pt x="1407619" y="62462"/>
                  </a:lnTo>
                  <a:lnTo>
                    <a:pt x="1373116" y="96196"/>
                  </a:lnTo>
                  <a:lnTo>
                    <a:pt x="1373024" y="104236"/>
                  </a:lnTo>
                  <a:lnTo>
                    <a:pt x="1382831" y="114266"/>
                  </a:lnTo>
                  <a:lnTo>
                    <a:pt x="1390873" y="114358"/>
                  </a:lnTo>
                  <a:lnTo>
                    <a:pt x="1474534" y="32564"/>
                  </a:lnTo>
                  <a:lnTo>
                    <a:pt x="1453216" y="26386"/>
                  </a:lnTo>
                  <a:close/>
                </a:path>
                <a:path w="1475104" h="414654">
                  <a:moveTo>
                    <a:pt x="1447803" y="29621"/>
                  </a:moveTo>
                  <a:lnTo>
                    <a:pt x="1441211" y="29621"/>
                  </a:lnTo>
                  <a:lnTo>
                    <a:pt x="1446554" y="50901"/>
                  </a:lnTo>
                  <a:lnTo>
                    <a:pt x="1419445" y="50901"/>
                  </a:lnTo>
                  <a:lnTo>
                    <a:pt x="1407619" y="62462"/>
                  </a:lnTo>
                  <a:lnTo>
                    <a:pt x="1453178" y="51022"/>
                  </a:lnTo>
                  <a:lnTo>
                    <a:pt x="1446554" y="50901"/>
                  </a:lnTo>
                  <a:lnTo>
                    <a:pt x="1425643" y="44842"/>
                  </a:lnTo>
                  <a:lnTo>
                    <a:pt x="1451626" y="44842"/>
                  </a:lnTo>
                  <a:lnTo>
                    <a:pt x="1447803" y="29621"/>
                  </a:lnTo>
                  <a:close/>
                </a:path>
                <a:path w="1475104" h="414654">
                  <a:moveTo>
                    <a:pt x="1441211" y="29621"/>
                  </a:moveTo>
                  <a:lnTo>
                    <a:pt x="1425643" y="44842"/>
                  </a:lnTo>
                  <a:lnTo>
                    <a:pt x="1446554" y="50901"/>
                  </a:lnTo>
                  <a:lnTo>
                    <a:pt x="1441211" y="29621"/>
                  </a:lnTo>
                  <a:close/>
                </a:path>
                <a:path w="1475104" h="414654">
                  <a:moveTo>
                    <a:pt x="1446991" y="26386"/>
                  </a:moveTo>
                  <a:lnTo>
                    <a:pt x="1401434" y="37827"/>
                  </a:lnTo>
                  <a:lnTo>
                    <a:pt x="1425643" y="44842"/>
                  </a:lnTo>
                  <a:lnTo>
                    <a:pt x="1441211" y="29621"/>
                  </a:lnTo>
                  <a:lnTo>
                    <a:pt x="1447803" y="29621"/>
                  </a:lnTo>
                  <a:lnTo>
                    <a:pt x="1446991" y="26386"/>
                  </a:lnTo>
                  <a:close/>
                </a:path>
                <a:path w="1475104" h="414654">
                  <a:moveTo>
                    <a:pt x="1362155" y="0"/>
                  </a:moveTo>
                  <a:lnTo>
                    <a:pt x="1355111" y="3878"/>
                  </a:lnTo>
                  <a:lnTo>
                    <a:pt x="1351207" y="17353"/>
                  </a:lnTo>
                  <a:lnTo>
                    <a:pt x="1355086" y="24396"/>
                  </a:lnTo>
                  <a:lnTo>
                    <a:pt x="1401434" y="37827"/>
                  </a:lnTo>
                  <a:lnTo>
                    <a:pt x="1446991" y="26386"/>
                  </a:lnTo>
                  <a:lnTo>
                    <a:pt x="1453216" y="26386"/>
                  </a:lnTo>
                  <a:lnTo>
                    <a:pt x="13621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020568" y="3654552"/>
              <a:ext cx="1706880" cy="688848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067571" y="3674492"/>
              <a:ext cx="1506220" cy="522605"/>
            </a:xfrm>
            <a:custGeom>
              <a:avLst/>
              <a:gdLst/>
              <a:ahLst/>
              <a:cxnLst/>
              <a:rect l="l" t="t" r="r" b="b"/>
              <a:pathLst>
                <a:path w="1506220" h="522604">
                  <a:moveTo>
                    <a:pt x="1433485" y="486924"/>
                  </a:moveTo>
                  <a:lnTo>
                    <a:pt x="1386349" y="497258"/>
                  </a:lnTo>
                  <a:lnTo>
                    <a:pt x="1382012" y="504029"/>
                  </a:lnTo>
                  <a:lnTo>
                    <a:pt x="1385016" y="517732"/>
                  </a:lnTo>
                  <a:lnTo>
                    <a:pt x="1391789" y="522069"/>
                  </a:lnTo>
                  <a:lnTo>
                    <a:pt x="1486247" y="501360"/>
                  </a:lnTo>
                  <a:lnTo>
                    <a:pt x="1478205" y="501360"/>
                  </a:lnTo>
                  <a:lnTo>
                    <a:pt x="1433485" y="486924"/>
                  </a:lnTo>
                  <a:close/>
                </a:path>
                <a:path w="1506220" h="522604">
                  <a:moveTo>
                    <a:pt x="1458105" y="481526"/>
                  </a:moveTo>
                  <a:lnTo>
                    <a:pt x="1433485" y="486924"/>
                  </a:lnTo>
                  <a:lnTo>
                    <a:pt x="1478205" y="501360"/>
                  </a:lnTo>
                  <a:lnTo>
                    <a:pt x="1479372" y="497743"/>
                  </a:lnTo>
                  <a:lnTo>
                    <a:pt x="1472631" y="497743"/>
                  </a:lnTo>
                  <a:lnTo>
                    <a:pt x="1458105" y="481526"/>
                  </a:lnTo>
                  <a:close/>
                </a:path>
                <a:path w="1506220" h="522604">
                  <a:moveTo>
                    <a:pt x="1419981" y="409420"/>
                  </a:moveTo>
                  <a:lnTo>
                    <a:pt x="1409532" y="418779"/>
                  </a:lnTo>
                  <a:lnTo>
                    <a:pt x="1409091" y="426808"/>
                  </a:lnTo>
                  <a:lnTo>
                    <a:pt x="1441287" y="462752"/>
                  </a:lnTo>
                  <a:lnTo>
                    <a:pt x="1486007" y="477188"/>
                  </a:lnTo>
                  <a:lnTo>
                    <a:pt x="1478205" y="501360"/>
                  </a:lnTo>
                  <a:lnTo>
                    <a:pt x="1486247" y="501360"/>
                  </a:lnTo>
                  <a:lnTo>
                    <a:pt x="1506076" y="497013"/>
                  </a:lnTo>
                  <a:lnTo>
                    <a:pt x="1428010" y="409862"/>
                  </a:lnTo>
                  <a:lnTo>
                    <a:pt x="1419981" y="409420"/>
                  </a:lnTo>
                  <a:close/>
                </a:path>
                <a:path w="1506220" h="522604">
                  <a:moveTo>
                    <a:pt x="1479370" y="476864"/>
                  </a:moveTo>
                  <a:lnTo>
                    <a:pt x="1458105" y="481526"/>
                  </a:lnTo>
                  <a:lnTo>
                    <a:pt x="1472631" y="497743"/>
                  </a:lnTo>
                  <a:lnTo>
                    <a:pt x="1479370" y="476864"/>
                  </a:lnTo>
                  <a:close/>
                </a:path>
                <a:path w="1506220" h="522604">
                  <a:moveTo>
                    <a:pt x="1485004" y="476864"/>
                  </a:moveTo>
                  <a:lnTo>
                    <a:pt x="1479370" y="476864"/>
                  </a:lnTo>
                  <a:lnTo>
                    <a:pt x="1472631" y="497743"/>
                  </a:lnTo>
                  <a:lnTo>
                    <a:pt x="1479372" y="497743"/>
                  </a:lnTo>
                  <a:lnTo>
                    <a:pt x="1486007" y="477188"/>
                  </a:lnTo>
                  <a:lnTo>
                    <a:pt x="1485004" y="476864"/>
                  </a:lnTo>
                  <a:close/>
                </a:path>
                <a:path w="1506220" h="522604">
                  <a:moveTo>
                    <a:pt x="7802" y="0"/>
                  </a:moveTo>
                  <a:lnTo>
                    <a:pt x="0" y="24171"/>
                  </a:lnTo>
                  <a:lnTo>
                    <a:pt x="1433485" y="486924"/>
                  </a:lnTo>
                  <a:lnTo>
                    <a:pt x="1458105" y="481526"/>
                  </a:lnTo>
                  <a:lnTo>
                    <a:pt x="1441287" y="462752"/>
                  </a:lnTo>
                  <a:lnTo>
                    <a:pt x="7802" y="0"/>
                  </a:lnTo>
                  <a:close/>
                </a:path>
                <a:path w="1506220" h="522604">
                  <a:moveTo>
                    <a:pt x="1441287" y="462752"/>
                  </a:moveTo>
                  <a:lnTo>
                    <a:pt x="1458105" y="481526"/>
                  </a:lnTo>
                  <a:lnTo>
                    <a:pt x="1479370" y="476864"/>
                  </a:lnTo>
                  <a:lnTo>
                    <a:pt x="1485004" y="476864"/>
                  </a:lnTo>
                  <a:lnTo>
                    <a:pt x="1441287" y="4627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999232" y="3745992"/>
              <a:ext cx="1728216" cy="1289304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038887" y="3764255"/>
              <a:ext cx="1534795" cy="1098550"/>
            </a:xfrm>
            <a:custGeom>
              <a:avLst/>
              <a:gdLst/>
              <a:ahLst/>
              <a:cxnLst/>
              <a:rect l="l" t="t" r="r" b="b"/>
              <a:pathLst>
                <a:path w="1534795" h="1098550">
                  <a:moveTo>
                    <a:pt x="1420535" y="1062342"/>
                  </a:moveTo>
                  <a:lnTo>
                    <a:pt x="1414357" y="1067489"/>
                  </a:lnTo>
                  <a:lnTo>
                    <a:pt x="1413085" y="1081459"/>
                  </a:lnTo>
                  <a:lnTo>
                    <a:pt x="1418231" y="1087636"/>
                  </a:lnTo>
                  <a:lnTo>
                    <a:pt x="1534751" y="1098251"/>
                  </a:lnTo>
                  <a:lnTo>
                    <a:pt x="1532820" y="1093970"/>
                  </a:lnTo>
                  <a:lnTo>
                    <a:pt x="1506851" y="1093970"/>
                  </a:lnTo>
                  <a:lnTo>
                    <a:pt x="1468592" y="1066719"/>
                  </a:lnTo>
                  <a:lnTo>
                    <a:pt x="1420535" y="1062342"/>
                  </a:lnTo>
                  <a:close/>
                </a:path>
                <a:path w="1534795" h="1098550">
                  <a:moveTo>
                    <a:pt x="1468592" y="1066719"/>
                  </a:moveTo>
                  <a:lnTo>
                    <a:pt x="1506851" y="1093970"/>
                  </a:lnTo>
                  <a:lnTo>
                    <a:pt x="1510497" y="1088851"/>
                  </a:lnTo>
                  <a:lnTo>
                    <a:pt x="1502646" y="1088851"/>
                  </a:lnTo>
                  <a:lnTo>
                    <a:pt x="1493693" y="1069005"/>
                  </a:lnTo>
                  <a:lnTo>
                    <a:pt x="1468592" y="1066719"/>
                  </a:lnTo>
                  <a:close/>
                </a:path>
                <a:path w="1534795" h="1098550">
                  <a:moveTo>
                    <a:pt x="1479115" y="988755"/>
                  </a:moveTo>
                  <a:lnTo>
                    <a:pt x="1466328" y="994524"/>
                  </a:lnTo>
                  <a:lnTo>
                    <a:pt x="1463483" y="1002045"/>
                  </a:lnTo>
                  <a:lnTo>
                    <a:pt x="1483327" y="1046031"/>
                  </a:lnTo>
                  <a:lnTo>
                    <a:pt x="1521586" y="1073282"/>
                  </a:lnTo>
                  <a:lnTo>
                    <a:pt x="1506851" y="1093970"/>
                  </a:lnTo>
                  <a:lnTo>
                    <a:pt x="1532820" y="1093970"/>
                  </a:lnTo>
                  <a:lnTo>
                    <a:pt x="1486636" y="991599"/>
                  </a:lnTo>
                  <a:lnTo>
                    <a:pt x="1479115" y="988755"/>
                  </a:lnTo>
                  <a:close/>
                </a:path>
                <a:path w="1534795" h="1098550">
                  <a:moveTo>
                    <a:pt x="1493693" y="1069005"/>
                  </a:moveTo>
                  <a:lnTo>
                    <a:pt x="1502646" y="1088851"/>
                  </a:lnTo>
                  <a:lnTo>
                    <a:pt x="1515374" y="1070980"/>
                  </a:lnTo>
                  <a:lnTo>
                    <a:pt x="1493693" y="1069005"/>
                  </a:lnTo>
                  <a:close/>
                </a:path>
                <a:path w="1534795" h="1098550">
                  <a:moveTo>
                    <a:pt x="1483327" y="1046031"/>
                  </a:moveTo>
                  <a:lnTo>
                    <a:pt x="1493693" y="1069005"/>
                  </a:lnTo>
                  <a:lnTo>
                    <a:pt x="1515374" y="1070980"/>
                  </a:lnTo>
                  <a:lnTo>
                    <a:pt x="1502646" y="1088851"/>
                  </a:lnTo>
                  <a:lnTo>
                    <a:pt x="1510497" y="1088851"/>
                  </a:lnTo>
                  <a:lnTo>
                    <a:pt x="1521586" y="1073282"/>
                  </a:lnTo>
                  <a:lnTo>
                    <a:pt x="1483327" y="1046031"/>
                  </a:lnTo>
                  <a:close/>
                </a:path>
                <a:path w="1534795" h="1098550">
                  <a:moveTo>
                    <a:pt x="14735" y="0"/>
                  </a:moveTo>
                  <a:lnTo>
                    <a:pt x="0" y="20688"/>
                  </a:lnTo>
                  <a:lnTo>
                    <a:pt x="1468592" y="1066719"/>
                  </a:lnTo>
                  <a:lnTo>
                    <a:pt x="1493693" y="1069005"/>
                  </a:lnTo>
                  <a:lnTo>
                    <a:pt x="1483327" y="1046031"/>
                  </a:lnTo>
                  <a:lnTo>
                    <a:pt x="147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008376" y="2593848"/>
              <a:ext cx="1703831" cy="199339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049300" y="2726954"/>
              <a:ext cx="1510030" cy="1800225"/>
            </a:xfrm>
            <a:custGeom>
              <a:avLst/>
              <a:gdLst/>
              <a:ahLst/>
              <a:cxnLst/>
              <a:rect l="l" t="t" r="r" b="b"/>
              <a:pathLst>
                <a:path w="1510029" h="1800225">
                  <a:moveTo>
                    <a:pt x="1477593" y="38650"/>
                  </a:moveTo>
                  <a:lnTo>
                    <a:pt x="1453879" y="47189"/>
                  </a:lnTo>
                  <a:lnTo>
                    <a:pt x="0" y="1783546"/>
                  </a:lnTo>
                  <a:lnTo>
                    <a:pt x="19474" y="1799852"/>
                  </a:lnTo>
                  <a:lnTo>
                    <a:pt x="1473353" y="63495"/>
                  </a:lnTo>
                  <a:lnTo>
                    <a:pt x="1477593" y="38650"/>
                  </a:lnTo>
                  <a:close/>
                </a:path>
                <a:path w="1510029" h="1800225">
                  <a:moveTo>
                    <a:pt x="1508048" y="11178"/>
                  </a:moveTo>
                  <a:lnTo>
                    <a:pt x="1484031" y="11178"/>
                  </a:lnTo>
                  <a:lnTo>
                    <a:pt x="1503506" y="27485"/>
                  </a:lnTo>
                  <a:lnTo>
                    <a:pt x="1473353" y="63495"/>
                  </a:lnTo>
                  <a:lnTo>
                    <a:pt x="1465237" y="111062"/>
                  </a:lnTo>
                  <a:lnTo>
                    <a:pt x="1469886" y="117623"/>
                  </a:lnTo>
                  <a:lnTo>
                    <a:pt x="1483714" y="119983"/>
                  </a:lnTo>
                  <a:lnTo>
                    <a:pt x="1490276" y="115335"/>
                  </a:lnTo>
                  <a:lnTo>
                    <a:pt x="1508048" y="11178"/>
                  </a:lnTo>
                  <a:close/>
                </a:path>
                <a:path w="1510029" h="1800225">
                  <a:moveTo>
                    <a:pt x="1509956" y="0"/>
                  </a:moveTo>
                  <a:lnTo>
                    <a:pt x="1399874" y="39639"/>
                  </a:lnTo>
                  <a:lnTo>
                    <a:pt x="1396450" y="46916"/>
                  </a:lnTo>
                  <a:lnTo>
                    <a:pt x="1401202" y="60114"/>
                  </a:lnTo>
                  <a:lnTo>
                    <a:pt x="1408478" y="63538"/>
                  </a:lnTo>
                  <a:lnTo>
                    <a:pt x="1453879" y="47189"/>
                  </a:lnTo>
                  <a:lnTo>
                    <a:pt x="1484031" y="11178"/>
                  </a:lnTo>
                  <a:lnTo>
                    <a:pt x="1508048" y="11178"/>
                  </a:lnTo>
                  <a:lnTo>
                    <a:pt x="1509956" y="0"/>
                  </a:lnTo>
                  <a:close/>
                </a:path>
                <a:path w="1510029" h="1800225">
                  <a:moveTo>
                    <a:pt x="1491208" y="17188"/>
                  </a:moveTo>
                  <a:lnTo>
                    <a:pt x="1481255" y="17188"/>
                  </a:lnTo>
                  <a:lnTo>
                    <a:pt x="1498078" y="31273"/>
                  </a:lnTo>
                  <a:lnTo>
                    <a:pt x="1477593" y="38650"/>
                  </a:lnTo>
                  <a:lnTo>
                    <a:pt x="1473353" y="63495"/>
                  </a:lnTo>
                  <a:lnTo>
                    <a:pt x="1503506" y="27485"/>
                  </a:lnTo>
                  <a:lnTo>
                    <a:pt x="1491208" y="17188"/>
                  </a:lnTo>
                  <a:close/>
                </a:path>
                <a:path w="1510029" h="1800225">
                  <a:moveTo>
                    <a:pt x="1484031" y="11178"/>
                  </a:moveTo>
                  <a:lnTo>
                    <a:pt x="1453879" y="47189"/>
                  </a:lnTo>
                  <a:lnTo>
                    <a:pt x="1477593" y="38650"/>
                  </a:lnTo>
                  <a:lnTo>
                    <a:pt x="1481255" y="17188"/>
                  </a:lnTo>
                  <a:lnTo>
                    <a:pt x="1491208" y="17188"/>
                  </a:lnTo>
                  <a:lnTo>
                    <a:pt x="1484031" y="11178"/>
                  </a:lnTo>
                  <a:close/>
                </a:path>
                <a:path w="1510029" h="1800225">
                  <a:moveTo>
                    <a:pt x="1481255" y="17188"/>
                  </a:moveTo>
                  <a:lnTo>
                    <a:pt x="1477593" y="38650"/>
                  </a:lnTo>
                  <a:lnTo>
                    <a:pt x="1498078" y="31273"/>
                  </a:lnTo>
                  <a:lnTo>
                    <a:pt x="1481255" y="1718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983992" y="3273552"/>
              <a:ext cx="1706880" cy="1383792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022332" y="3406719"/>
              <a:ext cx="1515110" cy="1191260"/>
            </a:xfrm>
            <a:custGeom>
              <a:avLst/>
              <a:gdLst/>
              <a:ahLst/>
              <a:cxnLst/>
              <a:rect l="l" t="t" r="r" b="b"/>
              <a:pathLst>
                <a:path w="1515110" h="1191260">
                  <a:moveTo>
                    <a:pt x="1474996" y="31092"/>
                  </a:moveTo>
                  <a:lnTo>
                    <a:pt x="1450024" y="34525"/>
                  </a:lnTo>
                  <a:lnTo>
                    <a:pt x="0" y="1170793"/>
                  </a:lnTo>
                  <a:lnTo>
                    <a:pt x="15666" y="1190787"/>
                  </a:lnTo>
                  <a:lnTo>
                    <a:pt x="1465693" y="54515"/>
                  </a:lnTo>
                  <a:lnTo>
                    <a:pt x="1474996" y="31092"/>
                  </a:lnTo>
                  <a:close/>
                </a:path>
                <a:path w="1515110" h="1191260">
                  <a:moveTo>
                    <a:pt x="1512474" y="5539"/>
                  </a:moveTo>
                  <a:lnTo>
                    <a:pt x="1487013" y="5539"/>
                  </a:lnTo>
                  <a:lnTo>
                    <a:pt x="1502680" y="25532"/>
                  </a:lnTo>
                  <a:lnTo>
                    <a:pt x="1465693" y="54515"/>
                  </a:lnTo>
                  <a:lnTo>
                    <a:pt x="1447881" y="99364"/>
                  </a:lnTo>
                  <a:lnTo>
                    <a:pt x="1451067" y="106748"/>
                  </a:lnTo>
                  <a:lnTo>
                    <a:pt x="1464104" y="111926"/>
                  </a:lnTo>
                  <a:lnTo>
                    <a:pt x="1471488" y="108739"/>
                  </a:lnTo>
                  <a:lnTo>
                    <a:pt x="1512474" y="5539"/>
                  </a:lnTo>
                  <a:close/>
                </a:path>
                <a:path w="1515110" h="1191260">
                  <a:moveTo>
                    <a:pt x="1491181" y="10858"/>
                  </a:moveTo>
                  <a:lnTo>
                    <a:pt x="1483032" y="10858"/>
                  </a:lnTo>
                  <a:lnTo>
                    <a:pt x="1496564" y="28127"/>
                  </a:lnTo>
                  <a:lnTo>
                    <a:pt x="1474996" y="31092"/>
                  </a:lnTo>
                  <a:lnTo>
                    <a:pt x="1465693" y="54515"/>
                  </a:lnTo>
                  <a:lnTo>
                    <a:pt x="1502680" y="25532"/>
                  </a:lnTo>
                  <a:lnTo>
                    <a:pt x="1491181" y="10858"/>
                  </a:lnTo>
                  <a:close/>
                </a:path>
                <a:path w="1515110" h="1191260">
                  <a:moveTo>
                    <a:pt x="1514674" y="0"/>
                  </a:moveTo>
                  <a:lnTo>
                    <a:pt x="1398761" y="15932"/>
                  </a:lnTo>
                  <a:lnTo>
                    <a:pt x="1393902" y="22339"/>
                  </a:lnTo>
                  <a:lnTo>
                    <a:pt x="1395813" y="36236"/>
                  </a:lnTo>
                  <a:lnTo>
                    <a:pt x="1402220" y="41095"/>
                  </a:lnTo>
                  <a:lnTo>
                    <a:pt x="1450024" y="34525"/>
                  </a:lnTo>
                  <a:lnTo>
                    <a:pt x="1487013" y="5539"/>
                  </a:lnTo>
                  <a:lnTo>
                    <a:pt x="1512474" y="5539"/>
                  </a:lnTo>
                  <a:lnTo>
                    <a:pt x="1514674" y="0"/>
                  </a:lnTo>
                  <a:close/>
                </a:path>
                <a:path w="1515110" h="1191260">
                  <a:moveTo>
                    <a:pt x="1487013" y="5539"/>
                  </a:moveTo>
                  <a:lnTo>
                    <a:pt x="1450024" y="34525"/>
                  </a:lnTo>
                  <a:lnTo>
                    <a:pt x="1474996" y="31092"/>
                  </a:lnTo>
                  <a:lnTo>
                    <a:pt x="1483032" y="10858"/>
                  </a:lnTo>
                  <a:lnTo>
                    <a:pt x="1491181" y="10858"/>
                  </a:lnTo>
                  <a:lnTo>
                    <a:pt x="1487013" y="5539"/>
                  </a:lnTo>
                  <a:close/>
                </a:path>
                <a:path w="1515110" h="1191260">
                  <a:moveTo>
                    <a:pt x="1483032" y="10858"/>
                  </a:moveTo>
                  <a:lnTo>
                    <a:pt x="1474996" y="31092"/>
                  </a:lnTo>
                  <a:lnTo>
                    <a:pt x="1496564" y="28127"/>
                  </a:lnTo>
                  <a:lnTo>
                    <a:pt x="1483032" y="108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999232" y="4047744"/>
              <a:ext cx="1728216" cy="637032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039498" y="4151134"/>
              <a:ext cx="1534160" cy="473709"/>
            </a:xfrm>
            <a:custGeom>
              <a:avLst/>
              <a:gdLst/>
              <a:ahLst/>
              <a:cxnLst/>
              <a:rect l="l" t="t" r="r" b="b"/>
              <a:pathLst>
                <a:path w="1534160" h="473710">
                  <a:moveTo>
                    <a:pt x="1461232" y="36672"/>
                  </a:moveTo>
                  <a:lnTo>
                    <a:pt x="0" y="448970"/>
                  </a:lnTo>
                  <a:lnTo>
                    <a:pt x="6897" y="473415"/>
                  </a:lnTo>
                  <a:lnTo>
                    <a:pt x="1468129" y="61118"/>
                  </a:lnTo>
                  <a:lnTo>
                    <a:pt x="1485634" y="42983"/>
                  </a:lnTo>
                  <a:lnTo>
                    <a:pt x="1461232" y="36672"/>
                  </a:lnTo>
                  <a:close/>
                </a:path>
                <a:path w="1534160" h="473710">
                  <a:moveTo>
                    <a:pt x="1513342" y="23912"/>
                  </a:moveTo>
                  <a:lnTo>
                    <a:pt x="1506453" y="23912"/>
                  </a:lnTo>
                  <a:lnTo>
                    <a:pt x="1513351" y="48359"/>
                  </a:lnTo>
                  <a:lnTo>
                    <a:pt x="1468129" y="61118"/>
                  </a:lnTo>
                  <a:lnTo>
                    <a:pt x="1434617" y="95838"/>
                  </a:lnTo>
                  <a:lnTo>
                    <a:pt x="1434759" y="103877"/>
                  </a:lnTo>
                  <a:lnTo>
                    <a:pt x="1444852" y="113619"/>
                  </a:lnTo>
                  <a:lnTo>
                    <a:pt x="1452892" y="113477"/>
                  </a:lnTo>
                  <a:lnTo>
                    <a:pt x="1534149" y="29293"/>
                  </a:lnTo>
                  <a:lnTo>
                    <a:pt x="1513342" y="23912"/>
                  </a:lnTo>
                  <a:close/>
                </a:path>
                <a:path w="1534160" h="473710">
                  <a:moveTo>
                    <a:pt x="1485634" y="42983"/>
                  </a:moveTo>
                  <a:lnTo>
                    <a:pt x="1468129" y="61118"/>
                  </a:lnTo>
                  <a:lnTo>
                    <a:pt x="1513085" y="48433"/>
                  </a:lnTo>
                  <a:lnTo>
                    <a:pt x="1506712" y="48433"/>
                  </a:lnTo>
                  <a:lnTo>
                    <a:pt x="1485634" y="42983"/>
                  </a:lnTo>
                  <a:close/>
                </a:path>
                <a:path w="1534160" h="473710">
                  <a:moveTo>
                    <a:pt x="1500753" y="27318"/>
                  </a:moveTo>
                  <a:lnTo>
                    <a:pt x="1485634" y="42983"/>
                  </a:lnTo>
                  <a:lnTo>
                    <a:pt x="1506712" y="48433"/>
                  </a:lnTo>
                  <a:lnTo>
                    <a:pt x="1500753" y="27318"/>
                  </a:lnTo>
                  <a:close/>
                </a:path>
                <a:path w="1534160" h="473710">
                  <a:moveTo>
                    <a:pt x="1507414" y="27318"/>
                  </a:moveTo>
                  <a:lnTo>
                    <a:pt x="1500753" y="27318"/>
                  </a:lnTo>
                  <a:lnTo>
                    <a:pt x="1506712" y="48433"/>
                  </a:lnTo>
                  <a:lnTo>
                    <a:pt x="1513085" y="48433"/>
                  </a:lnTo>
                  <a:lnTo>
                    <a:pt x="1513351" y="48359"/>
                  </a:lnTo>
                  <a:lnTo>
                    <a:pt x="1507414" y="27318"/>
                  </a:lnTo>
                  <a:close/>
                </a:path>
                <a:path w="1534160" h="473710">
                  <a:moveTo>
                    <a:pt x="1506453" y="23912"/>
                  </a:moveTo>
                  <a:lnTo>
                    <a:pt x="1461232" y="36672"/>
                  </a:lnTo>
                  <a:lnTo>
                    <a:pt x="1485634" y="42983"/>
                  </a:lnTo>
                  <a:lnTo>
                    <a:pt x="1500753" y="27318"/>
                  </a:lnTo>
                  <a:lnTo>
                    <a:pt x="1507414" y="27318"/>
                  </a:lnTo>
                  <a:lnTo>
                    <a:pt x="1506453" y="23912"/>
                  </a:lnTo>
                  <a:close/>
                </a:path>
                <a:path w="1534160" h="473710">
                  <a:moveTo>
                    <a:pt x="1420873" y="0"/>
                  </a:moveTo>
                  <a:lnTo>
                    <a:pt x="1413945" y="4081"/>
                  </a:lnTo>
                  <a:lnTo>
                    <a:pt x="1410432" y="17661"/>
                  </a:lnTo>
                  <a:lnTo>
                    <a:pt x="1414514" y="24591"/>
                  </a:lnTo>
                  <a:lnTo>
                    <a:pt x="1461232" y="36672"/>
                  </a:lnTo>
                  <a:lnTo>
                    <a:pt x="1506453" y="23912"/>
                  </a:lnTo>
                  <a:lnTo>
                    <a:pt x="1513342" y="23912"/>
                  </a:lnTo>
                  <a:lnTo>
                    <a:pt x="142087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014472" y="4541519"/>
              <a:ext cx="1685544" cy="48768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054221" y="4560964"/>
              <a:ext cx="1492250" cy="334645"/>
            </a:xfrm>
            <a:custGeom>
              <a:avLst/>
              <a:gdLst/>
              <a:ahLst/>
              <a:cxnLst/>
              <a:rect l="l" t="t" r="r" b="b"/>
              <a:pathLst>
                <a:path w="1492250" h="334645">
                  <a:moveTo>
                    <a:pt x="1418825" y="294431"/>
                  </a:moveTo>
                  <a:lnTo>
                    <a:pt x="1373339" y="310540"/>
                  </a:lnTo>
                  <a:lnTo>
                    <a:pt x="1369877" y="317798"/>
                  </a:lnTo>
                  <a:lnTo>
                    <a:pt x="1374561" y="331021"/>
                  </a:lnTo>
                  <a:lnTo>
                    <a:pt x="1381819" y="334483"/>
                  </a:lnTo>
                  <a:lnTo>
                    <a:pt x="1470159" y="303197"/>
                  </a:lnTo>
                  <a:lnTo>
                    <a:pt x="1464978" y="303197"/>
                  </a:lnTo>
                  <a:lnTo>
                    <a:pt x="1418825" y="294431"/>
                  </a:lnTo>
                  <a:close/>
                </a:path>
                <a:path w="1492250" h="334645">
                  <a:moveTo>
                    <a:pt x="1442584" y="286016"/>
                  </a:moveTo>
                  <a:lnTo>
                    <a:pt x="1418825" y="294431"/>
                  </a:lnTo>
                  <a:lnTo>
                    <a:pt x="1464978" y="303197"/>
                  </a:lnTo>
                  <a:lnTo>
                    <a:pt x="1465527" y="300302"/>
                  </a:lnTo>
                  <a:lnTo>
                    <a:pt x="1459012" y="300302"/>
                  </a:lnTo>
                  <a:lnTo>
                    <a:pt x="1442584" y="286016"/>
                  </a:lnTo>
                  <a:close/>
                </a:path>
                <a:path w="1492250" h="334645">
                  <a:moveTo>
                    <a:pt x="1403819" y="218645"/>
                  </a:moveTo>
                  <a:lnTo>
                    <a:pt x="1395798" y="219205"/>
                  </a:lnTo>
                  <a:lnTo>
                    <a:pt x="1386593" y="229791"/>
                  </a:lnTo>
                  <a:lnTo>
                    <a:pt x="1387152" y="237812"/>
                  </a:lnTo>
                  <a:lnTo>
                    <a:pt x="1423565" y="269477"/>
                  </a:lnTo>
                  <a:lnTo>
                    <a:pt x="1469717" y="278243"/>
                  </a:lnTo>
                  <a:lnTo>
                    <a:pt x="1464978" y="303197"/>
                  </a:lnTo>
                  <a:lnTo>
                    <a:pt x="1470159" y="303197"/>
                  </a:lnTo>
                  <a:lnTo>
                    <a:pt x="1492109" y="295423"/>
                  </a:lnTo>
                  <a:lnTo>
                    <a:pt x="1403819" y="218645"/>
                  </a:lnTo>
                  <a:close/>
                </a:path>
                <a:path w="1492250" h="334645">
                  <a:moveTo>
                    <a:pt x="1463107" y="278748"/>
                  </a:moveTo>
                  <a:lnTo>
                    <a:pt x="1442584" y="286016"/>
                  </a:lnTo>
                  <a:lnTo>
                    <a:pt x="1459012" y="300302"/>
                  </a:lnTo>
                  <a:lnTo>
                    <a:pt x="1463107" y="278748"/>
                  </a:lnTo>
                  <a:close/>
                </a:path>
                <a:path w="1492250" h="334645">
                  <a:moveTo>
                    <a:pt x="1469621" y="278748"/>
                  </a:moveTo>
                  <a:lnTo>
                    <a:pt x="1463107" y="278748"/>
                  </a:lnTo>
                  <a:lnTo>
                    <a:pt x="1459012" y="300302"/>
                  </a:lnTo>
                  <a:lnTo>
                    <a:pt x="1465527" y="300302"/>
                  </a:lnTo>
                  <a:lnTo>
                    <a:pt x="1469621" y="278748"/>
                  </a:lnTo>
                  <a:close/>
                </a:path>
                <a:path w="1492250" h="334645">
                  <a:moveTo>
                    <a:pt x="4739" y="0"/>
                  </a:moveTo>
                  <a:lnTo>
                    <a:pt x="0" y="24954"/>
                  </a:lnTo>
                  <a:lnTo>
                    <a:pt x="1418825" y="294431"/>
                  </a:lnTo>
                  <a:lnTo>
                    <a:pt x="1442584" y="286016"/>
                  </a:lnTo>
                  <a:lnTo>
                    <a:pt x="1423565" y="269477"/>
                  </a:lnTo>
                  <a:lnTo>
                    <a:pt x="4739" y="0"/>
                  </a:lnTo>
                  <a:close/>
                </a:path>
                <a:path w="1492250" h="334645">
                  <a:moveTo>
                    <a:pt x="1423565" y="269477"/>
                  </a:moveTo>
                  <a:lnTo>
                    <a:pt x="1442584" y="286016"/>
                  </a:lnTo>
                  <a:lnTo>
                    <a:pt x="1463107" y="278748"/>
                  </a:lnTo>
                  <a:lnTo>
                    <a:pt x="1469621" y="278748"/>
                  </a:lnTo>
                  <a:lnTo>
                    <a:pt x="1469717" y="278243"/>
                  </a:lnTo>
                  <a:lnTo>
                    <a:pt x="1423565" y="2694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511039" y="2673096"/>
              <a:ext cx="1950719" cy="883919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4558502" y="2695031"/>
              <a:ext cx="1750695" cy="708025"/>
            </a:xfrm>
            <a:custGeom>
              <a:avLst/>
              <a:gdLst/>
              <a:ahLst/>
              <a:cxnLst/>
              <a:rect l="l" t="t" r="r" b="b"/>
              <a:pathLst>
                <a:path w="1750695" h="708025">
                  <a:moveTo>
                    <a:pt x="1678287" y="674729"/>
                  </a:moveTo>
                  <a:lnTo>
                    <a:pt x="1630634" y="682322"/>
                  </a:lnTo>
                  <a:lnTo>
                    <a:pt x="1625913" y="688832"/>
                  </a:lnTo>
                  <a:lnTo>
                    <a:pt x="1628122" y="702685"/>
                  </a:lnTo>
                  <a:lnTo>
                    <a:pt x="1634632" y="707406"/>
                  </a:lnTo>
                  <a:lnTo>
                    <a:pt x="1733088" y="691718"/>
                  </a:lnTo>
                  <a:lnTo>
                    <a:pt x="1722080" y="691718"/>
                  </a:lnTo>
                  <a:lnTo>
                    <a:pt x="1678287" y="674729"/>
                  </a:lnTo>
                  <a:close/>
                </a:path>
                <a:path w="1750695" h="708025">
                  <a:moveTo>
                    <a:pt x="1703178" y="670763"/>
                  </a:moveTo>
                  <a:lnTo>
                    <a:pt x="1678287" y="674729"/>
                  </a:lnTo>
                  <a:lnTo>
                    <a:pt x="1722080" y="691718"/>
                  </a:lnTo>
                  <a:lnTo>
                    <a:pt x="1723603" y="687792"/>
                  </a:lnTo>
                  <a:lnTo>
                    <a:pt x="1716744" y="687792"/>
                  </a:lnTo>
                  <a:lnTo>
                    <a:pt x="1703178" y="670763"/>
                  </a:lnTo>
                  <a:close/>
                </a:path>
                <a:path w="1750695" h="708025">
                  <a:moveTo>
                    <a:pt x="1669285" y="596574"/>
                  </a:moveTo>
                  <a:lnTo>
                    <a:pt x="1658312" y="605316"/>
                  </a:lnTo>
                  <a:lnTo>
                    <a:pt x="1657408" y="613305"/>
                  </a:lnTo>
                  <a:lnTo>
                    <a:pt x="1687475" y="651050"/>
                  </a:lnTo>
                  <a:lnTo>
                    <a:pt x="1731266" y="668037"/>
                  </a:lnTo>
                  <a:lnTo>
                    <a:pt x="1722080" y="691718"/>
                  </a:lnTo>
                  <a:lnTo>
                    <a:pt x="1733088" y="691718"/>
                  </a:lnTo>
                  <a:lnTo>
                    <a:pt x="1750176" y="688995"/>
                  </a:lnTo>
                  <a:lnTo>
                    <a:pt x="1677275" y="597480"/>
                  </a:lnTo>
                  <a:lnTo>
                    <a:pt x="1669285" y="596574"/>
                  </a:lnTo>
                  <a:close/>
                </a:path>
                <a:path w="1750695" h="708025">
                  <a:moveTo>
                    <a:pt x="1724679" y="667338"/>
                  </a:moveTo>
                  <a:lnTo>
                    <a:pt x="1703178" y="670763"/>
                  </a:lnTo>
                  <a:lnTo>
                    <a:pt x="1716744" y="687792"/>
                  </a:lnTo>
                  <a:lnTo>
                    <a:pt x="1724679" y="667338"/>
                  </a:lnTo>
                  <a:close/>
                </a:path>
                <a:path w="1750695" h="708025">
                  <a:moveTo>
                    <a:pt x="1729462" y="667338"/>
                  </a:moveTo>
                  <a:lnTo>
                    <a:pt x="1724679" y="667338"/>
                  </a:lnTo>
                  <a:lnTo>
                    <a:pt x="1716744" y="687792"/>
                  </a:lnTo>
                  <a:lnTo>
                    <a:pt x="1723603" y="687792"/>
                  </a:lnTo>
                  <a:lnTo>
                    <a:pt x="1731266" y="668037"/>
                  </a:lnTo>
                  <a:lnTo>
                    <a:pt x="1729462" y="667338"/>
                  </a:lnTo>
                  <a:close/>
                </a:path>
                <a:path w="1750695" h="708025">
                  <a:moveTo>
                    <a:pt x="9187" y="0"/>
                  </a:moveTo>
                  <a:lnTo>
                    <a:pt x="0" y="23680"/>
                  </a:lnTo>
                  <a:lnTo>
                    <a:pt x="1678287" y="674729"/>
                  </a:lnTo>
                  <a:lnTo>
                    <a:pt x="1703178" y="670763"/>
                  </a:lnTo>
                  <a:lnTo>
                    <a:pt x="1687475" y="651050"/>
                  </a:lnTo>
                  <a:lnTo>
                    <a:pt x="9187" y="0"/>
                  </a:lnTo>
                  <a:close/>
                </a:path>
                <a:path w="1750695" h="708025">
                  <a:moveTo>
                    <a:pt x="1687475" y="651050"/>
                  </a:moveTo>
                  <a:lnTo>
                    <a:pt x="1703178" y="670763"/>
                  </a:lnTo>
                  <a:lnTo>
                    <a:pt x="1724679" y="667338"/>
                  </a:lnTo>
                  <a:lnTo>
                    <a:pt x="1729462" y="667338"/>
                  </a:lnTo>
                  <a:lnTo>
                    <a:pt x="1687475" y="65105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517136" y="3252216"/>
              <a:ext cx="1972056" cy="304800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4555829" y="3325219"/>
              <a:ext cx="1781175" cy="118110"/>
            </a:xfrm>
            <a:custGeom>
              <a:avLst/>
              <a:gdLst/>
              <a:ahLst/>
              <a:cxnLst/>
              <a:rect l="l" t="t" r="r" b="b"/>
              <a:pathLst>
                <a:path w="1781175" h="118110">
                  <a:moveTo>
                    <a:pt x="1758896" y="45788"/>
                  </a:moveTo>
                  <a:lnTo>
                    <a:pt x="1755432" y="45788"/>
                  </a:lnTo>
                  <a:lnTo>
                    <a:pt x="1755588" y="71187"/>
                  </a:lnTo>
                  <a:lnTo>
                    <a:pt x="1708607" y="71475"/>
                  </a:lnTo>
                  <a:lnTo>
                    <a:pt x="1667075" y="96045"/>
                  </a:lnTo>
                  <a:lnTo>
                    <a:pt x="1665076" y="103833"/>
                  </a:lnTo>
                  <a:lnTo>
                    <a:pt x="1672219" y="115907"/>
                  </a:lnTo>
                  <a:lnTo>
                    <a:pt x="1680008" y="117906"/>
                  </a:lnTo>
                  <a:lnTo>
                    <a:pt x="1780708" y="58333"/>
                  </a:lnTo>
                  <a:lnTo>
                    <a:pt x="1758896" y="45788"/>
                  </a:lnTo>
                  <a:close/>
                </a:path>
                <a:path w="1781175" h="118110">
                  <a:moveTo>
                    <a:pt x="1708452" y="46076"/>
                  </a:moveTo>
                  <a:lnTo>
                    <a:pt x="0" y="56563"/>
                  </a:lnTo>
                  <a:lnTo>
                    <a:pt x="156" y="81961"/>
                  </a:lnTo>
                  <a:lnTo>
                    <a:pt x="1708607" y="71475"/>
                  </a:lnTo>
                  <a:lnTo>
                    <a:pt x="1730299" y="58642"/>
                  </a:lnTo>
                  <a:lnTo>
                    <a:pt x="1708452" y="46076"/>
                  </a:lnTo>
                  <a:close/>
                </a:path>
                <a:path w="1781175" h="118110">
                  <a:moveTo>
                    <a:pt x="1730299" y="58642"/>
                  </a:moveTo>
                  <a:lnTo>
                    <a:pt x="1708607" y="71475"/>
                  </a:lnTo>
                  <a:lnTo>
                    <a:pt x="1755588" y="71187"/>
                  </a:lnTo>
                  <a:lnTo>
                    <a:pt x="1755577" y="69496"/>
                  </a:lnTo>
                  <a:lnTo>
                    <a:pt x="1749172" y="69496"/>
                  </a:lnTo>
                  <a:lnTo>
                    <a:pt x="1730299" y="58642"/>
                  </a:lnTo>
                  <a:close/>
                </a:path>
                <a:path w="1781175" h="118110">
                  <a:moveTo>
                    <a:pt x="1749037" y="47557"/>
                  </a:moveTo>
                  <a:lnTo>
                    <a:pt x="1730299" y="58642"/>
                  </a:lnTo>
                  <a:lnTo>
                    <a:pt x="1749172" y="69496"/>
                  </a:lnTo>
                  <a:lnTo>
                    <a:pt x="1749037" y="47557"/>
                  </a:lnTo>
                  <a:close/>
                </a:path>
                <a:path w="1781175" h="118110">
                  <a:moveTo>
                    <a:pt x="1755442" y="47557"/>
                  </a:moveTo>
                  <a:lnTo>
                    <a:pt x="1749037" y="47557"/>
                  </a:lnTo>
                  <a:lnTo>
                    <a:pt x="1749172" y="69496"/>
                  </a:lnTo>
                  <a:lnTo>
                    <a:pt x="1755577" y="69496"/>
                  </a:lnTo>
                  <a:lnTo>
                    <a:pt x="1755442" y="47557"/>
                  </a:lnTo>
                  <a:close/>
                </a:path>
                <a:path w="1781175" h="118110">
                  <a:moveTo>
                    <a:pt x="1755432" y="45788"/>
                  </a:moveTo>
                  <a:lnTo>
                    <a:pt x="1708452" y="46076"/>
                  </a:lnTo>
                  <a:lnTo>
                    <a:pt x="1730299" y="58642"/>
                  </a:lnTo>
                  <a:lnTo>
                    <a:pt x="1749037" y="47557"/>
                  </a:lnTo>
                  <a:lnTo>
                    <a:pt x="1755442" y="47557"/>
                  </a:lnTo>
                  <a:lnTo>
                    <a:pt x="1755432" y="45788"/>
                  </a:lnTo>
                  <a:close/>
                </a:path>
                <a:path w="1781175" h="118110">
                  <a:moveTo>
                    <a:pt x="1679284" y="0"/>
                  </a:moveTo>
                  <a:lnTo>
                    <a:pt x="1671520" y="2094"/>
                  </a:lnTo>
                  <a:lnTo>
                    <a:pt x="1664526" y="14254"/>
                  </a:lnTo>
                  <a:lnTo>
                    <a:pt x="1666621" y="22017"/>
                  </a:lnTo>
                  <a:lnTo>
                    <a:pt x="1708452" y="46076"/>
                  </a:lnTo>
                  <a:lnTo>
                    <a:pt x="1758896" y="45788"/>
                  </a:lnTo>
                  <a:lnTo>
                    <a:pt x="16792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459223" y="1280160"/>
              <a:ext cx="2057400" cy="219456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4498605" y="1412388"/>
              <a:ext cx="1864360" cy="2004695"/>
            </a:xfrm>
            <a:custGeom>
              <a:avLst/>
              <a:gdLst/>
              <a:ahLst/>
              <a:cxnLst/>
              <a:rect l="l" t="t" r="r" b="b"/>
              <a:pathLst>
                <a:path w="1864360" h="2004695">
                  <a:moveTo>
                    <a:pt x="1830012" y="36920"/>
                  </a:moveTo>
                  <a:lnTo>
                    <a:pt x="1805887" y="44219"/>
                  </a:lnTo>
                  <a:lnTo>
                    <a:pt x="0" y="1986892"/>
                  </a:lnTo>
                  <a:lnTo>
                    <a:pt x="18602" y="2004185"/>
                  </a:lnTo>
                  <a:lnTo>
                    <a:pt x="1824490" y="61513"/>
                  </a:lnTo>
                  <a:lnTo>
                    <a:pt x="1830012" y="36920"/>
                  </a:lnTo>
                  <a:close/>
                </a:path>
                <a:path w="1864360" h="2004695">
                  <a:moveTo>
                    <a:pt x="1862133" y="9798"/>
                  </a:moveTo>
                  <a:lnTo>
                    <a:pt x="1837885" y="9798"/>
                  </a:lnTo>
                  <a:lnTo>
                    <a:pt x="1856488" y="27091"/>
                  </a:lnTo>
                  <a:lnTo>
                    <a:pt x="1824490" y="61513"/>
                  </a:lnTo>
                  <a:lnTo>
                    <a:pt x="1813919" y="108596"/>
                  </a:lnTo>
                  <a:lnTo>
                    <a:pt x="1818222" y="115389"/>
                  </a:lnTo>
                  <a:lnTo>
                    <a:pt x="1831908" y="118461"/>
                  </a:lnTo>
                  <a:lnTo>
                    <a:pt x="1838703" y="114160"/>
                  </a:lnTo>
                  <a:lnTo>
                    <a:pt x="1862133" y="9798"/>
                  </a:lnTo>
                  <a:close/>
                </a:path>
                <a:path w="1864360" h="2004695">
                  <a:moveTo>
                    <a:pt x="1844210" y="15678"/>
                  </a:moveTo>
                  <a:lnTo>
                    <a:pt x="1834781" y="15678"/>
                  </a:lnTo>
                  <a:lnTo>
                    <a:pt x="1850851" y="30615"/>
                  </a:lnTo>
                  <a:lnTo>
                    <a:pt x="1830012" y="36920"/>
                  </a:lnTo>
                  <a:lnTo>
                    <a:pt x="1824490" y="61513"/>
                  </a:lnTo>
                  <a:lnTo>
                    <a:pt x="1856488" y="27091"/>
                  </a:lnTo>
                  <a:lnTo>
                    <a:pt x="1844210" y="15678"/>
                  </a:lnTo>
                  <a:close/>
                </a:path>
                <a:path w="1864360" h="2004695">
                  <a:moveTo>
                    <a:pt x="1864333" y="0"/>
                  </a:moveTo>
                  <a:lnTo>
                    <a:pt x="1752344" y="33882"/>
                  </a:lnTo>
                  <a:lnTo>
                    <a:pt x="1748548" y="40970"/>
                  </a:lnTo>
                  <a:lnTo>
                    <a:pt x="1752611" y="54397"/>
                  </a:lnTo>
                  <a:lnTo>
                    <a:pt x="1759700" y="58193"/>
                  </a:lnTo>
                  <a:lnTo>
                    <a:pt x="1805887" y="44219"/>
                  </a:lnTo>
                  <a:lnTo>
                    <a:pt x="1837885" y="9798"/>
                  </a:lnTo>
                  <a:lnTo>
                    <a:pt x="1862133" y="9798"/>
                  </a:lnTo>
                  <a:lnTo>
                    <a:pt x="1864333" y="0"/>
                  </a:lnTo>
                  <a:close/>
                </a:path>
                <a:path w="1864360" h="2004695">
                  <a:moveTo>
                    <a:pt x="1837885" y="9798"/>
                  </a:moveTo>
                  <a:lnTo>
                    <a:pt x="1805887" y="44219"/>
                  </a:lnTo>
                  <a:lnTo>
                    <a:pt x="1830012" y="36920"/>
                  </a:lnTo>
                  <a:lnTo>
                    <a:pt x="1834781" y="15678"/>
                  </a:lnTo>
                  <a:lnTo>
                    <a:pt x="1844210" y="15678"/>
                  </a:lnTo>
                  <a:lnTo>
                    <a:pt x="1837885" y="9798"/>
                  </a:lnTo>
                  <a:close/>
                </a:path>
                <a:path w="1864360" h="2004695">
                  <a:moveTo>
                    <a:pt x="1834781" y="15678"/>
                  </a:moveTo>
                  <a:lnTo>
                    <a:pt x="1830012" y="36920"/>
                  </a:lnTo>
                  <a:lnTo>
                    <a:pt x="1850851" y="30615"/>
                  </a:lnTo>
                  <a:lnTo>
                    <a:pt x="1834781" y="156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520183" y="1956816"/>
              <a:ext cx="1990343" cy="1557527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4563477" y="2088804"/>
              <a:ext cx="1793875" cy="1362075"/>
            </a:xfrm>
            <a:custGeom>
              <a:avLst/>
              <a:gdLst/>
              <a:ahLst/>
              <a:cxnLst/>
              <a:rect l="l" t="t" r="r" b="b"/>
              <a:pathLst>
                <a:path w="1793875" h="1362075">
                  <a:moveTo>
                    <a:pt x="1753676" y="30418"/>
                  </a:moveTo>
                  <a:lnTo>
                    <a:pt x="1728652" y="33430"/>
                  </a:lnTo>
                  <a:lnTo>
                    <a:pt x="0" y="1341598"/>
                  </a:lnTo>
                  <a:lnTo>
                    <a:pt x="15327" y="1361852"/>
                  </a:lnTo>
                  <a:lnTo>
                    <a:pt x="1743979" y="53685"/>
                  </a:lnTo>
                  <a:lnTo>
                    <a:pt x="1753676" y="30418"/>
                  </a:lnTo>
                  <a:close/>
                </a:path>
                <a:path w="1793875" h="1362075">
                  <a:moveTo>
                    <a:pt x="1791750" y="5093"/>
                  </a:moveTo>
                  <a:lnTo>
                    <a:pt x="1766096" y="5093"/>
                  </a:lnTo>
                  <a:lnTo>
                    <a:pt x="1781423" y="25349"/>
                  </a:lnTo>
                  <a:lnTo>
                    <a:pt x="1743979" y="53685"/>
                  </a:lnTo>
                  <a:lnTo>
                    <a:pt x="1725415" y="98224"/>
                  </a:lnTo>
                  <a:lnTo>
                    <a:pt x="1728476" y="105660"/>
                  </a:lnTo>
                  <a:lnTo>
                    <a:pt x="1741424" y="111057"/>
                  </a:lnTo>
                  <a:lnTo>
                    <a:pt x="1748859" y="107996"/>
                  </a:lnTo>
                  <a:lnTo>
                    <a:pt x="1791750" y="5093"/>
                  </a:lnTo>
                  <a:close/>
                </a:path>
                <a:path w="1793875" h="1362075">
                  <a:moveTo>
                    <a:pt x="1770053" y="10323"/>
                  </a:moveTo>
                  <a:lnTo>
                    <a:pt x="1762052" y="10323"/>
                  </a:lnTo>
                  <a:lnTo>
                    <a:pt x="1775292" y="27818"/>
                  </a:lnTo>
                  <a:lnTo>
                    <a:pt x="1753676" y="30418"/>
                  </a:lnTo>
                  <a:lnTo>
                    <a:pt x="1743979" y="53685"/>
                  </a:lnTo>
                  <a:lnTo>
                    <a:pt x="1781423" y="25349"/>
                  </a:lnTo>
                  <a:lnTo>
                    <a:pt x="1770053" y="10323"/>
                  </a:lnTo>
                  <a:close/>
                </a:path>
                <a:path w="1793875" h="1362075">
                  <a:moveTo>
                    <a:pt x="1793873" y="0"/>
                  </a:moveTo>
                  <a:lnTo>
                    <a:pt x="1677709" y="13976"/>
                  </a:lnTo>
                  <a:lnTo>
                    <a:pt x="1672743" y="20300"/>
                  </a:lnTo>
                  <a:lnTo>
                    <a:pt x="1674418" y="34227"/>
                  </a:lnTo>
                  <a:lnTo>
                    <a:pt x="1680743" y="39194"/>
                  </a:lnTo>
                  <a:lnTo>
                    <a:pt x="1728652" y="33430"/>
                  </a:lnTo>
                  <a:lnTo>
                    <a:pt x="1766096" y="5093"/>
                  </a:lnTo>
                  <a:lnTo>
                    <a:pt x="1791750" y="5093"/>
                  </a:lnTo>
                  <a:lnTo>
                    <a:pt x="1793873" y="0"/>
                  </a:lnTo>
                  <a:close/>
                </a:path>
                <a:path w="1793875" h="1362075">
                  <a:moveTo>
                    <a:pt x="1766096" y="5093"/>
                  </a:moveTo>
                  <a:lnTo>
                    <a:pt x="1728652" y="33430"/>
                  </a:lnTo>
                  <a:lnTo>
                    <a:pt x="1753676" y="30418"/>
                  </a:lnTo>
                  <a:lnTo>
                    <a:pt x="1762052" y="10323"/>
                  </a:lnTo>
                  <a:lnTo>
                    <a:pt x="1770053" y="10323"/>
                  </a:lnTo>
                  <a:lnTo>
                    <a:pt x="1766096" y="5093"/>
                  </a:lnTo>
                  <a:close/>
                </a:path>
                <a:path w="1793875" h="1362075">
                  <a:moveTo>
                    <a:pt x="1762052" y="10323"/>
                  </a:moveTo>
                  <a:lnTo>
                    <a:pt x="1753676" y="30418"/>
                  </a:lnTo>
                  <a:lnTo>
                    <a:pt x="1775292" y="27818"/>
                  </a:lnTo>
                  <a:lnTo>
                    <a:pt x="1762052" y="1032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431792" y="1956816"/>
              <a:ext cx="2036064" cy="304800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4482534" y="2029871"/>
              <a:ext cx="1831339" cy="118110"/>
            </a:xfrm>
            <a:custGeom>
              <a:avLst/>
              <a:gdLst/>
              <a:ahLst/>
              <a:cxnLst/>
              <a:rect l="l" t="t" r="r" b="b"/>
              <a:pathLst>
                <a:path w="1831339" h="118110">
                  <a:moveTo>
                    <a:pt x="1758886" y="72006"/>
                  </a:moveTo>
                  <a:lnTo>
                    <a:pt x="1716907" y="95802"/>
                  </a:lnTo>
                  <a:lnTo>
                    <a:pt x="1714765" y="103553"/>
                  </a:lnTo>
                  <a:lnTo>
                    <a:pt x="1721683" y="115756"/>
                  </a:lnTo>
                  <a:lnTo>
                    <a:pt x="1729433" y="117899"/>
                  </a:lnTo>
                  <a:lnTo>
                    <a:pt x="1809367" y="72586"/>
                  </a:lnTo>
                  <a:lnTo>
                    <a:pt x="1805849" y="72586"/>
                  </a:lnTo>
                  <a:lnTo>
                    <a:pt x="1758886" y="72006"/>
                  </a:lnTo>
                  <a:close/>
                </a:path>
                <a:path w="1831339" h="118110">
                  <a:moveTo>
                    <a:pt x="1780814" y="59575"/>
                  </a:moveTo>
                  <a:lnTo>
                    <a:pt x="1758886" y="72006"/>
                  </a:lnTo>
                  <a:lnTo>
                    <a:pt x="1805849" y="72586"/>
                  </a:lnTo>
                  <a:lnTo>
                    <a:pt x="1805872" y="70777"/>
                  </a:lnTo>
                  <a:lnTo>
                    <a:pt x="1799482" y="70777"/>
                  </a:lnTo>
                  <a:lnTo>
                    <a:pt x="1780814" y="59575"/>
                  </a:lnTo>
                  <a:close/>
                </a:path>
                <a:path w="1831339" h="118110">
                  <a:moveTo>
                    <a:pt x="1730891" y="0"/>
                  </a:moveTo>
                  <a:lnTo>
                    <a:pt x="1723090" y="1949"/>
                  </a:lnTo>
                  <a:lnTo>
                    <a:pt x="1715872" y="13978"/>
                  </a:lnTo>
                  <a:lnTo>
                    <a:pt x="1717823" y="21779"/>
                  </a:lnTo>
                  <a:lnTo>
                    <a:pt x="1759201" y="46607"/>
                  </a:lnTo>
                  <a:lnTo>
                    <a:pt x="1806163" y="47188"/>
                  </a:lnTo>
                  <a:lnTo>
                    <a:pt x="1805849" y="72586"/>
                  </a:lnTo>
                  <a:lnTo>
                    <a:pt x="1809367" y="72586"/>
                  </a:lnTo>
                  <a:lnTo>
                    <a:pt x="1831219" y="60199"/>
                  </a:lnTo>
                  <a:lnTo>
                    <a:pt x="1730891" y="0"/>
                  </a:lnTo>
                  <a:close/>
                </a:path>
                <a:path w="1831339" h="118110">
                  <a:moveTo>
                    <a:pt x="313" y="24855"/>
                  </a:moveTo>
                  <a:lnTo>
                    <a:pt x="0" y="50253"/>
                  </a:lnTo>
                  <a:lnTo>
                    <a:pt x="1758886" y="72006"/>
                  </a:lnTo>
                  <a:lnTo>
                    <a:pt x="1780814" y="59575"/>
                  </a:lnTo>
                  <a:lnTo>
                    <a:pt x="1759201" y="46607"/>
                  </a:lnTo>
                  <a:lnTo>
                    <a:pt x="313" y="24855"/>
                  </a:lnTo>
                  <a:close/>
                </a:path>
                <a:path w="1831339" h="118110">
                  <a:moveTo>
                    <a:pt x="1799753" y="48839"/>
                  </a:moveTo>
                  <a:lnTo>
                    <a:pt x="1780814" y="59575"/>
                  </a:lnTo>
                  <a:lnTo>
                    <a:pt x="1799482" y="70777"/>
                  </a:lnTo>
                  <a:lnTo>
                    <a:pt x="1799753" y="48839"/>
                  </a:lnTo>
                  <a:close/>
                </a:path>
                <a:path w="1831339" h="118110">
                  <a:moveTo>
                    <a:pt x="1806143" y="48839"/>
                  </a:moveTo>
                  <a:lnTo>
                    <a:pt x="1799753" y="48839"/>
                  </a:lnTo>
                  <a:lnTo>
                    <a:pt x="1799482" y="70777"/>
                  </a:lnTo>
                  <a:lnTo>
                    <a:pt x="1805872" y="70777"/>
                  </a:lnTo>
                  <a:lnTo>
                    <a:pt x="1806143" y="48839"/>
                  </a:lnTo>
                  <a:close/>
                </a:path>
                <a:path w="1831339" h="118110">
                  <a:moveTo>
                    <a:pt x="1759201" y="46607"/>
                  </a:moveTo>
                  <a:lnTo>
                    <a:pt x="1780814" y="59575"/>
                  </a:lnTo>
                  <a:lnTo>
                    <a:pt x="1799753" y="48839"/>
                  </a:lnTo>
                  <a:lnTo>
                    <a:pt x="1806143" y="48839"/>
                  </a:lnTo>
                  <a:lnTo>
                    <a:pt x="1806163" y="47188"/>
                  </a:lnTo>
                  <a:lnTo>
                    <a:pt x="1759201" y="466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511039" y="3358895"/>
              <a:ext cx="2036064" cy="890015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4560361" y="3380278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81" y="691546"/>
                  </a:lnTo>
                  <a:lnTo>
                    <a:pt x="1709538" y="698112"/>
                  </a:lnTo>
                  <a:lnTo>
                    <a:pt x="1711909" y="711937"/>
                  </a:lnTo>
                  <a:lnTo>
                    <a:pt x="1718473" y="716580"/>
                  </a:lnTo>
                  <a:lnTo>
                    <a:pt x="1815980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4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9" y="695998"/>
                  </a:lnTo>
                  <a:lnTo>
                    <a:pt x="1786584" y="679131"/>
                  </a:lnTo>
                  <a:close/>
                </a:path>
                <a:path w="1833879" h="716914">
                  <a:moveTo>
                    <a:pt x="1751816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7" y="659603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80" y="699861"/>
                  </a:lnTo>
                  <a:lnTo>
                    <a:pt x="1833793" y="696807"/>
                  </a:lnTo>
                  <a:lnTo>
                    <a:pt x="1759816" y="606158"/>
                  </a:lnTo>
                  <a:lnTo>
                    <a:pt x="1751816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4" y="679131"/>
                  </a:lnTo>
                  <a:lnTo>
                    <a:pt x="1800349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9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6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4" y="679131"/>
                  </a:lnTo>
                  <a:lnTo>
                    <a:pt x="1770647" y="659603"/>
                  </a:lnTo>
                  <a:lnTo>
                    <a:pt x="8906" y="0"/>
                  </a:lnTo>
                  <a:close/>
                </a:path>
                <a:path w="1833879" h="716914">
                  <a:moveTo>
                    <a:pt x="1770647" y="659603"/>
                  </a:moveTo>
                  <a:lnTo>
                    <a:pt x="1786584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7" y="659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495800" y="2679192"/>
              <a:ext cx="2029968" cy="156971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541108" y="2700081"/>
              <a:ext cx="1833245" cy="1377950"/>
            </a:xfrm>
            <a:custGeom>
              <a:avLst/>
              <a:gdLst/>
              <a:ahLst/>
              <a:cxnLst/>
              <a:rect l="l" t="t" r="r" b="b"/>
              <a:pathLst>
                <a:path w="1833245" h="1377950">
                  <a:moveTo>
                    <a:pt x="1719745" y="1338746"/>
                  </a:moveTo>
                  <a:lnTo>
                    <a:pt x="1713445" y="1343743"/>
                  </a:lnTo>
                  <a:lnTo>
                    <a:pt x="1711839" y="1357679"/>
                  </a:lnTo>
                  <a:lnTo>
                    <a:pt x="1716836" y="1363978"/>
                  </a:lnTo>
                  <a:lnTo>
                    <a:pt x="1833069" y="1377377"/>
                  </a:lnTo>
                  <a:lnTo>
                    <a:pt x="1830977" y="1372426"/>
                  </a:lnTo>
                  <a:lnTo>
                    <a:pt x="1805274" y="1372426"/>
                  </a:lnTo>
                  <a:lnTo>
                    <a:pt x="1767682" y="1344271"/>
                  </a:lnTo>
                  <a:lnTo>
                    <a:pt x="1719745" y="1338746"/>
                  </a:lnTo>
                  <a:close/>
                </a:path>
                <a:path w="1833245" h="1377950">
                  <a:moveTo>
                    <a:pt x="1767682" y="1344271"/>
                  </a:moveTo>
                  <a:lnTo>
                    <a:pt x="1805274" y="1372426"/>
                  </a:lnTo>
                  <a:lnTo>
                    <a:pt x="1809179" y="1367212"/>
                  </a:lnTo>
                  <a:lnTo>
                    <a:pt x="1801197" y="1367212"/>
                  </a:lnTo>
                  <a:lnTo>
                    <a:pt x="1792721" y="1347157"/>
                  </a:lnTo>
                  <a:lnTo>
                    <a:pt x="1767682" y="1344271"/>
                  </a:lnTo>
                  <a:close/>
                </a:path>
                <a:path w="1833245" h="1377950">
                  <a:moveTo>
                    <a:pt x="1780067" y="1266581"/>
                  </a:moveTo>
                  <a:lnTo>
                    <a:pt x="1767146" y="1272043"/>
                  </a:lnTo>
                  <a:lnTo>
                    <a:pt x="1764122" y="1279493"/>
                  </a:lnTo>
                  <a:lnTo>
                    <a:pt x="1782909" y="1323941"/>
                  </a:lnTo>
                  <a:lnTo>
                    <a:pt x="1820500" y="1352096"/>
                  </a:lnTo>
                  <a:lnTo>
                    <a:pt x="1805274" y="1372426"/>
                  </a:lnTo>
                  <a:lnTo>
                    <a:pt x="1830977" y="1372426"/>
                  </a:lnTo>
                  <a:lnTo>
                    <a:pt x="1787518" y="1269605"/>
                  </a:lnTo>
                  <a:lnTo>
                    <a:pt x="1780067" y="1266581"/>
                  </a:lnTo>
                  <a:close/>
                </a:path>
                <a:path w="1833245" h="1377950">
                  <a:moveTo>
                    <a:pt x="1792721" y="1347157"/>
                  </a:moveTo>
                  <a:lnTo>
                    <a:pt x="1801197" y="1367212"/>
                  </a:lnTo>
                  <a:lnTo>
                    <a:pt x="1814349" y="1349650"/>
                  </a:lnTo>
                  <a:lnTo>
                    <a:pt x="1792721" y="1347157"/>
                  </a:lnTo>
                  <a:close/>
                </a:path>
                <a:path w="1833245" h="1377950">
                  <a:moveTo>
                    <a:pt x="1782909" y="1323941"/>
                  </a:moveTo>
                  <a:lnTo>
                    <a:pt x="1792721" y="1347157"/>
                  </a:lnTo>
                  <a:lnTo>
                    <a:pt x="1814349" y="1349650"/>
                  </a:lnTo>
                  <a:lnTo>
                    <a:pt x="1801197" y="1367212"/>
                  </a:lnTo>
                  <a:lnTo>
                    <a:pt x="1809179" y="1367212"/>
                  </a:lnTo>
                  <a:lnTo>
                    <a:pt x="1820500" y="1352096"/>
                  </a:lnTo>
                  <a:lnTo>
                    <a:pt x="1782909" y="1323941"/>
                  </a:lnTo>
                  <a:close/>
                </a:path>
                <a:path w="1833245" h="1377950">
                  <a:moveTo>
                    <a:pt x="15226" y="0"/>
                  </a:moveTo>
                  <a:lnTo>
                    <a:pt x="0" y="20330"/>
                  </a:lnTo>
                  <a:lnTo>
                    <a:pt x="1767682" y="1344271"/>
                  </a:lnTo>
                  <a:lnTo>
                    <a:pt x="1792721" y="1347157"/>
                  </a:lnTo>
                  <a:lnTo>
                    <a:pt x="1782909" y="1323941"/>
                  </a:lnTo>
                  <a:lnTo>
                    <a:pt x="152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2977896" y="1898904"/>
              <a:ext cx="1722120" cy="371856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017657" y="1982820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30">
                  <a:moveTo>
                    <a:pt x="1457356" y="42846"/>
                  </a:moveTo>
                  <a:lnTo>
                    <a:pt x="0" y="201974"/>
                  </a:lnTo>
                  <a:lnTo>
                    <a:pt x="2757" y="227224"/>
                  </a:lnTo>
                  <a:lnTo>
                    <a:pt x="1460113" y="68096"/>
                  </a:lnTo>
                  <a:lnTo>
                    <a:pt x="1480377" y="53108"/>
                  </a:lnTo>
                  <a:lnTo>
                    <a:pt x="1457356" y="42846"/>
                  </a:lnTo>
                  <a:close/>
                </a:path>
                <a:path w="1530985" h="227330">
                  <a:moveTo>
                    <a:pt x="1508305" y="37746"/>
                  </a:moveTo>
                  <a:lnTo>
                    <a:pt x="1504055" y="37746"/>
                  </a:lnTo>
                  <a:lnTo>
                    <a:pt x="1506813" y="62997"/>
                  </a:lnTo>
                  <a:lnTo>
                    <a:pt x="1460113" y="68096"/>
                  </a:lnTo>
                  <a:lnTo>
                    <a:pt x="1421317" y="96790"/>
                  </a:lnTo>
                  <a:lnTo>
                    <a:pt x="1420127" y="104743"/>
                  </a:lnTo>
                  <a:lnTo>
                    <a:pt x="1428469" y="116022"/>
                  </a:lnTo>
                  <a:lnTo>
                    <a:pt x="1436422" y="117212"/>
                  </a:lnTo>
                  <a:lnTo>
                    <a:pt x="1530490" y="47636"/>
                  </a:lnTo>
                  <a:lnTo>
                    <a:pt x="1508305" y="37746"/>
                  </a:lnTo>
                  <a:close/>
                </a:path>
                <a:path w="1530985" h="227330">
                  <a:moveTo>
                    <a:pt x="1480377" y="53108"/>
                  </a:moveTo>
                  <a:lnTo>
                    <a:pt x="1460113" y="68096"/>
                  </a:lnTo>
                  <a:lnTo>
                    <a:pt x="1506813" y="62997"/>
                  </a:lnTo>
                  <a:lnTo>
                    <a:pt x="1506701" y="61972"/>
                  </a:lnTo>
                  <a:lnTo>
                    <a:pt x="1500263" y="61972"/>
                  </a:lnTo>
                  <a:lnTo>
                    <a:pt x="1480377" y="53108"/>
                  </a:lnTo>
                  <a:close/>
                </a:path>
                <a:path w="1530985" h="227330">
                  <a:moveTo>
                    <a:pt x="1497882" y="40161"/>
                  </a:moveTo>
                  <a:lnTo>
                    <a:pt x="1480377" y="53108"/>
                  </a:lnTo>
                  <a:lnTo>
                    <a:pt x="1500263" y="61972"/>
                  </a:lnTo>
                  <a:lnTo>
                    <a:pt x="1497882" y="40161"/>
                  </a:lnTo>
                  <a:close/>
                </a:path>
                <a:path w="1530985" h="227330">
                  <a:moveTo>
                    <a:pt x="1504319" y="40161"/>
                  </a:moveTo>
                  <a:lnTo>
                    <a:pt x="1497882" y="40161"/>
                  </a:lnTo>
                  <a:lnTo>
                    <a:pt x="1500263" y="61972"/>
                  </a:lnTo>
                  <a:lnTo>
                    <a:pt x="1506701" y="61972"/>
                  </a:lnTo>
                  <a:lnTo>
                    <a:pt x="1504319" y="40161"/>
                  </a:lnTo>
                  <a:close/>
                </a:path>
                <a:path w="1530985" h="227330">
                  <a:moveTo>
                    <a:pt x="1504055" y="37746"/>
                  </a:moveTo>
                  <a:lnTo>
                    <a:pt x="1457356" y="42846"/>
                  </a:lnTo>
                  <a:lnTo>
                    <a:pt x="1480377" y="53108"/>
                  </a:lnTo>
                  <a:lnTo>
                    <a:pt x="1497882" y="40161"/>
                  </a:lnTo>
                  <a:lnTo>
                    <a:pt x="1504319" y="40161"/>
                  </a:lnTo>
                  <a:lnTo>
                    <a:pt x="1504055" y="37746"/>
                  </a:lnTo>
                  <a:close/>
                </a:path>
                <a:path w="1530985" h="227330">
                  <a:moveTo>
                    <a:pt x="1423624" y="0"/>
                  </a:moveTo>
                  <a:lnTo>
                    <a:pt x="1416116" y="2879"/>
                  </a:lnTo>
                  <a:lnTo>
                    <a:pt x="1410404" y="15690"/>
                  </a:lnTo>
                  <a:lnTo>
                    <a:pt x="1413282" y="23200"/>
                  </a:lnTo>
                  <a:lnTo>
                    <a:pt x="1457356" y="42846"/>
                  </a:lnTo>
                  <a:lnTo>
                    <a:pt x="1504055" y="37746"/>
                  </a:lnTo>
                  <a:lnTo>
                    <a:pt x="1508305" y="37746"/>
                  </a:lnTo>
                  <a:lnTo>
                    <a:pt x="14236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4492751" y="2606040"/>
              <a:ext cx="1996439" cy="304800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4544585" y="2678332"/>
              <a:ext cx="1791970" cy="118110"/>
            </a:xfrm>
            <a:custGeom>
              <a:avLst/>
              <a:gdLst/>
              <a:ahLst/>
              <a:cxnLst/>
              <a:rect l="l" t="t" r="r" b="b"/>
              <a:pathLst>
                <a:path w="1791970" h="118110">
                  <a:moveTo>
                    <a:pt x="1719526" y="72229"/>
                  </a:moveTo>
                  <a:lnTo>
                    <a:pt x="1677356" y="95686"/>
                  </a:lnTo>
                  <a:lnTo>
                    <a:pt x="1675151" y="103419"/>
                  </a:lnTo>
                  <a:lnTo>
                    <a:pt x="1681971" y="115679"/>
                  </a:lnTo>
                  <a:lnTo>
                    <a:pt x="1689704" y="117883"/>
                  </a:lnTo>
                  <a:lnTo>
                    <a:pt x="1770052" y="73188"/>
                  </a:lnTo>
                  <a:lnTo>
                    <a:pt x="1766497" y="73188"/>
                  </a:lnTo>
                  <a:lnTo>
                    <a:pt x="1719526" y="72229"/>
                  </a:lnTo>
                  <a:close/>
                </a:path>
                <a:path w="1791970" h="118110">
                  <a:moveTo>
                    <a:pt x="1741552" y="59977"/>
                  </a:moveTo>
                  <a:lnTo>
                    <a:pt x="1719526" y="72229"/>
                  </a:lnTo>
                  <a:lnTo>
                    <a:pt x="1766497" y="73188"/>
                  </a:lnTo>
                  <a:lnTo>
                    <a:pt x="1766535" y="71329"/>
                  </a:lnTo>
                  <a:lnTo>
                    <a:pt x="1760129" y="71329"/>
                  </a:lnTo>
                  <a:lnTo>
                    <a:pt x="1741552" y="59977"/>
                  </a:lnTo>
                  <a:close/>
                </a:path>
                <a:path w="1791970" h="118110">
                  <a:moveTo>
                    <a:pt x="1692112" y="0"/>
                  </a:moveTo>
                  <a:lnTo>
                    <a:pt x="1684295" y="1887"/>
                  </a:lnTo>
                  <a:lnTo>
                    <a:pt x="1676981" y="13858"/>
                  </a:lnTo>
                  <a:lnTo>
                    <a:pt x="1678868" y="21673"/>
                  </a:lnTo>
                  <a:lnTo>
                    <a:pt x="1720045" y="46835"/>
                  </a:lnTo>
                  <a:lnTo>
                    <a:pt x="1767017" y="47795"/>
                  </a:lnTo>
                  <a:lnTo>
                    <a:pt x="1766497" y="73188"/>
                  </a:lnTo>
                  <a:lnTo>
                    <a:pt x="1770052" y="73188"/>
                  </a:lnTo>
                  <a:lnTo>
                    <a:pt x="1791952" y="61006"/>
                  </a:lnTo>
                  <a:lnTo>
                    <a:pt x="1692112" y="0"/>
                  </a:lnTo>
                  <a:close/>
                </a:path>
                <a:path w="1791970" h="118110">
                  <a:moveTo>
                    <a:pt x="519" y="11701"/>
                  </a:moveTo>
                  <a:lnTo>
                    <a:pt x="0" y="37095"/>
                  </a:lnTo>
                  <a:lnTo>
                    <a:pt x="1719526" y="72229"/>
                  </a:lnTo>
                  <a:lnTo>
                    <a:pt x="1741552" y="59977"/>
                  </a:lnTo>
                  <a:lnTo>
                    <a:pt x="1720045" y="46835"/>
                  </a:lnTo>
                  <a:lnTo>
                    <a:pt x="519" y="11701"/>
                  </a:lnTo>
                  <a:close/>
                </a:path>
                <a:path w="1791970" h="118110">
                  <a:moveTo>
                    <a:pt x="1760578" y="49394"/>
                  </a:moveTo>
                  <a:lnTo>
                    <a:pt x="1741552" y="59977"/>
                  </a:lnTo>
                  <a:lnTo>
                    <a:pt x="1760129" y="71329"/>
                  </a:lnTo>
                  <a:lnTo>
                    <a:pt x="1760578" y="49394"/>
                  </a:lnTo>
                  <a:close/>
                </a:path>
                <a:path w="1791970" h="118110">
                  <a:moveTo>
                    <a:pt x="1766984" y="49394"/>
                  </a:moveTo>
                  <a:lnTo>
                    <a:pt x="1760578" y="49394"/>
                  </a:lnTo>
                  <a:lnTo>
                    <a:pt x="1760129" y="71329"/>
                  </a:lnTo>
                  <a:lnTo>
                    <a:pt x="1766535" y="71329"/>
                  </a:lnTo>
                  <a:lnTo>
                    <a:pt x="1766984" y="49394"/>
                  </a:lnTo>
                  <a:close/>
                </a:path>
                <a:path w="1791970" h="118110">
                  <a:moveTo>
                    <a:pt x="1720045" y="46835"/>
                  </a:moveTo>
                  <a:lnTo>
                    <a:pt x="1741552" y="59977"/>
                  </a:lnTo>
                  <a:lnTo>
                    <a:pt x="1760578" y="49394"/>
                  </a:lnTo>
                  <a:lnTo>
                    <a:pt x="1766984" y="49394"/>
                  </a:lnTo>
                  <a:lnTo>
                    <a:pt x="1767017" y="47795"/>
                  </a:lnTo>
                  <a:lnTo>
                    <a:pt x="1720045" y="468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480560" y="1923288"/>
              <a:ext cx="2036064" cy="85953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4529043" y="2033850"/>
              <a:ext cx="1836420" cy="690245"/>
            </a:xfrm>
            <a:custGeom>
              <a:avLst/>
              <a:gdLst/>
              <a:ahLst/>
              <a:cxnLst/>
              <a:rect l="l" t="t" r="r" b="b"/>
              <a:pathLst>
                <a:path w="1836420" h="690244">
                  <a:moveTo>
                    <a:pt x="1764126" y="33802"/>
                  </a:moveTo>
                  <a:lnTo>
                    <a:pt x="0" y="665864"/>
                  </a:lnTo>
                  <a:lnTo>
                    <a:pt x="8566" y="689776"/>
                  </a:lnTo>
                  <a:lnTo>
                    <a:pt x="1772694" y="57713"/>
                  </a:lnTo>
                  <a:lnTo>
                    <a:pt x="1788906" y="38414"/>
                  </a:lnTo>
                  <a:lnTo>
                    <a:pt x="1764126" y="33802"/>
                  </a:lnTo>
                  <a:close/>
                </a:path>
                <a:path w="1836420" h="690244">
                  <a:moveTo>
                    <a:pt x="1817812" y="17959"/>
                  </a:moveTo>
                  <a:lnTo>
                    <a:pt x="1808346" y="17959"/>
                  </a:lnTo>
                  <a:lnTo>
                    <a:pt x="1816914" y="41870"/>
                  </a:lnTo>
                  <a:lnTo>
                    <a:pt x="1772694" y="57713"/>
                  </a:lnTo>
                  <a:lnTo>
                    <a:pt x="1741656" y="94661"/>
                  </a:lnTo>
                  <a:lnTo>
                    <a:pt x="1742353" y="102673"/>
                  </a:lnTo>
                  <a:lnTo>
                    <a:pt x="1753094" y="111695"/>
                  </a:lnTo>
                  <a:lnTo>
                    <a:pt x="1761105" y="110999"/>
                  </a:lnTo>
                  <a:lnTo>
                    <a:pt x="1836362" y="21412"/>
                  </a:lnTo>
                  <a:lnTo>
                    <a:pt x="1817812" y="17959"/>
                  </a:lnTo>
                  <a:close/>
                </a:path>
                <a:path w="1836420" h="690244">
                  <a:moveTo>
                    <a:pt x="1788906" y="38414"/>
                  </a:moveTo>
                  <a:lnTo>
                    <a:pt x="1772694" y="57713"/>
                  </a:lnTo>
                  <a:lnTo>
                    <a:pt x="1815439" y="42398"/>
                  </a:lnTo>
                  <a:lnTo>
                    <a:pt x="1810310" y="42398"/>
                  </a:lnTo>
                  <a:lnTo>
                    <a:pt x="1788906" y="38414"/>
                  </a:lnTo>
                  <a:close/>
                </a:path>
                <a:path w="1836420" h="690244">
                  <a:moveTo>
                    <a:pt x="1802909" y="21744"/>
                  </a:moveTo>
                  <a:lnTo>
                    <a:pt x="1788906" y="38414"/>
                  </a:lnTo>
                  <a:lnTo>
                    <a:pt x="1810310" y="42398"/>
                  </a:lnTo>
                  <a:lnTo>
                    <a:pt x="1802909" y="21744"/>
                  </a:lnTo>
                  <a:close/>
                </a:path>
                <a:path w="1836420" h="690244">
                  <a:moveTo>
                    <a:pt x="1809703" y="21744"/>
                  </a:moveTo>
                  <a:lnTo>
                    <a:pt x="1802909" y="21744"/>
                  </a:lnTo>
                  <a:lnTo>
                    <a:pt x="1810310" y="42398"/>
                  </a:lnTo>
                  <a:lnTo>
                    <a:pt x="1815439" y="42398"/>
                  </a:lnTo>
                  <a:lnTo>
                    <a:pt x="1816914" y="41870"/>
                  </a:lnTo>
                  <a:lnTo>
                    <a:pt x="1809703" y="21744"/>
                  </a:lnTo>
                  <a:close/>
                </a:path>
                <a:path w="1836420" h="690244">
                  <a:moveTo>
                    <a:pt x="1808346" y="17959"/>
                  </a:moveTo>
                  <a:lnTo>
                    <a:pt x="1764126" y="33802"/>
                  </a:lnTo>
                  <a:lnTo>
                    <a:pt x="1788906" y="38414"/>
                  </a:lnTo>
                  <a:lnTo>
                    <a:pt x="1802909" y="21744"/>
                  </a:lnTo>
                  <a:lnTo>
                    <a:pt x="1809703" y="21744"/>
                  </a:lnTo>
                  <a:lnTo>
                    <a:pt x="1808346" y="17959"/>
                  </a:lnTo>
                  <a:close/>
                </a:path>
                <a:path w="1836420" h="690244">
                  <a:moveTo>
                    <a:pt x="1721335" y="0"/>
                  </a:moveTo>
                  <a:lnTo>
                    <a:pt x="1714705" y="4550"/>
                  </a:lnTo>
                  <a:lnTo>
                    <a:pt x="1712137" y="18341"/>
                  </a:lnTo>
                  <a:lnTo>
                    <a:pt x="1716686" y="24972"/>
                  </a:lnTo>
                  <a:lnTo>
                    <a:pt x="1764126" y="33802"/>
                  </a:lnTo>
                  <a:lnTo>
                    <a:pt x="1808346" y="17959"/>
                  </a:lnTo>
                  <a:lnTo>
                    <a:pt x="1817812" y="17959"/>
                  </a:lnTo>
                  <a:lnTo>
                    <a:pt x="17213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526279" y="1228344"/>
              <a:ext cx="1972055" cy="1557527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4571466" y="1361561"/>
              <a:ext cx="1774189" cy="1363345"/>
            </a:xfrm>
            <a:custGeom>
              <a:avLst/>
              <a:gdLst/>
              <a:ahLst/>
              <a:cxnLst/>
              <a:rect l="l" t="t" r="r" b="b"/>
              <a:pathLst>
                <a:path w="1774189" h="1363345">
                  <a:moveTo>
                    <a:pt x="1733947" y="30655"/>
                  </a:moveTo>
                  <a:lnTo>
                    <a:pt x="1708942" y="33812"/>
                  </a:lnTo>
                  <a:lnTo>
                    <a:pt x="0" y="1342947"/>
                  </a:lnTo>
                  <a:lnTo>
                    <a:pt x="15445" y="1363111"/>
                  </a:lnTo>
                  <a:lnTo>
                    <a:pt x="1724387" y="53977"/>
                  </a:lnTo>
                  <a:lnTo>
                    <a:pt x="1733947" y="30655"/>
                  </a:lnTo>
                  <a:close/>
                </a:path>
                <a:path w="1774189" h="1363345">
                  <a:moveTo>
                    <a:pt x="1771819" y="5233"/>
                  </a:moveTo>
                  <a:lnTo>
                    <a:pt x="1746250" y="5233"/>
                  </a:lnTo>
                  <a:lnTo>
                    <a:pt x="1761697" y="25396"/>
                  </a:lnTo>
                  <a:lnTo>
                    <a:pt x="1724387" y="53977"/>
                  </a:lnTo>
                  <a:lnTo>
                    <a:pt x="1706084" y="98625"/>
                  </a:lnTo>
                  <a:lnTo>
                    <a:pt x="1709190" y="106043"/>
                  </a:lnTo>
                  <a:lnTo>
                    <a:pt x="1722169" y="111365"/>
                  </a:lnTo>
                  <a:lnTo>
                    <a:pt x="1729587" y="108259"/>
                  </a:lnTo>
                  <a:lnTo>
                    <a:pt x="1771819" y="5233"/>
                  </a:lnTo>
                  <a:close/>
                </a:path>
                <a:path w="1774189" h="1363345">
                  <a:moveTo>
                    <a:pt x="1750292" y="10510"/>
                  </a:moveTo>
                  <a:lnTo>
                    <a:pt x="1742205" y="10510"/>
                  </a:lnTo>
                  <a:lnTo>
                    <a:pt x="1755547" y="27927"/>
                  </a:lnTo>
                  <a:lnTo>
                    <a:pt x="1733947" y="30655"/>
                  </a:lnTo>
                  <a:lnTo>
                    <a:pt x="1724387" y="53977"/>
                  </a:lnTo>
                  <a:lnTo>
                    <a:pt x="1761697" y="25396"/>
                  </a:lnTo>
                  <a:lnTo>
                    <a:pt x="1750292" y="10510"/>
                  </a:lnTo>
                  <a:close/>
                </a:path>
                <a:path w="1774189" h="1363345">
                  <a:moveTo>
                    <a:pt x="1773965" y="0"/>
                  </a:moveTo>
                  <a:lnTo>
                    <a:pt x="1657884" y="14659"/>
                  </a:lnTo>
                  <a:lnTo>
                    <a:pt x="1652955" y="21012"/>
                  </a:lnTo>
                  <a:lnTo>
                    <a:pt x="1654713" y="34930"/>
                  </a:lnTo>
                  <a:lnTo>
                    <a:pt x="1661067" y="39858"/>
                  </a:lnTo>
                  <a:lnTo>
                    <a:pt x="1708942" y="33812"/>
                  </a:lnTo>
                  <a:lnTo>
                    <a:pt x="1746250" y="5233"/>
                  </a:lnTo>
                  <a:lnTo>
                    <a:pt x="1771819" y="5233"/>
                  </a:lnTo>
                  <a:lnTo>
                    <a:pt x="1773965" y="0"/>
                  </a:lnTo>
                  <a:close/>
                </a:path>
                <a:path w="1774189" h="1363345">
                  <a:moveTo>
                    <a:pt x="1746250" y="5233"/>
                  </a:moveTo>
                  <a:lnTo>
                    <a:pt x="1708942" y="33812"/>
                  </a:lnTo>
                  <a:lnTo>
                    <a:pt x="1733947" y="30655"/>
                  </a:lnTo>
                  <a:lnTo>
                    <a:pt x="1742205" y="10510"/>
                  </a:lnTo>
                  <a:lnTo>
                    <a:pt x="1750292" y="10510"/>
                  </a:lnTo>
                  <a:lnTo>
                    <a:pt x="1746250" y="5233"/>
                  </a:lnTo>
                  <a:close/>
                </a:path>
                <a:path w="1774189" h="1363345">
                  <a:moveTo>
                    <a:pt x="1742205" y="10510"/>
                  </a:moveTo>
                  <a:lnTo>
                    <a:pt x="1733947" y="30655"/>
                  </a:lnTo>
                  <a:lnTo>
                    <a:pt x="1755547" y="27927"/>
                  </a:lnTo>
                  <a:lnTo>
                    <a:pt x="1742205" y="10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511039" y="2670048"/>
              <a:ext cx="1987295" cy="2270760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4555192" y="2693742"/>
              <a:ext cx="1790700" cy="2075180"/>
            </a:xfrm>
            <a:custGeom>
              <a:avLst/>
              <a:gdLst/>
              <a:ahLst/>
              <a:cxnLst/>
              <a:rect l="l" t="t" r="r" b="b"/>
              <a:pathLst>
                <a:path w="1790700" h="2075179">
                  <a:moveTo>
                    <a:pt x="1687869" y="2013070"/>
                  </a:moveTo>
                  <a:lnTo>
                    <a:pt x="1680641" y="2016594"/>
                  </a:lnTo>
                  <a:lnTo>
                    <a:pt x="1676074" y="2029858"/>
                  </a:lnTo>
                  <a:lnTo>
                    <a:pt x="1679600" y="2037086"/>
                  </a:lnTo>
                  <a:lnTo>
                    <a:pt x="1790228" y="2075177"/>
                  </a:lnTo>
                  <a:lnTo>
                    <a:pt x="1788228" y="2064371"/>
                  </a:lnTo>
                  <a:lnTo>
                    <a:pt x="1764155" y="2064371"/>
                  </a:lnTo>
                  <a:lnTo>
                    <a:pt x="1733493" y="2028779"/>
                  </a:lnTo>
                  <a:lnTo>
                    <a:pt x="1687869" y="2013070"/>
                  </a:lnTo>
                  <a:close/>
                </a:path>
                <a:path w="1790700" h="2075179">
                  <a:moveTo>
                    <a:pt x="1733493" y="2028779"/>
                  </a:moveTo>
                  <a:lnTo>
                    <a:pt x="1764155" y="2064371"/>
                  </a:lnTo>
                  <a:lnTo>
                    <a:pt x="1771094" y="2058393"/>
                  </a:lnTo>
                  <a:lnTo>
                    <a:pt x="1761289" y="2058393"/>
                  </a:lnTo>
                  <a:lnTo>
                    <a:pt x="1757326" y="2036984"/>
                  </a:lnTo>
                  <a:lnTo>
                    <a:pt x="1733493" y="2028779"/>
                  </a:lnTo>
                  <a:close/>
                </a:path>
                <a:path w="1790700" h="2075179">
                  <a:moveTo>
                    <a:pt x="1762305" y="1955573"/>
                  </a:moveTo>
                  <a:lnTo>
                    <a:pt x="1748510" y="1958126"/>
                  </a:lnTo>
                  <a:lnTo>
                    <a:pt x="1743955" y="1964753"/>
                  </a:lnTo>
                  <a:lnTo>
                    <a:pt x="1752738" y="2012201"/>
                  </a:lnTo>
                  <a:lnTo>
                    <a:pt x="1783400" y="2047792"/>
                  </a:lnTo>
                  <a:lnTo>
                    <a:pt x="1764155" y="2064371"/>
                  </a:lnTo>
                  <a:lnTo>
                    <a:pt x="1788228" y="2064371"/>
                  </a:lnTo>
                  <a:lnTo>
                    <a:pt x="1768930" y="1960129"/>
                  </a:lnTo>
                  <a:lnTo>
                    <a:pt x="1762305" y="1955573"/>
                  </a:lnTo>
                  <a:close/>
                </a:path>
                <a:path w="1790700" h="2075179">
                  <a:moveTo>
                    <a:pt x="1757326" y="2036984"/>
                  </a:moveTo>
                  <a:lnTo>
                    <a:pt x="1761289" y="2058393"/>
                  </a:lnTo>
                  <a:lnTo>
                    <a:pt x="1777912" y="2044072"/>
                  </a:lnTo>
                  <a:lnTo>
                    <a:pt x="1757326" y="2036984"/>
                  </a:lnTo>
                  <a:close/>
                </a:path>
                <a:path w="1790700" h="2075179">
                  <a:moveTo>
                    <a:pt x="1752738" y="2012201"/>
                  </a:moveTo>
                  <a:lnTo>
                    <a:pt x="1757326" y="2036984"/>
                  </a:lnTo>
                  <a:lnTo>
                    <a:pt x="1777912" y="2044072"/>
                  </a:lnTo>
                  <a:lnTo>
                    <a:pt x="1761289" y="2058393"/>
                  </a:lnTo>
                  <a:lnTo>
                    <a:pt x="1771094" y="2058393"/>
                  </a:lnTo>
                  <a:lnTo>
                    <a:pt x="1783400" y="2047792"/>
                  </a:lnTo>
                  <a:lnTo>
                    <a:pt x="1752738" y="2012201"/>
                  </a:lnTo>
                  <a:close/>
                </a:path>
                <a:path w="1790700" h="2075179">
                  <a:moveTo>
                    <a:pt x="19244" y="0"/>
                  </a:moveTo>
                  <a:lnTo>
                    <a:pt x="0" y="16577"/>
                  </a:lnTo>
                  <a:lnTo>
                    <a:pt x="1733493" y="2028779"/>
                  </a:lnTo>
                  <a:lnTo>
                    <a:pt x="1757326" y="2036984"/>
                  </a:lnTo>
                  <a:lnTo>
                    <a:pt x="1752738" y="2012201"/>
                  </a:lnTo>
                  <a:lnTo>
                    <a:pt x="192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83608" y="2663952"/>
              <a:ext cx="2033015" cy="2919984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4526707" y="2689303"/>
              <a:ext cx="1838960" cy="2722880"/>
            </a:xfrm>
            <a:custGeom>
              <a:avLst/>
              <a:gdLst/>
              <a:ahLst/>
              <a:cxnLst/>
              <a:rect l="l" t="t" r="r" b="b"/>
              <a:pathLst>
                <a:path w="1838960" h="2722879">
                  <a:moveTo>
                    <a:pt x="1744385" y="2648969"/>
                  </a:moveTo>
                  <a:lnTo>
                    <a:pt x="1736792" y="2651613"/>
                  </a:lnTo>
                  <a:lnTo>
                    <a:pt x="1730687" y="2664244"/>
                  </a:lnTo>
                  <a:lnTo>
                    <a:pt x="1733332" y="2671838"/>
                  </a:lnTo>
                  <a:lnTo>
                    <a:pt x="1838675" y="2722754"/>
                  </a:lnTo>
                  <a:lnTo>
                    <a:pt x="1837784" y="2708937"/>
                  </a:lnTo>
                  <a:lnTo>
                    <a:pt x="1814065" y="2708937"/>
                  </a:lnTo>
                  <a:lnTo>
                    <a:pt x="1787831" y="2669968"/>
                  </a:lnTo>
                  <a:lnTo>
                    <a:pt x="1744385" y="2648969"/>
                  </a:lnTo>
                  <a:close/>
                </a:path>
                <a:path w="1838960" h="2722879">
                  <a:moveTo>
                    <a:pt x="1787831" y="2669968"/>
                  </a:moveTo>
                  <a:lnTo>
                    <a:pt x="1814065" y="2708937"/>
                  </a:lnTo>
                  <a:lnTo>
                    <a:pt x="1823386" y="2702662"/>
                  </a:lnTo>
                  <a:lnTo>
                    <a:pt x="1811926" y="2702662"/>
                  </a:lnTo>
                  <a:lnTo>
                    <a:pt x="1810525" y="2680936"/>
                  </a:lnTo>
                  <a:lnTo>
                    <a:pt x="1787831" y="2669968"/>
                  </a:lnTo>
                  <a:close/>
                </a:path>
                <a:path w="1838960" h="2722879">
                  <a:moveTo>
                    <a:pt x="1825103" y="2600685"/>
                  </a:moveTo>
                  <a:lnTo>
                    <a:pt x="1811103" y="2601588"/>
                  </a:lnTo>
                  <a:lnTo>
                    <a:pt x="1805795" y="2607628"/>
                  </a:lnTo>
                  <a:lnTo>
                    <a:pt x="1808902" y="2655783"/>
                  </a:lnTo>
                  <a:lnTo>
                    <a:pt x="1835136" y="2694753"/>
                  </a:lnTo>
                  <a:lnTo>
                    <a:pt x="1814065" y="2708937"/>
                  </a:lnTo>
                  <a:lnTo>
                    <a:pt x="1837784" y="2708937"/>
                  </a:lnTo>
                  <a:lnTo>
                    <a:pt x="1831143" y="2605994"/>
                  </a:lnTo>
                  <a:lnTo>
                    <a:pt x="1825103" y="2600685"/>
                  </a:lnTo>
                  <a:close/>
                </a:path>
                <a:path w="1838960" h="2722879">
                  <a:moveTo>
                    <a:pt x="1810525" y="2680936"/>
                  </a:moveTo>
                  <a:lnTo>
                    <a:pt x="1811926" y="2702662"/>
                  </a:lnTo>
                  <a:lnTo>
                    <a:pt x="1830127" y="2690411"/>
                  </a:lnTo>
                  <a:lnTo>
                    <a:pt x="1810525" y="2680936"/>
                  </a:lnTo>
                  <a:close/>
                </a:path>
                <a:path w="1838960" h="2722879">
                  <a:moveTo>
                    <a:pt x="1808902" y="2655783"/>
                  </a:moveTo>
                  <a:lnTo>
                    <a:pt x="1810525" y="2680936"/>
                  </a:lnTo>
                  <a:lnTo>
                    <a:pt x="1830127" y="2690411"/>
                  </a:lnTo>
                  <a:lnTo>
                    <a:pt x="1811926" y="2702662"/>
                  </a:lnTo>
                  <a:lnTo>
                    <a:pt x="1823386" y="2702662"/>
                  </a:lnTo>
                  <a:lnTo>
                    <a:pt x="1835136" y="2694753"/>
                  </a:lnTo>
                  <a:lnTo>
                    <a:pt x="1808902" y="2655783"/>
                  </a:lnTo>
                  <a:close/>
                </a:path>
                <a:path w="1838960" h="2722879">
                  <a:moveTo>
                    <a:pt x="21070" y="0"/>
                  </a:moveTo>
                  <a:lnTo>
                    <a:pt x="0" y="14184"/>
                  </a:lnTo>
                  <a:lnTo>
                    <a:pt x="1787831" y="2669968"/>
                  </a:lnTo>
                  <a:lnTo>
                    <a:pt x="1810525" y="2680936"/>
                  </a:lnTo>
                  <a:lnTo>
                    <a:pt x="1808902" y="2655783"/>
                  </a:lnTo>
                  <a:lnTo>
                    <a:pt x="210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532376" y="2682239"/>
              <a:ext cx="1938527" cy="3557016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4573499" y="2707238"/>
              <a:ext cx="1750060" cy="3359150"/>
            </a:xfrm>
            <a:custGeom>
              <a:avLst/>
              <a:gdLst/>
              <a:ahLst/>
              <a:cxnLst/>
              <a:rect l="l" t="t" r="r" b="b"/>
              <a:pathLst>
                <a:path w="1750060" h="3359150">
                  <a:moveTo>
                    <a:pt x="1658899" y="3274690"/>
                  </a:moveTo>
                  <a:lnTo>
                    <a:pt x="1651052" y="3276442"/>
                  </a:lnTo>
                  <a:lnTo>
                    <a:pt x="1643532" y="3288285"/>
                  </a:lnTo>
                  <a:lnTo>
                    <a:pt x="1645284" y="3296133"/>
                  </a:lnTo>
                  <a:lnTo>
                    <a:pt x="1744056" y="3358851"/>
                  </a:lnTo>
                  <a:lnTo>
                    <a:pt x="1744906" y="3342235"/>
                  </a:lnTo>
                  <a:lnTo>
                    <a:pt x="1721175" y="3342235"/>
                  </a:lnTo>
                  <a:lnTo>
                    <a:pt x="1699636" y="3300558"/>
                  </a:lnTo>
                  <a:lnTo>
                    <a:pt x="1658899" y="3274690"/>
                  </a:lnTo>
                  <a:close/>
                </a:path>
                <a:path w="1750060" h="3359150">
                  <a:moveTo>
                    <a:pt x="1699636" y="3300558"/>
                  </a:moveTo>
                  <a:lnTo>
                    <a:pt x="1721175" y="3342235"/>
                  </a:lnTo>
                  <a:lnTo>
                    <a:pt x="1733606" y="3335811"/>
                  </a:lnTo>
                  <a:lnTo>
                    <a:pt x="1719802" y="3335811"/>
                  </a:lnTo>
                  <a:lnTo>
                    <a:pt x="1720913" y="3314068"/>
                  </a:lnTo>
                  <a:lnTo>
                    <a:pt x="1699636" y="3300558"/>
                  </a:lnTo>
                  <a:close/>
                </a:path>
                <a:path w="1750060" h="3359150">
                  <a:moveTo>
                    <a:pt x="1730634" y="3235316"/>
                  </a:moveTo>
                  <a:lnTo>
                    <a:pt x="1724665" y="3240704"/>
                  </a:lnTo>
                  <a:lnTo>
                    <a:pt x="1722200" y="3288896"/>
                  </a:lnTo>
                  <a:lnTo>
                    <a:pt x="1743739" y="3330574"/>
                  </a:lnTo>
                  <a:lnTo>
                    <a:pt x="1721175" y="3342235"/>
                  </a:lnTo>
                  <a:lnTo>
                    <a:pt x="1744906" y="3342235"/>
                  </a:lnTo>
                  <a:lnTo>
                    <a:pt x="1750032" y="3242001"/>
                  </a:lnTo>
                  <a:lnTo>
                    <a:pt x="1744644" y="3236032"/>
                  </a:lnTo>
                  <a:lnTo>
                    <a:pt x="1730634" y="3235316"/>
                  </a:lnTo>
                  <a:close/>
                </a:path>
                <a:path w="1750060" h="3359150">
                  <a:moveTo>
                    <a:pt x="1720913" y="3314068"/>
                  </a:moveTo>
                  <a:lnTo>
                    <a:pt x="1719802" y="3335811"/>
                  </a:lnTo>
                  <a:lnTo>
                    <a:pt x="1739292" y="3325738"/>
                  </a:lnTo>
                  <a:lnTo>
                    <a:pt x="1720913" y="3314068"/>
                  </a:lnTo>
                  <a:close/>
                </a:path>
                <a:path w="1750060" h="3359150">
                  <a:moveTo>
                    <a:pt x="1722200" y="3288896"/>
                  </a:moveTo>
                  <a:lnTo>
                    <a:pt x="1720913" y="3314068"/>
                  </a:lnTo>
                  <a:lnTo>
                    <a:pt x="1739292" y="3325738"/>
                  </a:lnTo>
                  <a:lnTo>
                    <a:pt x="1719802" y="3335811"/>
                  </a:lnTo>
                  <a:lnTo>
                    <a:pt x="1733606" y="3335811"/>
                  </a:lnTo>
                  <a:lnTo>
                    <a:pt x="1743739" y="3330574"/>
                  </a:lnTo>
                  <a:lnTo>
                    <a:pt x="1722200" y="3288896"/>
                  </a:lnTo>
                  <a:close/>
                </a:path>
                <a:path w="1750060" h="3359150">
                  <a:moveTo>
                    <a:pt x="22565" y="0"/>
                  </a:moveTo>
                  <a:lnTo>
                    <a:pt x="0" y="11661"/>
                  </a:lnTo>
                  <a:lnTo>
                    <a:pt x="1699636" y="3300558"/>
                  </a:lnTo>
                  <a:lnTo>
                    <a:pt x="1720913" y="3314068"/>
                  </a:lnTo>
                  <a:lnTo>
                    <a:pt x="1722200" y="3288896"/>
                  </a:lnTo>
                  <a:lnTo>
                    <a:pt x="2256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020568" y="2170176"/>
              <a:ext cx="1676400" cy="749808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3061182" y="2191084"/>
              <a:ext cx="1483995" cy="577850"/>
            </a:xfrm>
            <a:custGeom>
              <a:avLst/>
              <a:gdLst/>
              <a:ahLst/>
              <a:cxnLst/>
              <a:rect l="l" t="t" r="r" b="b"/>
              <a:pathLst>
                <a:path w="1483995" h="577850">
                  <a:moveTo>
                    <a:pt x="1411600" y="544183"/>
                  </a:moveTo>
                  <a:lnTo>
                    <a:pt x="1364081" y="552580"/>
                  </a:lnTo>
                  <a:lnTo>
                    <a:pt x="1359471" y="559169"/>
                  </a:lnTo>
                  <a:lnTo>
                    <a:pt x="1361912" y="572983"/>
                  </a:lnTo>
                  <a:lnTo>
                    <a:pt x="1368501" y="577593"/>
                  </a:lnTo>
                  <a:lnTo>
                    <a:pt x="1465636" y="560428"/>
                  </a:lnTo>
                  <a:lnTo>
                    <a:pt x="1455667" y="560428"/>
                  </a:lnTo>
                  <a:lnTo>
                    <a:pt x="1411600" y="544183"/>
                  </a:lnTo>
                  <a:close/>
                </a:path>
                <a:path w="1483995" h="577850">
                  <a:moveTo>
                    <a:pt x="1436419" y="539798"/>
                  </a:moveTo>
                  <a:lnTo>
                    <a:pt x="1411600" y="544183"/>
                  </a:lnTo>
                  <a:lnTo>
                    <a:pt x="1455667" y="560428"/>
                  </a:lnTo>
                  <a:lnTo>
                    <a:pt x="1457080" y="556595"/>
                  </a:lnTo>
                  <a:lnTo>
                    <a:pt x="1450270" y="556595"/>
                  </a:lnTo>
                  <a:lnTo>
                    <a:pt x="1436419" y="539798"/>
                  </a:lnTo>
                  <a:close/>
                </a:path>
                <a:path w="1483995" h="577850">
                  <a:moveTo>
                    <a:pt x="1401278" y="466192"/>
                  </a:moveTo>
                  <a:lnTo>
                    <a:pt x="1390455" y="475117"/>
                  </a:lnTo>
                  <a:lnTo>
                    <a:pt x="1389686" y="483121"/>
                  </a:lnTo>
                  <a:lnTo>
                    <a:pt x="1420385" y="520352"/>
                  </a:lnTo>
                  <a:lnTo>
                    <a:pt x="1464452" y="536596"/>
                  </a:lnTo>
                  <a:lnTo>
                    <a:pt x="1455667" y="560428"/>
                  </a:lnTo>
                  <a:lnTo>
                    <a:pt x="1465636" y="560428"/>
                  </a:lnTo>
                  <a:lnTo>
                    <a:pt x="1483718" y="557232"/>
                  </a:lnTo>
                  <a:lnTo>
                    <a:pt x="1409282" y="466962"/>
                  </a:lnTo>
                  <a:lnTo>
                    <a:pt x="1401278" y="466192"/>
                  </a:lnTo>
                  <a:close/>
                </a:path>
                <a:path w="1483995" h="577850">
                  <a:moveTo>
                    <a:pt x="1457859" y="536009"/>
                  </a:moveTo>
                  <a:lnTo>
                    <a:pt x="1436419" y="539798"/>
                  </a:lnTo>
                  <a:lnTo>
                    <a:pt x="1450270" y="556595"/>
                  </a:lnTo>
                  <a:lnTo>
                    <a:pt x="1457859" y="536009"/>
                  </a:lnTo>
                  <a:close/>
                </a:path>
                <a:path w="1483995" h="577850">
                  <a:moveTo>
                    <a:pt x="1462860" y="536009"/>
                  </a:moveTo>
                  <a:lnTo>
                    <a:pt x="1457859" y="536009"/>
                  </a:lnTo>
                  <a:lnTo>
                    <a:pt x="1450270" y="556595"/>
                  </a:lnTo>
                  <a:lnTo>
                    <a:pt x="1457080" y="556595"/>
                  </a:lnTo>
                  <a:lnTo>
                    <a:pt x="1464452" y="536596"/>
                  </a:lnTo>
                  <a:lnTo>
                    <a:pt x="1462860" y="536009"/>
                  </a:lnTo>
                  <a:close/>
                </a:path>
                <a:path w="1483995" h="577850">
                  <a:moveTo>
                    <a:pt x="8784" y="0"/>
                  </a:moveTo>
                  <a:lnTo>
                    <a:pt x="0" y="23831"/>
                  </a:lnTo>
                  <a:lnTo>
                    <a:pt x="1411600" y="544183"/>
                  </a:lnTo>
                  <a:lnTo>
                    <a:pt x="1436419" y="539798"/>
                  </a:lnTo>
                  <a:lnTo>
                    <a:pt x="1420385" y="520352"/>
                  </a:lnTo>
                  <a:lnTo>
                    <a:pt x="8784" y="0"/>
                  </a:lnTo>
                  <a:close/>
                </a:path>
                <a:path w="1483995" h="577850">
                  <a:moveTo>
                    <a:pt x="1420385" y="520352"/>
                  </a:moveTo>
                  <a:lnTo>
                    <a:pt x="1436419" y="539798"/>
                  </a:lnTo>
                  <a:lnTo>
                    <a:pt x="1457859" y="536009"/>
                  </a:lnTo>
                  <a:lnTo>
                    <a:pt x="1462860" y="536009"/>
                  </a:lnTo>
                  <a:lnTo>
                    <a:pt x="1420385" y="520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2971800" y="2173224"/>
              <a:ext cx="1743455" cy="1405127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3011902" y="2192460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438690" y="1172999"/>
                  </a:moveTo>
                  <a:lnTo>
                    <a:pt x="1432294" y="1177872"/>
                  </a:lnTo>
                  <a:lnTo>
                    <a:pt x="1430416" y="1191775"/>
                  </a:lnTo>
                  <a:lnTo>
                    <a:pt x="1435289" y="1198171"/>
                  </a:lnTo>
                  <a:lnTo>
                    <a:pt x="1551237" y="1213841"/>
                  </a:lnTo>
                  <a:lnTo>
                    <a:pt x="1549043" y="1208354"/>
                  </a:lnTo>
                  <a:lnTo>
                    <a:pt x="1523552" y="1208354"/>
                  </a:lnTo>
                  <a:lnTo>
                    <a:pt x="1486511" y="1179462"/>
                  </a:lnTo>
                  <a:lnTo>
                    <a:pt x="1438690" y="1172999"/>
                  </a:lnTo>
                  <a:close/>
                </a:path>
                <a:path w="1551304" h="1214120">
                  <a:moveTo>
                    <a:pt x="1486511" y="1179462"/>
                  </a:moveTo>
                  <a:lnTo>
                    <a:pt x="1523552" y="1208354"/>
                  </a:lnTo>
                  <a:lnTo>
                    <a:pt x="1527686" y="1203054"/>
                  </a:lnTo>
                  <a:lnTo>
                    <a:pt x="1519570" y="1203054"/>
                  </a:lnTo>
                  <a:lnTo>
                    <a:pt x="1511488" y="1182838"/>
                  </a:lnTo>
                  <a:lnTo>
                    <a:pt x="1486511" y="1179462"/>
                  </a:lnTo>
                  <a:close/>
                </a:path>
                <a:path w="1551304" h="1214120">
                  <a:moveTo>
                    <a:pt x="1500414" y="1102029"/>
                  </a:moveTo>
                  <a:lnTo>
                    <a:pt x="1487388" y="1107236"/>
                  </a:lnTo>
                  <a:lnTo>
                    <a:pt x="1484219" y="1114628"/>
                  </a:lnTo>
                  <a:lnTo>
                    <a:pt x="1502132" y="1159434"/>
                  </a:lnTo>
                  <a:lnTo>
                    <a:pt x="1539173" y="1188326"/>
                  </a:lnTo>
                  <a:lnTo>
                    <a:pt x="1523552" y="1208354"/>
                  </a:lnTo>
                  <a:lnTo>
                    <a:pt x="1549043" y="1208354"/>
                  </a:lnTo>
                  <a:lnTo>
                    <a:pt x="1507804" y="1105198"/>
                  </a:lnTo>
                  <a:lnTo>
                    <a:pt x="1500414" y="1102029"/>
                  </a:lnTo>
                  <a:close/>
                </a:path>
                <a:path w="1551304" h="1214120">
                  <a:moveTo>
                    <a:pt x="1511488" y="1182838"/>
                  </a:moveTo>
                  <a:lnTo>
                    <a:pt x="1519570" y="1203054"/>
                  </a:lnTo>
                  <a:lnTo>
                    <a:pt x="1533063" y="1185754"/>
                  </a:lnTo>
                  <a:lnTo>
                    <a:pt x="1511488" y="1182838"/>
                  </a:lnTo>
                  <a:close/>
                </a:path>
                <a:path w="1551304" h="1214120">
                  <a:moveTo>
                    <a:pt x="1502132" y="1159434"/>
                  </a:moveTo>
                  <a:lnTo>
                    <a:pt x="1511488" y="1182838"/>
                  </a:lnTo>
                  <a:lnTo>
                    <a:pt x="1533063" y="1185754"/>
                  </a:lnTo>
                  <a:lnTo>
                    <a:pt x="1519570" y="1203054"/>
                  </a:lnTo>
                  <a:lnTo>
                    <a:pt x="1527686" y="1203054"/>
                  </a:lnTo>
                  <a:lnTo>
                    <a:pt x="1539173" y="1188326"/>
                  </a:lnTo>
                  <a:lnTo>
                    <a:pt x="1502132" y="1159434"/>
                  </a:lnTo>
                  <a:close/>
                </a:path>
                <a:path w="1551304" h="1214120">
                  <a:moveTo>
                    <a:pt x="15622" y="0"/>
                  </a:moveTo>
                  <a:lnTo>
                    <a:pt x="0" y="20027"/>
                  </a:lnTo>
                  <a:lnTo>
                    <a:pt x="1486511" y="1179462"/>
                  </a:lnTo>
                  <a:lnTo>
                    <a:pt x="1511488" y="1182838"/>
                  </a:lnTo>
                  <a:lnTo>
                    <a:pt x="1502132" y="1159434"/>
                  </a:lnTo>
                  <a:lnTo>
                    <a:pt x="156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2990088" y="2170176"/>
              <a:ext cx="1694688" cy="218846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030381" y="2188706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03389" y="1927774"/>
                  </a:moveTo>
                  <a:lnTo>
                    <a:pt x="1395939" y="1930801"/>
                  </a:lnTo>
                  <a:lnTo>
                    <a:pt x="1390484" y="1943726"/>
                  </a:lnTo>
                  <a:lnTo>
                    <a:pt x="1393511" y="1951174"/>
                  </a:lnTo>
                  <a:lnTo>
                    <a:pt x="1501303" y="1996676"/>
                  </a:lnTo>
                  <a:lnTo>
                    <a:pt x="1499849" y="1984110"/>
                  </a:lnTo>
                  <a:lnTo>
                    <a:pt x="1476011" y="1984110"/>
                  </a:lnTo>
                  <a:lnTo>
                    <a:pt x="1447847" y="1946541"/>
                  </a:lnTo>
                  <a:lnTo>
                    <a:pt x="1403389" y="1927774"/>
                  </a:lnTo>
                  <a:close/>
                </a:path>
                <a:path w="1501775" h="1997075">
                  <a:moveTo>
                    <a:pt x="1447847" y="1946541"/>
                  </a:moveTo>
                  <a:lnTo>
                    <a:pt x="1476011" y="1984110"/>
                  </a:lnTo>
                  <a:lnTo>
                    <a:pt x="1484204" y="1977969"/>
                  </a:lnTo>
                  <a:lnTo>
                    <a:pt x="1473569" y="1977969"/>
                  </a:lnTo>
                  <a:lnTo>
                    <a:pt x="1471066" y="1956342"/>
                  </a:lnTo>
                  <a:lnTo>
                    <a:pt x="1447847" y="1946541"/>
                  </a:lnTo>
                  <a:close/>
                </a:path>
                <a:path w="1501775" h="1997075">
                  <a:moveTo>
                    <a:pt x="1481550" y="1875454"/>
                  </a:moveTo>
                  <a:lnTo>
                    <a:pt x="1467615" y="1877067"/>
                  </a:lnTo>
                  <a:lnTo>
                    <a:pt x="1462620" y="1883369"/>
                  </a:lnTo>
                  <a:lnTo>
                    <a:pt x="1468168" y="1931305"/>
                  </a:lnTo>
                  <a:lnTo>
                    <a:pt x="1496334" y="1968875"/>
                  </a:lnTo>
                  <a:lnTo>
                    <a:pt x="1476011" y="1984110"/>
                  </a:lnTo>
                  <a:lnTo>
                    <a:pt x="1499849" y="1984110"/>
                  </a:lnTo>
                  <a:lnTo>
                    <a:pt x="1487853" y="1880449"/>
                  </a:lnTo>
                  <a:lnTo>
                    <a:pt x="1481550" y="1875454"/>
                  </a:lnTo>
                  <a:close/>
                </a:path>
                <a:path w="1501775" h="1997075">
                  <a:moveTo>
                    <a:pt x="1471066" y="1956342"/>
                  </a:moveTo>
                  <a:lnTo>
                    <a:pt x="1473569" y="1977969"/>
                  </a:lnTo>
                  <a:lnTo>
                    <a:pt x="1491123" y="1964809"/>
                  </a:lnTo>
                  <a:lnTo>
                    <a:pt x="1471066" y="1956342"/>
                  </a:lnTo>
                  <a:close/>
                </a:path>
                <a:path w="1501775" h="1997075">
                  <a:moveTo>
                    <a:pt x="1468168" y="1931305"/>
                  </a:moveTo>
                  <a:lnTo>
                    <a:pt x="1471066" y="1956342"/>
                  </a:lnTo>
                  <a:lnTo>
                    <a:pt x="1491123" y="1964809"/>
                  </a:lnTo>
                  <a:lnTo>
                    <a:pt x="1473569" y="1977969"/>
                  </a:lnTo>
                  <a:lnTo>
                    <a:pt x="1484204" y="1977969"/>
                  </a:lnTo>
                  <a:lnTo>
                    <a:pt x="1496334" y="1968875"/>
                  </a:lnTo>
                  <a:lnTo>
                    <a:pt x="1468168" y="1931305"/>
                  </a:lnTo>
                  <a:close/>
                </a:path>
                <a:path w="1501775" h="1997075">
                  <a:moveTo>
                    <a:pt x="20323" y="0"/>
                  </a:moveTo>
                  <a:lnTo>
                    <a:pt x="0" y="15236"/>
                  </a:lnTo>
                  <a:lnTo>
                    <a:pt x="1447847" y="1946541"/>
                  </a:lnTo>
                  <a:lnTo>
                    <a:pt x="1471066" y="1956342"/>
                  </a:lnTo>
                  <a:lnTo>
                    <a:pt x="1468168" y="1931305"/>
                  </a:lnTo>
                  <a:lnTo>
                    <a:pt x="2032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974848" y="2170176"/>
              <a:ext cx="1746503" cy="2852928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3014602" y="2190286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463939" y="2581241"/>
                  </a:moveTo>
                  <a:lnTo>
                    <a:pt x="1456187" y="2583379"/>
                  </a:lnTo>
                  <a:lnTo>
                    <a:pt x="1449260" y="2595577"/>
                  </a:lnTo>
                  <a:lnTo>
                    <a:pt x="1451396" y="2603329"/>
                  </a:lnTo>
                  <a:lnTo>
                    <a:pt x="1553138" y="2661105"/>
                  </a:lnTo>
                  <a:lnTo>
                    <a:pt x="1553166" y="2645709"/>
                  </a:lnTo>
                  <a:lnTo>
                    <a:pt x="1529507" y="2645709"/>
                  </a:lnTo>
                  <a:lnTo>
                    <a:pt x="1505900" y="2605071"/>
                  </a:lnTo>
                  <a:lnTo>
                    <a:pt x="1463939" y="2581241"/>
                  </a:lnTo>
                  <a:close/>
                </a:path>
                <a:path w="1553845" h="2661285">
                  <a:moveTo>
                    <a:pt x="1505900" y="2605071"/>
                  </a:moveTo>
                  <a:lnTo>
                    <a:pt x="1529507" y="2645709"/>
                  </a:lnTo>
                  <a:lnTo>
                    <a:pt x="1540561" y="2639288"/>
                  </a:lnTo>
                  <a:lnTo>
                    <a:pt x="1527778" y="2639288"/>
                  </a:lnTo>
                  <a:lnTo>
                    <a:pt x="1527817" y="2617517"/>
                  </a:lnTo>
                  <a:lnTo>
                    <a:pt x="1505900" y="2605071"/>
                  </a:lnTo>
                  <a:close/>
                </a:path>
                <a:path w="1553845" h="2661285">
                  <a:moveTo>
                    <a:pt x="1533646" y="2538382"/>
                  </a:moveTo>
                  <a:lnTo>
                    <a:pt x="1527950" y="2544057"/>
                  </a:lnTo>
                  <a:lnTo>
                    <a:pt x="1527863" y="2592313"/>
                  </a:lnTo>
                  <a:lnTo>
                    <a:pt x="1551470" y="2632951"/>
                  </a:lnTo>
                  <a:lnTo>
                    <a:pt x="1529507" y="2645709"/>
                  </a:lnTo>
                  <a:lnTo>
                    <a:pt x="1553166" y="2645709"/>
                  </a:lnTo>
                  <a:lnTo>
                    <a:pt x="1553283" y="2581241"/>
                  </a:lnTo>
                  <a:lnTo>
                    <a:pt x="1553305" y="2544057"/>
                  </a:lnTo>
                  <a:lnTo>
                    <a:pt x="1547675" y="2538407"/>
                  </a:lnTo>
                  <a:lnTo>
                    <a:pt x="1533646" y="2538382"/>
                  </a:lnTo>
                  <a:close/>
                </a:path>
                <a:path w="1553845" h="2661285">
                  <a:moveTo>
                    <a:pt x="1527817" y="2617517"/>
                  </a:moveTo>
                  <a:lnTo>
                    <a:pt x="1527778" y="2639288"/>
                  </a:lnTo>
                  <a:lnTo>
                    <a:pt x="1546749" y="2628268"/>
                  </a:lnTo>
                  <a:lnTo>
                    <a:pt x="1527817" y="2617517"/>
                  </a:lnTo>
                  <a:close/>
                </a:path>
                <a:path w="1553845" h="2661285">
                  <a:moveTo>
                    <a:pt x="1527863" y="2592313"/>
                  </a:moveTo>
                  <a:lnTo>
                    <a:pt x="1527817" y="2617517"/>
                  </a:lnTo>
                  <a:lnTo>
                    <a:pt x="1546749" y="2628268"/>
                  </a:lnTo>
                  <a:lnTo>
                    <a:pt x="1527778" y="2639288"/>
                  </a:lnTo>
                  <a:lnTo>
                    <a:pt x="1540561" y="2639288"/>
                  </a:lnTo>
                  <a:lnTo>
                    <a:pt x="1551470" y="2632951"/>
                  </a:lnTo>
                  <a:lnTo>
                    <a:pt x="1527863" y="2592313"/>
                  </a:lnTo>
                  <a:close/>
                </a:path>
                <a:path w="1553845" h="2661285">
                  <a:moveTo>
                    <a:pt x="21963" y="0"/>
                  </a:moveTo>
                  <a:lnTo>
                    <a:pt x="0" y="12758"/>
                  </a:lnTo>
                  <a:lnTo>
                    <a:pt x="1505900" y="2605071"/>
                  </a:lnTo>
                  <a:lnTo>
                    <a:pt x="1527817" y="2617517"/>
                  </a:lnTo>
                  <a:lnTo>
                    <a:pt x="1527863" y="2592313"/>
                  </a:lnTo>
                  <a:lnTo>
                    <a:pt x="2196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011424" y="2164079"/>
              <a:ext cx="1688592" cy="3520440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3050105" y="2182182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18365" y="3241582"/>
                  </a:moveTo>
                  <a:lnTo>
                    <a:pt x="1410431" y="3242887"/>
                  </a:lnTo>
                  <a:lnTo>
                    <a:pt x="1402255" y="3254287"/>
                  </a:lnTo>
                  <a:lnTo>
                    <a:pt x="1403562" y="3262222"/>
                  </a:lnTo>
                  <a:lnTo>
                    <a:pt x="1498636" y="3330413"/>
                  </a:lnTo>
                  <a:lnTo>
                    <a:pt x="1500561" y="3312590"/>
                  </a:lnTo>
                  <a:lnTo>
                    <a:pt x="1476754" y="3312590"/>
                  </a:lnTo>
                  <a:lnTo>
                    <a:pt x="1457576" y="3269705"/>
                  </a:lnTo>
                  <a:lnTo>
                    <a:pt x="1418365" y="3241582"/>
                  </a:lnTo>
                  <a:close/>
                </a:path>
                <a:path w="1511300" h="3330575">
                  <a:moveTo>
                    <a:pt x="1457576" y="3269705"/>
                  </a:moveTo>
                  <a:lnTo>
                    <a:pt x="1476754" y="3312590"/>
                  </a:lnTo>
                  <a:lnTo>
                    <a:pt x="1491399" y="3306041"/>
                  </a:lnTo>
                  <a:lnTo>
                    <a:pt x="1475720" y="3306041"/>
                  </a:lnTo>
                  <a:lnTo>
                    <a:pt x="1478058" y="3284395"/>
                  </a:lnTo>
                  <a:lnTo>
                    <a:pt x="1457576" y="3269705"/>
                  </a:lnTo>
                  <a:close/>
                </a:path>
                <a:path w="1511300" h="3330575">
                  <a:moveTo>
                    <a:pt x="1492208" y="3206318"/>
                  </a:moveTo>
                  <a:lnTo>
                    <a:pt x="1485944" y="3211361"/>
                  </a:lnTo>
                  <a:lnTo>
                    <a:pt x="1480763" y="3259338"/>
                  </a:lnTo>
                  <a:lnTo>
                    <a:pt x="1499941" y="3302220"/>
                  </a:lnTo>
                  <a:lnTo>
                    <a:pt x="1476754" y="3312590"/>
                  </a:lnTo>
                  <a:lnTo>
                    <a:pt x="1500561" y="3312590"/>
                  </a:lnTo>
                  <a:lnTo>
                    <a:pt x="1511197" y="3214088"/>
                  </a:lnTo>
                  <a:lnTo>
                    <a:pt x="1506155" y="3207824"/>
                  </a:lnTo>
                  <a:lnTo>
                    <a:pt x="1492208" y="3206318"/>
                  </a:lnTo>
                  <a:close/>
                </a:path>
                <a:path w="1511300" h="3330575">
                  <a:moveTo>
                    <a:pt x="1478058" y="3284395"/>
                  </a:moveTo>
                  <a:lnTo>
                    <a:pt x="1475720" y="3306041"/>
                  </a:lnTo>
                  <a:lnTo>
                    <a:pt x="1495750" y="3297085"/>
                  </a:lnTo>
                  <a:lnTo>
                    <a:pt x="1478058" y="3284395"/>
                  </a:lnTo>
                  <a:close/>
                </a:path>
                <a:path w="1511300" h="3330575">
                  <a:moveTo>
                    <a:pt x="1480763" y="3259338"/>
                  </a:moveTo>
                  <a:lnTo>
                    <a:pt x="1478058" y="3284395"/>
                  </a:lnTo>
                  <a:lnTo>
                    <a:pt x="1495750" y="3297085"/>
                  </a:lnTo>
                  <a:lnTo>
                    <a:pt x="1475720" y="3306041"/>
                  </a:lnTo>
                  <a:lnTo>
                    <a:pt x="1491399" y="3306041"/>
                  </a:lnTo>
                  <a:lnTo>
                    <a:pt x="1499941" y="3302220"/>
                  </a:lnTo>
                  <a:lnTo>
                    <a:pt x="1480763" y="3259338"/>
                  </a:lnTo>
                  <a:close/>
                </a:path>
                <a:path w="1511300" h="3330575">
                  <a:moveTo>
                    <a:pt x="23186" y="0"/>
                  </a:moveTo>
                  <a:lnTo>
                    <a:pt x="0" y="10369"/>
                  </a:lnTo>
                  <a:lnTo>
                    <a:pt x="1457576" y="3269705"/>
                  </a:lnTo>
                  <a:lnTo>
                    <a:pt x="1478058" y="3284395"/>
                  </a:lnTo>
                  <a:lnTo>
                    <a:pt x="1480763" y="3259338"/>
                  </a:lnTo>
                  <a:lnTo>
                    <a:pt x="231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993136" y="5257799"/>
              <a:ext cx="1725167" cy="371856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3033711" y="5276169"/>
              <a:ext cx="1530985" cy="227329"/>
            </a:xfrm>
            <a:custGeom>
              <a:avLst/>
              <a:gdLst/>
              <a:ahLst/>
              <a:cxnLst/>
              <a:rect l="l" t="t" r="r" b="b"/>
              <a:pathLst>
                <a:path w="1530985" h="227329">
                  <a:moveTo>
                    <a:pt x="1457358" y="184377"/>
                  </a:moveTo>
                  <a:lnTo>
                    <a:pt x="1413282" y="204024"/>
                  </a:lnTo>
                  <a:lnTo>
                    <a:pt x="1410404" y="211532"/>
                  </a:lnTo>
                  <a:lnTo>
                    <a:pt x="1416116" y="224345"/>
                  </a:lnTo>
                  <a:lnTo>
                    <a:pt x="1423624" y="227223"/>
                  </a:lnTo>
                  <a:lnTo>
                    <a:pt x="1508307" y="189476"/>
                  </a:lnTo>
                  <a:lnTo>
                    <a:pt x="1504055" y="189476"/>
                  </a:lnTo>
                  <a:lnTo>
                    <a:pt x="1457358" y="184377"/>
                  </a:lnTo>
                  <a:close/>
                </a:path>
                <a:path w="1530985" h="227329">
                  <a:moveTo>
                    <a:pt x="1480378" y="174116"/>
                  </a:moveTo>
                  <a:lnTo>
                    <a:pt x="1457358" y="184377"/>
                  </a:lnTo>
                  <a:lnTo>
                    <a:pt x="1504055" y="189476"/>
                  </a:lnTo>
                  <a:lnTo>
                    <a:pt x="1504319" y="187062"/>
                  </a:lnTo>
                  <a:lnTo>
                    <a:pt x="1497882" y="187062"/>
                  </a:lnTo>
                  <a:lnTo>
                    <a:pt x="1480378" y="174116"/>
                  </a:lnTo>
                  <a:close/>
                </a:path>
                <a:path w="1530985" h="227329">
                  <a:moveTo>
                    <a:pt x="1436422" y="110012"/>
                  </a:moveTo>
                  <a:lnTo>
                    <a:pt x="1428469" y="111202"/>
                  </a:lnTo>
                  <a:lnTo>
                    <a:pt x="1420127" y="122480"/>
                  </a:lnTo>
                  <a:lnTo>
                    <a:pt x="1421317" y="130432"/>
                  </a:lnTo>
                  <a:lnTo>
                    <a:pt x="1460115" y="159128"/>
                  </a:lnTo>
                  <a:lnTo>
                    <a:pt x="1506813" y="164227"/>
                  </a:lnTo>
                  <a:lnTo>
                    <a:pt x="1504055" y="189476"/>
                  </a:lnTo>
                  <a:lnTo>
                    <a:pt x="1508307" y="189476"/>
                  </a:lnTo>
                  <a:lnTo>
                    <a:pt x="1530490" y="179588"/>
                  </a:lnTo>
                  <a:lnTo>
                    <a:pt x="1436422" y="110012"/>
                  </a:lnTo>
                  <a:close/>
                </a:path>
                <a:path w="1530985" h="227329">
                  <a:moveTo>
                    <a:pt x="1500263" y="165252"/>
                  </a:moveTo>
                  <a:lnTo>
                    <a:pt x="1480378" y="174116"/>
                  </a:lnTo>
                  <a:lnTo>
                    <a:pt x="1497882" y="187062"/>
                  </a:lnTo>
                  <a:lnTo>
                    <a:pt x="1500263" y="165252"/>
                  </a:lnTo>
                  <a:close/>
                </a:path>
                <a:path w="1530985" h="227329">
                  <a:moveTo>
                    <a:pt x="1506701" y="165252"/>
                  </a:moveTo>
                  <a:lnTo>
                    <a:pt x="1500263" y="165252"/>
                  </a:lnTo>
                  <a:lnTo>
                    <a:pt x="1497882" y="187062"/>
                  </a:lnTo>
                  <a:lnTo>
                    <a:pt x="1504319" y="187062"/>
                  </a:lnTo>
                  <a:lnTo>
                    <a:pt x="1506701" y="165252"/>
                  </a:lnTo>
                  <a:close/>
                </a:path>
                <a:path w="1530985" h="227329">
                  <a:moveTo>
                    <a:pt x="2757" y="0"/>
                  </a:moveTo>
                  <a:lnTo>
                    <a:pt x="0" y="25248"/>
                  </a:lnTo>
                  <a:lnTo>
                    <a:pt x="1457358" y="184377"/>
                  </a:lnTo>
                  <a:lnTo>
                    <a:pt x="1480378" y="174116"/>
                  </a:lnTo>
                  <a:lnTo>
                    <a:pt x="1460115" y="159128"/>
                  </a:lnTo>
                  <a:lnTo>
                    <a:pt x="2757" y="0"/>
                  </a:lnTo>
                  <a:close/>
                </a:path>
                <a:path w="1530985" h="227329">
                  <a:moveTo>
                    <a:pt x="1460115" y="159128"/>
                  </a:moveTo>
                  <a:lnTo>
                    <a:pt x="1480378" y="174116"/>
                  </a:lnTo>
                  <a:lnTo>
                    <a:pt x="1500263" y="165252"/>
                  </a:lnTo>
                  <a:lnTo>
                    <a:pt x="1506701" y="165252"/>
                  </a:lnTo>
                  <a:lnTo>
                    <a:pt x="1506813" y="164227"/>
                  </a:lnTo>
                  <a:lnTo>
                    <a:pt x="1460115" y="1591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038856" y="4739639"/>
              <a:ext cx="1676399" cy="615695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3078247" y="4844023"/>
              <a:ext cx="1485265" cy="451484"/>
            </a:xfrm>
            <a:custGeom>
              <a:avLst/>
              <a:gdLst/>
              <a:ahLst/>
              <a:cxnLst/>
              <a:rect l="l" t="t" r="r" b="b"/>
              <a:pathLst>
                <a:path w="1485264" h="451485">
                  <a:moveTo>
                    <a:pt x="1411946" y="36893"/>
                  </a:moveTo>
                  <a:lnTo>
                    <a:pt x="0" y="426951"/>
                  </a:lnTo>
                  <a:lnTo>
                    <a:pt x="6762" y="451434"/>
                  </a:lnTo>
                  <a:lnTo>
                    <a:pt x="1418709" y="61375"/>
                  </a:lnTo>
                  <a:lnTo>
                    <a:pt x="1436313" y="43337"/>
                  </a:lnTo>
                  <a:lnTo>
                    <a:pt x="1411946" y="36893"/>
                  </a:lnTo>
                  <a:close/>
                </a:path>
                <a:path w="1485264" h="451485">
                  <a:moveTo>
                    <a:pt x="1463989" y="24384"/>
                  </a:moveTo>
                  <a:lnTo>
                    <a:pt x="1457227" y="24384"/>
                  </a:lnTo>
                  <a:lnTo>
                    <a:pt x="1463989" y="48867"/>
                  </a:lnTo>
                  <a:lnTo>
                    <a:pt x="1418709" y="61375"/>
                  </a:lnTo>
                  <a:lnTo>
                    <a:pt x="1385007" y="95911"/>
                  </a:lnTo>
                  <a:lnTo>
                    <a:pt x="1385106" y="103952"/>
                  </a:lnTo>
                  <a:lnTo>
                    <a:pt x="1395145" y="113750"/>
                  </a:lnTo>
                  <a:lnTo>
                    <a:pt x="1403186" y="113651"/>
                  </a:lnTo>
                  <a:lnTo>
                    <a:pt x="1484903" y="29914"/>
                  </a:lnTo>
                  <a:lnTo>
                    <a:pt x="1463989" y="24384"/>
                  </a:lnTo>
                  <a:close/>
                </a:path>
                <a:path w="1485264" h="451485">
                  <a:moveTo>
                    <a:pt x="1436313" y="43337"/>
                  </a:moveTo>
                  <a:lnTo>
                    <a:pt x="1418709" y="61375"/>
                  </a:lnTo>
                  <a:lnTo>
                    <a:pt x="1463856" y="48903"/>
                  </a:lnTo>
                  <a:lnTo>
                    <a:pt x="1457361" y="48903"/>
                  </a:lnTo>
                  <a:lnTo>
                    <a:pt x="1436313" y="43337"/>
                  </a:lnTo>
                  <a:close/>
                </a:path>
                <a:path w="1485264" h="451485">
                  <a:moveTo>
                    <a:pt x="1451518" y="27755"/>
                  </a:moveTo>
                  <a:lnTo>
                    <a:pt x="1436313" y="43337"/>
                  </a:lnTo>
                  <a:lnTo>
                    <a:pt x="1457361" y="48903"/>
                  </a:lnTo>
                  <a:lnTo>
                    <a:pt x="1451518" y="27755"/>
                  </a:lnTo>
                  <a:close/>
                </a:path>
                <a:path w="1485264" h="451485">
                  <a:moveTo>
                    <a:pt x="1458158" y="27755"/>
                  </a:moveTo>
                  <a:lnTo>
                    <a:pt x="1451518" y="27755"/>
                  </a:lnTo>
                  <a:lnTo>
                    <a:pt x="1457361" y="48903"/>
                  </a:lnTo>
                  <a:lnTo>
                    <a:pt x="1463856" y="48903"/>
                  </a:lnTo>
                  <a:lnTo>
                    <a:pt x="1463989" y="48867"/>
                  </a:lnTo>
                  <a:lnTo>
                    <a:pt x="1458158" y="27755"/>
                  </a:lnTo>
                  <a:close/>
                </a:path>
                <a:path w="1485264" h="451485">
                  <a:moveTo>
                    <a:pt x="1457227" y="24384"/>
                  </a:moveTo>
                  <a:lnTo>
                    <a:pt x="1411946" y="36893"/>
                  </a:lnTo>
                  <a:lnTo>
                    <a:pt x="1436313" y="43337"/>
                  </a:lnTo>
                  <a:lnTo>
                    <a:pt x="1451518" y="27755"/>
                  </a:lnTo>
                  <a:lnTo>
                    <a:pt x="1458158" y="27755"/>
                  </a:lnTo>
                  <a:lnTo>
                    <a:pt x="1457227" y="24384"/>
                  </a:lnTo>
                  <a:close/>
                </a:path>
                <a:path w="1485264" h="451485">
                  <a:moveTo>
                    <a:pt x="1371789" y="0"/>
                  </a:moveTo>
                  <a:lnTo>
                    <a:pt x="1364838" y="4043"/>
                  </a:lnTo>
                  <a:lnTo>
                    <a:pt x="1361252" y="17604"/>
                  </a:lnTo>
                  <a:lnTo>
                    <a:pt x="1365295" y="24555"/>
                  </a:lnTo>
                  <a:lnTo>
                    <a:pt x="1411946" y="36893"/>
                  </a:lnTo>
                  <a:lnTo>
                    <a:pt x="1457227" y="24384"/>
                  </a:lnTo>
                  <a:lnTo>
                    <a:pt x="1463989" y="24384"/>
                  </a:lnTo>
                  <a:lnTo>
                    <a:pt x="13717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987040" y="3947160"/>
              <a:ext cx="1743456" cy="1405127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3027956" y="4079913"/>
              <a:ext cx="1551305" cy="1214120"/>
            </a:xfrm>
            <a:custGeom>
              <a:avLst/>
              <a:gdLst/>
              <a:ahLst/>
              <a:cxnLst/>
              <a:rect l="l" t="t" r="r" b="b"/>
              <a:pathLst>
                <a:path w="1551304" h="1214120">
                  <a:moveTo>
                    <a:pt x="1511486" y="31003"/>
                  </a:moveTo>
                  <a:lnTo>
                    <a:pt x="1486509" y="34378"/>
                  </a:lnTo>
                  <a:lnTo>
                    <a:pt x="0" y="1193812"/>
                  </a:lnTo>
                  <a:lnTo>
                    <a:pt x="15621" y="1213840"/>
                  </a:lnTo>
                  <a:lnTo>
                    <a:pt x="1502130" y="54406"/>
                  </a:lnTo>
                  <a:lnTo>
                    <a:pt x="1511486" y="31003"/>
                  </a:lnTo>
                  <a:close/>
                </a:path>
                <a:path w="1551304" h="1214120">
                  <a:moveTo>
                    <a:pt x="1549043" y="5486"/>
                  </a:moveTo>
                  <a:lnTo>
                    <a:pt x="1523551" y="5486"/>
                  </a:lnTo>
                  <a:lnTo>
                    <a:pt x="1539173" y="25514"/>
                  </a:lnTo>
                  <a:lnTo>
                    <a:pt x="1502130" y="54406"/>
                  </a:lnTo>
                  <a:lnTo>
                    <a:pt x="1484218" y="99213"/>
                  </a:lnTo>
                  <a:lnTo>
                    <a:pt x="1487387" y="106603"/>
                  </a:lnTo>
                  <a:lnTo>
                    <a:pt x="1500413" y="111810"/>
                  </a:lnTo>
                  <a:lnTo>
                    <a:pt x="1507803" y="108642"/>
                  </a:lnTo>
                  <a:lnTo>
                    <a:pt x="1549043" y="5486"/>
                  </a:lnTo>
                  <a:close/>
                </a:path>
                <a:path w="1551304" h="1214120">
                  <a:moveTo>
                    <a:pt x="1527685" y="10786"/>
                  </a:moveTo>
                  <a:lnTo>
                    <a:pt x="1519568" y="10786"/>
                  </a:lnTo>
                  <a:lnTo>
                    <a:pt x="1533062" y="28087"/>
                  </a:lnTo>
                  <a:lnTo>
                    <a:pt x="1511486" y="31003"/>
                  </a:lnTo>
                  <a:lnTo>
                    <a:pt x="1502130" y="54406"/>
                  </a:lnTo>
                  <a:lnTo>
                    <a:pt x="1539173" y="25514"/>
                  </a:lnTo>
                  <a:lnTo>
                    <a:pt x="1527685" y="10786"/>
                  </a:lnTo>
                  <a:close/>
                </a:path>
                <a:path w="1551304" h="1214120">
                  <a:moveTo>
                    <a:pt x="1551236" y="0"/>
                  </a:moveTo>
                  <a:lnTo>
                    <a:pt x="1435287" y="15669"/>
                  </a:lnTo>
                  <a:lnTo>
                    <a:pt x="1430414" y="22066"/>
                  </a:lnTo>
                  <a:lnTo>
                    <a:pt x="1432293" y="35967"/>
                  </a:lnTo>
                  <a:lnTo>
                    <a:pt x="1438690" y="40840"/>
                  </a:lnTo>
                  <a:lnTo>
                    <a:pt x="1486509" y="34378"/>
                  </a:lnTo>
                  <a:lnTo>
                    <a:pt x="1523551" y="5486"/>
                  </a:lnTo>
                  <a:lnTo>
                    <a:pt x="1549043" y="5486"/>
                  </a:lnTo>
                  <a:lnTo>
                    <a:pt x="1551236" y="0"/>
                  </a:lnTo>
                  <a:close/>
                </a:path>
                <a:path w="1551304" h="1214120">
                  <a:moveTo>
                    <a:pt x="1523551" y="5486"/>
                  </a:moveTo>
                  <a:lnTo>
                    <a:pt x="1486509" y="34378"/>
                  </a:lnTo>
                  <a:lnTo>
                    <a:pt x="1511486" y="31003"/>
                  </a:lnTo>
                  <a:lnTo>
                    <a:pt x="1519568" y="10786"/>
                  </a:lnTo>
                  <a:lnTo>
                    <a:pt x="1527685" y="10786"/>
                  </a:lnTo>
                  <a:lnTo>
                    <a:pt x="1523551" y="5486"/>
                  </a:lnTo>
                  <a:close/>
                </a:path>
                <a:path w="1551304" h="1214120">
                  <a:moveTo>
                    <a:pt x="1519568" y="10786"/>
                  </a:moveTo>
                  <a:lnTo>
                    <a:pt x="1511486" y="31003"/>
                  </a:lnTo>
                  <a:lnTo>
                    <a:pt x="1533062" y="28087"/>
                  </a:lnTo>
                  <a:lnTo>
                    <a:pt x="1519568" y="107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005328" y="3166872"/>
              <a:ext cx="1694688" cy="219151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3046434" y="3300830"/>
              <a:ext cx="1501775" cy="1997075"/>
            </a:xfrm>
            <a:custGeom>
              <a:avLst/>
              <a:gdLst/>
              <a:ahLst/>
              <a:cxnLst/>
              <a:rect l="l" t="t" r="r" b="b"/>
              <a:pathLst>
                <a:path w="1501775" h="1997075">
                  <a:moveTo>
                    <a:pt x="1471066" y="40333"/>
                  </a:moveTo>
                  <a:lnTo>
                    <a:pt x="1447845" y="50135"/>
                  </a:lnTo>
                  <a:lnTo>
                    <a:pt x="0" y="1981440"/>
                  </a:lnTo>
                  <a:lnTo>
                    <a:pt x="20323" y="1996674"/>
                  </a:lnTo>
                  <a:lnTo>
                    <a:pt x="1468168" y="65372"/>
                  </a:lnTo>
                  <a:lnTo>
                    <a:pt x="1471066" y="40333"/>
                  </a:lnTo>
                  <a:close/>
                </a:path>
                <a:path w="1501775" h="1997075">
                  <a:moveTo>
                    <a:pt x="1499849" y="12564"/>
                  </a:moveTo>
                  <a:lnTo>
                    <a:pt x="1476011" y="12564"/>
                  </a:lnTo>
                  <a:lnTo>
                    <a:pt x="1496335" y="27800"/>
                  </a:lnTo>
                  <a:lnTo>
                    <a:pt x="1468168" y="65372"/>
                  </a:lnTo>
                  <a:lnTo>
                    <a:pt x="1462620" y="113305"/>
                  </a:lnTo>
                  <a:lnTo>
                    <a:pt x="1467615" y="119608"/>
                  </a:lnTo>
                  <a:lnTo>
                    <a:pt x="1481551" y="121220"/>
                  </a:lnTo>
                  <a:lnTo>
                    <a:pt x="1487853" y="116226"/>
                  </a:lnTo>
                  <a:lnTo>
                    <a:pt x="1499849" y="12564"/>
                  </a:lnTo>
                  <a:close/>
                </a:path>
                <a:path w="1501775" h="1997075">
                  <a:moveTo>
                    <a:pt x="1501303" y="0"/>
                  </a:moveTo>
                  <a:lnTo>
                    <a:pt x="1393511" y="45500"/>
                  </a:lnTo>
                  <a:lnTo>
                    <a:pt x="1390484" y="52950"/>
                  </a:lnTo>
                  <a:lnTo>
                    <a:pt x="1395939" y="65874"/>
                  </a:lnTo>
                  <a:lnTo>
                    <a:pt x="1403389" y="68901"/>
                  </a:lnTo>
                  <a:lnTo>
                    <a:pt x="1447845" y="50135"/>
                  </a:lnTo>
                  <a:lnTo>
                    <a:pt x="1476011" y="12564"/>
                  </a:lnTo>
                  <a:lnTo>
                    <a:pt x="1499849" y="12564"/>
                  </a:lnTo>
                  <a:lnTo>
                    <a:pt x="1501303" y="0"/>
                  </a:lnTo>
                  <a:close/>
                </a:path>
                <a:path w="1501775" h="1997075">
                  <a:moveTo>
                    <a:pt x="1484206" y="18707"/>
                  </a:moveTo>
                  <a:lnTo>
                    <a:pt x="1473569" y="18707"/>
                  </a:lnTo>
                  <a:lnTo>
                    <a:pt x="1491124" y="31866"/>
                  </a:lnTo>
                  <a:lnTo>
                    <a:pt x="1471066" y="40333"/>
                  </a:lnTo>
                  <a:lnTo>
                    <a:pt x="1468168" y="65372"/>
                  </a:lnTo>
                  <a:lnTo>
                    <a:pt x="1496335" y="27800"/>
                  </a:lnTo>
                  <a:lnTo>
                    <a:pt x="1484206" y="18707"/>
                  </a:lnTo>
                  <a:close/>
                </a:path>
                <a:path w="1501775" h="1997075">
                  <a:moveTo>
                    <a:pt x="1476011" y="12564"/>
                  </a:moveTo>
                  <a:lnTo>
                    <a:pt x="1447845" y="50135"/>
                  </a:lnTo>
                  <a:lnTo>
                    <a:pt x="1471066" y="40333"/>
                  </a:lnTo>
                  <a:lnTo>
                    <a:pt x="1473569" y="18707"/>
                  </a:lnTo>
                  <a:lnTo>
                    <a:pt x="1484206" y="18707"/>
                  </a:lnTo>
                  <a:lnTo>
                    <a:pt x="1476011" y="12564"/>
                  </a:lnTo>
                  <a:close/>
                </a:path>
                <a:path w="1501775" h="1997075">
                  <a:moveTo>
                    <a:pt x="1473569" y="18707"/>
                  </a:moveTo>
                  <a:lnTo>
                    <a:pt x="1471066" y="40333"/>
                  </a:lnTo>
                  <a:lnTo>
                    <a:pt x="1491124" y="31866"/>
                  </a:lnTo>
                  <a:lnTo>
                    <a:pt x="1473569" y="187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90088" y="2502408"/>
              <a:ext cx="1746504" cy="2852928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030656" y="2634822"/>
              <a:ext cx="1553845" cy="2661285"/>
            </a:xfrm>
            <a:custGeom>
              <a:avLst/>
              <a:gdLst/>
              <a:ahLst/>
              <a:cxnLst/>
              <a:rect l="l" t="t" r="r" b="b"/>
              <a:pathLst>
                <a:path w="1553845" h="2661285">
                  <a:moveTo>
                    <a:pt x="1527816" y="43589"/>
                  </a:moveTo>
                  <a:lnTo>
                    <a:pt x="1505898" y="56035"/>
                  </a:lnTo>
                  <a:lnTo>
                    <a:pt x="0" y="2648347"/>
                  </a:lnTo>
                  <a:lnTo>
                    <a:pt x="21962" y="2661105"/>
                  </a:lnTo>
                  <a:lnTo>
                    <a:pt x="1527862" y="68793"/>
                  </a:lnTo>
                  <a:lnTo>
                    <a:pt x="1527816" y="43589"/>
                  </a:lnTo>
                  <a:close/>
                </a:path>
                <a:path w="1553845" h="2661285">
                  <a:moveTo>
                    <a:pt x="1553165" y="15396"/>
                  </a:moveTo>
                  <a:lnTo>
                    <a:pt x="1529506" y="15396"/>
                  </a:lnTo>
                  <a:lnTo>
                    <a:pt x="1551468" y="28155"/>
                  </a:lnTo>
                  <a:lnTo>
                    <a:pt x="1527862" y="68793"/>
                  </a:lnTo>
                  <a:lnTo>
                    <a:pt x="1527949" y="117048"/>
                  </a:lnTo>
                  <a:lnTo>
                    <a:pt x="1533645" y="122723"/>
                  </a:lnTo>
                  <a:lnTo>
                    <a:pt x="1547674" y="122698"/>
                  </a:lnTo>
                  <a:lnTo>
                    <a:pt x="1553304" y="117048"/>
                  </a:lnTo>
                  <a:lnTo>
                    <a:pt x="1553165" y="15396"/>
                  </a:lnTo>
                  <a:close/>
                </a:path>
                <a:path w="1553845" h="2661285">
                  <a:moveTo>
                    <a:pt x="1553137" y="0"/>
                  </a:moveTo>
                  <a:lnTo>
                    <a:pt x="1451395" y="57777"/>
                  </a:lnTo>
                  <a:lnTo>
                    <a:pt x="1449259" y="65529"/>
                  </a:lnTo>
                  <a:lnTo>
                    <a:pt x="1456185" y="77727"/>
                  </a:lnTo>
                  <a:lnTo>
                    <a:pt x="1463937" y="79863"/>
                  </a:lnTo>
                  <a:lnTo>
                    <a:pt x="1505898" y="56035"/>
                  </a:lnTo>
                  <a:lnTo>
                    <a:pt x="1529506" y="15396"/>
                  </a:lnTo>
                  <a:lnTo>
                    <a:pt x="1553165" y="15396"/>
                  </a:lnTo>
                  <a:lnTo>
                    <a:pt x="1553137" y="0"/>
                  </a:lnTo>
                  <a:close/>
                </a:path>
                <a:path w="1553845" h="2661285">
                  <a:moveTo>
                    <a:pt x="1540558" y="21817"/>
                  </a:moveTo>
                  <a:lnTo>
                    <a:pt x="1527776" y="21817"/>
                  </a:lnTo>
                  <a:lnTo>
                    <a:pt x="1546748" y="32838"/>
                  </a:lnTo>
                  <a:lnTo>
                    <a:pt x="1527816" y="43589"/>
                  </a:lnTo>
                  <a:lnTo>
                    <a:pt x="1527862" y="68793"/>
                  </a:lnTo>
                  <a:lnTo>
                    <a:pt x="1551468" y="28155"/>
                  </a:lnTo>
                  <a:lnTo>
                    <a:pt x="1540558" y="21817"/>
                  </a:lnTo>
                  <a:close/>
                </a:path>
                <a:path w="1553845" h="2661285">
                  <a:moveTo>
                    <a:pt x="1529506" y="15396"/>
                  </a:moveTo>
                  <a:lnTo>
                    <a:pt x="1505898" y="56035"/>
                  </a:lnTo>
                  <a:lnTo>
                    <a:pt x="1527816" y="43589"/>
                  </a:lnTo>
                  <a:lnTo>
                    <a:pt x="1527776" y="21817"/>
                  </a:lnTo>
                  <a:lnTo>
                    <a:pt x="1540558" y="21817"/>
                  </a:lnTo>
                  <a:lnTo>
                    <a:pt x="1529506" y="15396"/>
                  </a:lnTo>
                  <a:close/>
                </a:path>
                <a:path w="1553845" h="2661285">
                  <a:moveTo>
                    <a:pt x="1527776" y="21817"/>
                  </a:moveTo>
                  <a:lnTo>
                    <a:pt x="1527816" y="43589"/>
                  </a:lnTo>
                  <a:lnTo>
                    <a:pt x="1546748" y="32838"/>
                  </a:lnTo>
                  <a:lnTo>
                    <a:pt x="1527776" y="2181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026664" y="1840992"/>
              <a:ext cx="1691639" cy="3523487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3066159" y="1973616"/>
              <a:ext cx="1511300" cy="3330575"/>
            </a:xfrm>
            <a:custGeom>
              <a:avLst/>
              <a:gdLst/>
              <a:ahLst/>
              <a:cxnLst/>
              <a:rect l="l" t="t" r="r" b="b"/>
              <a:pathLst>
                <a:path w="1511300" h="3330575">
                  <a:moveTo>
                    <a:pt x="1478058" y="46018"/>
                  </a:moveTo>
                  <a:lnTo>
                    <a:pt x="1457576" y="60708"/>
                  </a:lnTo>
                  <a:lnTo>
                    <a:pt x="0" y="3320045"/>
                  </a:lnTo>
                  <a:lnTo>
                    <a:pt x="23186" y="3330414"/>
                  </a:lnTo>
                  <a:lnTo>
                    <a:pt x="1480763" y="71076"/>
                  </a:lnTo>
                  <a:lnTo>
                    <a:pt x="1478058" y="46018"/>
                  </a:lnTo>
                  <a:close/>
                </a:path>
                <a:path w="1511300" h="3330575">
                  <a:moveTo>
                    <a:pt x="1500561" y="17824"/>
                  </a:moveTo>
                  <a:lnTo>
                    <a:pt x="1476754" y="17824"/>
                  </a:lnTo>
                  <a:lnTo>
                    <a:pt x="1499941" y="28194"/>
                  </a:lnTo>
                  <a:lnTo>
                    <a:pt x="1480763" y="71076"/>
                  </a:lnTo>
                  <a:lnTo>
                    <a:pt x="1485944" y="119053"/>
                  </a:lnTo>
                  <a:lnTo>
                    <a:pt x="1492208" y="124096"/>
                  </a:lnTo>
                  <a:lnTo>
                    <a:pt x="1506153" y="122590"/>
                  </a:lnTo>
                  <a:lnTo>
                    <a:pt x="1511197" y="116326"/>
                  </a:lnTo>
                  <a:lnTo>
                    <a:pt x="1500561" y="17824"/>
                  </a:lnTo>
                  <a:close/>
                </a:path>
                <a:path w="1511300" h="3330575">
                  <a:moveTo>
                    <a:pt x="1498636" y="0"/>
                  </a:moveTo>
                  <a:lnTo>
                    <a:pt x="1403560" y="68192"/>
                  </a:lnTo>
                  <a:lnTo>
                    <a:pt x="1402255" y="76127"/>
                  </a:lnTo>
                  <a:lnTo>
                    <a:pt x="1410431" y="87525"/>
                  </a:lnTo>
                  <a:lnTo>
                    <a:pt x="1418365" y="88832"/>
                  </a:lnTo>
                  <a:lnTo>
                    <a:pt x="1457576" y="60708"/>
                  </a:lnTo>
                  <a:lnTo>
                    <a:pt x="1476754" y="17824"/>
                  </a:lnTo>
                  <a:lnTo>
                    <a:pt x="1500561" y="17824"/>
                  </a:lnTo>
                  <a:lnTo>
                    <a:pt x="1498636" y="0"/>
                  </a:lnTo>
                  <a:close/>
                </a:path>
                <a:path w="1511300" h="3330575">
                  <a:moveTo>
                    <a:pt x="1491396" y="24372"/>
                  </a:moveTo>
                  <a:lnTo>
                    <a:pt x="1475720" y="24372"/>
                  </a:lnTo>
                  <a:lnTo>
                    <a:pt x="1495750" y="33329"/>
                  </a:lnTo>
                  <a:lnTo>
                    <a:pt x="1478058" y="46018"/>
                  </a:lnTo>
                  <a:lnTo>
                    <a:pt x="1480763" y="71076"/>
                  </a:lnTo>
                  <a:lnTo>
                    <a:pt x="1499941" y="28194"/>
                  </a:lnTo>
                  <a:lnTo>
                    <a:pt x="1491396" y="24372"/>
                  </a:lnTo>
                  <a:close/>
                </a:path>
                <a:path w="1511300" h="3330575">
                  <a:moveTo>
                    <a:pt x="1476754" y="17824"/>
                  </a:moveTo>
                  <a:lnTo>
                    <a:pt x="1457576" y="60708"/>
                  </a:lnTo>
                  <a:lnTo>
                    <a:pt x="1478058" y="46018"/>
                  </a:lnTo>
                  <a:lnTo>
                    <a:pt x="1475720" y="24372"/>
                  </a:lnTo>
                  <a:lnTo>
                    <a:pt x="1491396" y="24372"/>
                  </a:lnTo>
                  <a:lnTo>
                    <a:pt x="1476754" y="17824"/>
                  </a:lnTo>
                  <a:close/>
                </a:path>
                <a:path w="1511300" h="3330575">
                  <a:moveTo>
                    <a:pt x="1475720" y="24372"/>
                  </a:moveTo>
                  <a:lnTo>
                    <a:pt x="1478058" y="46018"/>
                  </a:lnTo>
                  <a:lnTo>
                    <a:pt x="1495750" y="33329"/>
                  </a:lnTo>
                  <a:lnTo>
                    <a:pt x="1475720" y="2437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996184" y="4541519"/>
              <a:ext cx="1712975" cy="1136904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034494" y="4559626"/>
              <a:ext cx="1521460" cy="946150"/>
            </a:xfrm>
            <a:custGeom>
              <a:avLst/>
              <a:gdLst/>
              <a:ahLst/>
              <a:cxnLst/>
              <a:rect l="l" t="t" r="r" b="b"/>
              <a:pathLst>
                <a:path w="1521460" h="946150">
                  <a:moveTo>
                    <a:pt x="1405133" y="917742"/>
                  </a:moveTo>
                  <a:lnTo>
                    <a:pt x="1399306" y="923284"/>
                  </a:lnTo>
                  <a:lnTo>
                    <a:pt x="1398954" y="937308"/>
                  </a:lnTo>
                  <a:lnTo>
                    <a:pt x="1404496" y="943135"/>
                  </a:lnTo>
                  <a:lnTo>
                    <a:pt x="1521462" y="946064"/>
                  </a:lnTo>
                  <a:lnTo>
                    <a:pt x="1520169" y="943637"/>
                  </a:lnTo>
                  <a:lnTo>
                    <a:pt x="1493357" y="943637"/>
                  </a:lnTo>
                  <a:lnTo>
                    <a:pt x="1453373" y="918951"/>
                  </a:lnTo>
                  <a:lnTo>
                    <a:pt x="1405133" y="917742"/>
                  </a:lnTo>
                  <a:close/>
                </a:path>
                <a:path w="1521460" h="946150">
                  <a:moveTo>
                    <a:pt x="1453373" y="918951"/>
                  </a:moveTo>
                  <a:lnTo>
                    <a:pt x="1493357" y="943637"/>
                  </a:lnTo>
                  <a:lnTo>
                    <a:pt x="1496346" y="938796"/>
                  </a:lnTo>
                  <a:lnTo>
                    <a:pt x="1488807" y="938796"/>
                  </a:lnTo>
                  <a:lnTo>
                    <a:pt x="1478568" y="919582"/>
                  </a:lnTo>
                  <a:lnTo>
                    <a:pt x="1453373" y="918951"/>
                  </a:lnTo>
                  <a:close/>
                </a:path>
                <a:path w="1521460" h="946150">
                  <a:moveTo>
                    <a:pt x="1458747" y="840464"/>
                  </a:moveTo>
                  <a:lnTo>
                    <a:pt x="1446367" y="847060"/>
                  </a:lnTo>
                  <a:lnTo>
                    <a:pt x="1444023" y="854753"/>
                  </a:lnTo>
                  <a:lnTo>
                    <a:pt x="1466715" y="897338"/>
                  </a:lnTo>
                  <a:lnTo>
                    <a:pt x="1506701" y="922026"/>
                  </a:lnTo>
                  <a:lnTo>
                    <a:pt x="1493357" y="943637"/>
                  </a:lnTo>
                  <a:lnTo>
                    <a:pt x="1520169" y="943637"/>
                  </a:lnTo>
                  <a:lnTo>
                    <a:pt x="1466439" y="842807"/>
                  </a:lnTo>
                  <a:lnTo>
                    <a:pt x="1458747" y="840464"/>
                  </a:lnTo>
                  <a:close/>
                </a:path>
                <a:path w="1521460" h="946150">
                  <a:moveTo>
                    <a:pt x="1478568" y="919582"/>
                  </a:moveTo>
                  <a:lnTo>
                    <a:pt x="1488807" y="938796"/>
                  </a:lnTo>
                  <a:lnTo>
                    <a:pt x="1500333" y="920127"/>
                  </a:lnTo>
                  <a:lnTo>
                    <a:pt x="1478568" y="919582"/>
                  </a:lnTo>
                  <a:close/>
                </a:path>
                <a:path w="1521460" h="946150">
                  <a:moveTo>
                    <a:pt x="1466715" y="897338"/>
                  </a:moveTo>
                  <a:lnTo>
                    <a:pt x="1478568" y="919582"/>
                  </a:lnTo>
                  <a:lnTo>
                    <a:pt x="1500333" y="920127"/>
                  </a:lnTo>
                  <a:lnTo>
                    <a:pt x="1488807" y="938796"/>
                  </a:lnTo>
                  <a:lnTo>
                    <a:pt x="1496346" y="938796"/>
                  </a:lnTo>
                  <a:lnTo>
                    <a:pt x="1506701" y="922026"/>
                  </a:lnTo>
                  <a:lnTo>
                    <a:pt x="1466715" y="897338"/>
                  </a:lnTo>
                  <a:close/>
                </a:path>
                <a:path w="1521460" h="946150">
                  <a:moveTo>
                    <a:pt x="13343" y="0"/>
                  </a:moveTo>
                  <a:lnTo>
                    <a:pt x="0" y="21612"/>
                  </a:lnTo>
                  <a:lnTo>
                    <a:pt x="1453373" y="918951"/>
                  </a:lnTo>
                  <a:lnTo>
                    <a:pt x="1478568" y="919582"/>
                  </a:lnTo>
                  <a:lnTo>
                    <a:pt x="1466715" y="897338"/>
                  </a:lnTo>
                  <a:lnTo>
                    <a:pt x="133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008376" y="1901952"/>
              <a:ext cx="1691639" cy="2743200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3047493" y="2035647"/>
              <a:ext cx="1499235" cy="2550160"/>
            </a:xfrm>
            <a:custGeom>
              <a:avLst/>
              <a:gdLst/>
              <a:ahLst/>
              <a:cxnLst/>
              <a:rect l="l" t="t" r="r" b="b"/>
              <a:pathLst>
                <a:path w="1499235" h="2550160">
                  <a:moveTo>
                    <a:pt x="1473356" y="43511"/>
                  </a:moveTo>
                  <a:lnTo>
                    <a:pt x="1451401" y="55890"/>
                  </a:lnTo>
                  <a:lnTo>
                    <a:pt x="0" y="2537023"/>
                  </a:lnTo>
                  <a:lnTo>
                    <a:pt x="21925" y="2549847"/>
                  </a:lnTo>
                  <a:lnTo>
                    <a:pt x="1473325" y="68716"/>
                  </a:lnTo>
                  <a:lnTo>
                    <a:pt x="1473356" y="43511"/>
                  </a:lnTo>
                  <a:close/>
                </a:path>
                <a:path w="1499235" h="2550160">
                  <a:moveTo>
                    <a:pt x="1498790" y="15325"/>
                  </a:moveTo>
                  <a:lnTo>
                    <a:pt x="1475131" y="15325"/>
                  </a:lnTo>
                  <a:lnTo>
                    <a:pt x="1497055" y="28149"/>
                  </a:lnTo>
                  <a:lnTo>
                    <a:pt x="1473325" y="68716"/>
                  </a:lnTo>
                  <a:lnTo>
                    <a:pt x="1473297" y="117002"/>
                  </a:lnTo>
                  <a:lnTo>
                    <a:pt x="1478945" y="122664"/>
                  </a:lnTo>
                  <a:lnTo>
                    <a:pt x="1492973" y="122680"/>
                  </a:lnTo>
                  <a:lnTo>
                    <a:pt x="1498666" y="117002"/>
                  </a:lnTo>
                  <a:lnTo>
                    <a:pt x="1498790" y="15325"/>
                  </a:lnTo>
                  <a:close/>
                </a:path>
                <a:path w="1499235" h="2550160">
                  <a:moveTo>
                    <a:pt x="1498809" y="0"/>
                  </a:moveTo>
                  <a:lnTo>
                    <a:pt x="1396892" y="57467"/>
                  </a:lnTo>
                  <a:lnTo>
                    <a:pt x="1394731" y="65213"/>
                  </a:lnTo>
                  <a:lnTo>
                    <a:pt x="1401622" y="77431"/>
                  </a:lnTo>
                  <a:lnTo>
                    <a:pt x="1409368" y="79592"/>
                  </a:lnTo>
                  <a:lnTo>
                    <a:pt x="1451401" y="55890"/>
                  </a:lnTo>
                  <a:lnTo>
                    <a:pt x="1475131" y="15325"/>
                  </a:lnTo>
                  <a:lnTo>
                    <a:pt x="1498790" y="15325"/>
                  </a:lnTo>
                  <a:lnTo>
                    <a:pt x="1498809" y="0"/>
                  </a:lnTo>
                  <a:close/>
                </a:path>
                <a:path w="1499235" h="2550160">
                  <a:moveTo>
                    <a:pt x="1486098" y="21739"/>
                  </a:moveTo>
                  <a:lnTo>
                    <a:pt x="1473382" y="21739"/>
                  </a:lnTo>
                  <a:lnTo>
                    <a:pt x="1492319" y="32818"/>
                  </a:lnTo>
                  <a:lnTo>
                    <a:pt x="1473356" y="43511"/>
                  </a:lnTo>
                  <a:lnTo>
                    <a:pt x="1473325" y="68716"/>
                  </a:lnTo>
                  <a:lnTo>
                    <a:pt x="1497055" y="28149"/>
                  </a:lnTo>
                  <a:lnTo>
                    <a:pt x="1486098" y="21739"/>
                  </a:lnTo>
                  <a:close/>
                </a:path>
                <a:path w="1499235" h="2550160">
                  <a:moveTo>
                    <a:pt x="1475131" y="15325"/>
                  </a:moveTo>
                  <a:lnTo>
                    <a:pt x="1451401" y="55890"/>
                  </a:lnTo>
                  <a:lnTo>
                    <a:pt x="1473356" y="43511"/>
                  </a:lnTo>
                  <a:lnTo>
                    <a:pt x="1473382" y="21739"/>
                  </a:lnTo>
                  <a:lnTo>
                    <a:pt x="1486098" y="21739"/>
                  </a:lnTo>
                  <a:lnTo>
                    <a:pt x="1475131" y="15325"/>
                  </a:lnTo>
                  <a:close/>
                </a:path>
                <a:path w="1499235" h="2550160">
                  <a:moveTo>
                    <a:pt x="1473382" y="21739"/>
                  </a:moveTo>
                  <a:lnTo>
                    <a:pt x="1473356" y="43511"/>
                  </a:lnTo>
                  <a:lnTo>
                    <a:pt x="1492319" y="32818"/>
                  </a:lnTo>
                  <a:lnTo>
                    <a:pt x="1473382" y="217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752344" y="4312920"/>
              <a:ext cx="566928" cy="557783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2804910" y="4342079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282440" y="2481072"/>
              <a:ext cx="566927" cy="560831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4333962" y="251090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82440" y="3898392"/>
              <a:ext cx="566927" cy="557784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5"/>
                  </a:lnTo>
                  <a:lnTo>
                    <a:pt x="394085" y="387918"/>
                  </a:lnTo>
                  <a:lnTo>
                    <a:pt x="422274" y="354287"/>
                  </a:lnTo>
                  <a:lnTo>
                    <a:pt x="443558" y="315687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333962" y="39269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282440" y="4572000"/>
              <a:ext cx="566927" cy="557783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333962" y="460052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752344" y="5029200"/>
              <a:ext cx="566928" cy="55778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2804910" y="505850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2752344" y="1935480"/>
              <a:ext cx="566928" cy="557784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50" y="454474"/>
                  </a:lnTo>
                  <a:lnTo>
                    <a:pt x="277374" y="449857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2804910" y="196370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2938272" y="3697223"/>
              <a:ext cx="1761744" cy="1996439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2978355" y="3717217"/>
              <a:ext cx="1568450" cy="1804035"/>
            </a:xfrm>
            <a:custGeom>
              <a:avLst/>
              <a:gdLst/>
              <a:ahLst/>
              <a:cxnLst/>
              <a:rect l="l" t="t" r="r" b="b"/>
              <a:pathLst>
                <a:path w="1568450" h="1804035">
                  <a:moveTo>
                    <a:pt x="1465362" y="1741816"/>
                  </a:moveTo>
                  <a:lnTo>
                    <a:pt x="1458149" y="1745368"/>
                  </a:lnTo>
                  <a:lnTo>
                    <a:pt x="1453631" y="1758649"/>
                  </a:lnTo>
                  <a:lnTo>
                    <a:pt x="1457184" y="1765863"/>
                  </a:lnTo>
                  <a:lnTo>
                    <a:pt x="1567955" y="1803537"/>
                  </a:lnTo>
                  <a:lnTo>
                    <a:pt x="1565933" y="1792836"/>
                  </a:lnTo>
                  <a:lnTo>
                    <a:pt x="1541849" y="1792836"/>
                  </a:lnTo>
                  <a:lnTo>
                    <a:pt x="1511048" y="1757354"/>
                  </a:lnTo>
                  <a:lnTo>
                    <a:pt x="1465362" y="1741816"/>
                  </a:lnTo>
                  <a:close/>
                </a:path>
                <a:path w="1568450" h="1804035">
                  <a:moveTo>
                    <a:pt x="1511048" y="1757354"/>
                  </a:moveTo>
                  <a:lnTo>
                    <a:pt x="1541849" y="1792836"/>
                  </a:lnTo>
                  <a:lnTo>
                    <a:pt x="1548732" y="1786862"/>
                  </a:lnTo>
                  <a:lnTo>
                    <a:pt x="1538954" y="1786862"/>
                  </a:lnTo>
                  <a:lnTo>
                    <a:pt x="1534910" y="1765469"/>
                  </a:lnTo>
                  <a:lnTo>
                    <a:pt x="1511048" y="1757354"/>
                  </a:lnTo>
                  <a:close/>
                </a:path>
                <a:path w="1568450" h="1804035">
                  <a:moveTo>
                    <a:pt x="1539581" y="1684039"/>
                  </a:moveTo>
                  <a:lnTo>
                    <a:pt x="1525797" y="1686645"/>
                  </a:lnTo>
                  <a:lnTo>
                    <a:pt x="1521266" y="1693287"/>
                  </a:lnTo>
                  <a:lnTo>
                    <a:pt x="1530229" y="1740704"/>
                  </a:lnTo>
                  <a:lnTo>
                    <a:pt x="1561030" y="1776186"/>
                  </a:lnTo>
                  <a:lnTo>
                    <a:pt x="1541849" y="1792836"/>
                  </a:lnTo>
                  <a:lnTo>
                    <a:pt x="1565933" y="1792836"/>
                  </a:lnTo>
                  <a:lnTo>
                    <a:pt x="1546225" y="1688570"/>
                  </a:lnTo>
                  <a:lnTo>
                    <a:pt x="1539581" y="1684039"/>
                  </a:lnTo>
                  <a:close/>
                </a:path>
                <a:path w="1568450" h="1804035">
                  <a:moveTo>
                    <a:pt x="1534910" y="1765469"/>
                  </a:moveTo>
                  <a:lnTo>
                    <a:pt x="1538954" y="1786862"/>
                  </a:lnTo>
                  <a:lnTo>
                    <a:pt x="1555522" y="1772479"/>
                  </a:lnTo>
                  <a:lnTo>
                    <a:pt x="1534910" y="1765469"/>
                  </a:lnTo>
                  <a:close/>
                </a:path>
                <a:path w="1568450" h="1804035">
                  <a:moveTo>
                    <a:pt x="1530229" y="1740704"/>
                  </a:moveTo>
                  <a:lnTo>
                    <a:pt x="1534910" y="1765469"/>
                  </a:lnTo>
                  <a:lnTo>
                    <a:pt x="1555522" y="1772479"/>
                  </a:lnTo>
                  <a:lnTo>
                    <a:pt x="1538954" y="1786862"/>
                  </a:lnTo>
                  <a:lnTo>
                    <a:pt x="1548732" y="1786862"/>
                  </a:lnTo>
                  <a:lnTo>
                    <a:pt x="1561030" y="1776186"/>
                  </a:lnTo>
                  <a:lnTo>
                    <a:pt x="1530229" y="1740704"/>
                  </a:lnTo>
                  <a:close/>
                </a:path>
                <a:path w="1568450" h="1804035">
                  <a:moveTo>
                    <a:pt x="19180" y="0"/>
                  </a:moveTo>
                  <a:lnTo>
                    <a:pt x="0" y="16650"/>
                  </a:lnTo>
                  <a:lnTo>
                    <a:pt x="1511048" y="1757354"/>
                  </a:lnTo>
                  <a:lnTo>
                    <a:pt x="1534910" y="1765469"/>
                  </a:lnTo>
                  <a:lnTo>
                    <a:pt x="1530229" y="1740704"/>
                  </a:lnTo>
                  <a:lnTo>
                    <a:pt x="191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2962656" y="1908048"/>
              <a:ext cx="1737360" cy="1847088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3001874" y="2040190"/>
              <a:ext cx="1544955" cy="1656714"/>
            </a:xfrm>
            <a:custGeom>
              <a:avLst/>
              <a:gdLst/>
              <a:ahLst/>
              <a:cxnLst/>
              <a:rect l="l" t="t" r="r" b="b"/>
              <a:pathLst>
                <a:path w="1544954" h="1656714">
                  <a:moveTo>
                    <a:pt x="1510077" y="36885"/>
                  </a:moveTo>
                  <a:lnTo>
                    <a:pt x="1485946" y="44158"/>
                  </a:lnTo>
                  <a:lnTo>
                    <a:pt x="0" y="1639354"/>
                  </a:lnTo>
                  <a:lnTo>
                    <a:pt x="18586" y="1656666"/>
                  </a:lnTo>
                  <a:lnTo>
                    <a:pt x="1504530" y="61473"/>
                  </a:lnTo>
                  <a:lnTo>
                    <a:pt x="1510077" y="36885"/>
                  </a:lnTo>
                  <a:close/>
                </a:path>
                <a:path w="1544954" h="1656714">
                  <a:moveTo>
                    <a:pt x="1542228" y="9786"/>
                  </a:moveTo>
                  <a:lnTo>
                    <a:pt x="1517964" y="9786"/>
                  </a:lnTo>
                  <a:lnTo>
                    <a:pt x="1536550" y="27099"/>
                  </a:lnTo>
                  <a:lnTo>
                    <a:pt x="1504530" y="61473"/>
                  </a:lnTo>
                  <a:lnTo>
                    <a:pt x="1493911" y="108544"/>
                  </a:lnTo>
                  <a:lnTo>
                    <a:pt x="1498207" y="115342"/>
                  </a:lnTo>
                  <a:lnTo>
                    <a:pt x="1511890" y="118430"/>
                  </a:lnTo>
                  <a:lnTo>
                    <a:pt x="1518688" y="114133"/>
                  </a:lnTo>
                  <a:lnTo>
                    <a:pt x="1542228" y="9786"/>
                  </a:lnTo>
                  <a:close/>
                </a:path>
                <a:path w="1544954" h="1656714">
                  <a:moveTo>
                    <a:pt x="1524256" y="15647"/>
                  </a:moveTo>
                  <a:lnTo>
                    <a:pt x="1514868" y="15647"/>
                  </a:lnTo>
                  <a:lnTo>
                    <a:pt x="1530922" y="30601"/>
                  </a:lnTo>
                  <a:lnTo>
                    <a:pt x="1510077" y="36885"/>
                  </a:lnTo>
                  <a:lnTo>
                    <a:pt x="1504530" y="61473"/>
                  </a:lnTo>
                  <a:lnTo>
                    <a:pt x="1536550" y="27099"/>
                  </a:lnTo>
                  <a:lnTo>
                    <a:pt x="1524256" y="15647"/>
                  </a:lnTo>
                  <a:close/>
                </a:path>
                <a:path w="1544954" h="1656714">
                  <a:moveTo>
                    <a:pt x="1544436" y="0"/>
                  </a:moveTo>
                  <a:lnTo>
                    <a:pt x="1432412" y="33766"/>
                  </a:lnTo>
                  <a:lnTo>
                    <a:pt x="1428610" y="40852"/>
                  </a:lnTo>
                  <a:lnTo>
                    <a:pt x="1432659" y="54283"/>
                  </a:lnTo>
                  <a:lnTo>
                    <a:pt x="1439743" y="58085"/>
                  </a:lnTo>
                  <a:lnTo>
                    <a:pt x="1485946" y="44158"/>
                  </a:lnTo>
                  <a:lnTo>
                    <a:pt x="1517964" y="9786"/>
                  </a:lnTo>
                  <a:lnTo>
                    <a:pt x="1542228" y="9786"/>
                  </a:lnTo>
                  <a:lnTo>
                    <a:pt x="1544436" y="0"/>
                  </a:lnTo>
                  <a:close/>
                </a:path>
                <a:path w="1544954" h="1656714">
                  <a:moveTo>
                    <a:pt x="1517964" y="9786"/>
                  </a:moveTo>
                  <a:lnTo>
                    <a:pt x="1485946" y="44158"/>
                  </a:lnTo>
                  <a:lnTo>
                    <a:pt x="1510077" y="36885"/>
                  </a:lnTo>
                  <a:lnTo>
                    <a:pt x="1514868" y="15647"/>
                  </a:lnTo>
                  <a:lnTo>
                    <a:pt x="1524256" y="15647"/>
                  </a:lnTo>
                  <a:lnTo>
                    <a:pt x="1517964" y="9786"/>
                  </a:lnTo>
                  <a:close/>
                </a:path>
                <a:path w="1544954" h="1656714">
                  <a:moveTo>
                    <a:pt x="1514868" y="15647"/>
                  </a:moveTo>
                  <a:lnTo>
                    <a:pt x="1510077" y="36885"/>
                  </a:lnTo>
                  <a:lnTo>
                    <a:pt x="1530922" y="30601"/>
                  </a:lnTo>
                  <a:lnTo>
                    <a:pt x="1514868" y="1564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2950464" y="2852927"/>
              <a:ext cx="1749552" cy="2819400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2991369" y="2872496"/>
              <a:ext cx="1555115" cy="2627630"/>
            </a:xfrm>
            <a:custGeom>
              <a:avLst/>
              <a:gdLst/>
              <a:ahLst/>
              <a:cxnLst/>
              <a:rect l="l" t="t" r="r" b="b"/>
              <a:pathLst>
                <a:path w="1555114" h="2627629">
                  <a:moveTo>
                    <a:pt x="1465248" y="2548143"/>
                  </a:moveTo>
                  <a:lnTo>
                    <a:pt x="1457509" y="2550326"/>
                  </a:lnTo>
                  <a:lnTo>
                    <a:pt x="1450656" y="2562566"/>
                  </a:lnTo>
                  <a:lnTo>
                    <a:pt x="1452840" y="2570306"/>
                  </a:lnTo>
                  <a:lnTo>
                    <a:pt x="1554932" y="2627461"/>
                  </a:lnTo>
                  <a:lnTo>
                    <a:pt x="1554866" y="2612172"/>
                  </a:lnTo>
                  <a:lnTo>
                    <a:pt x="1531186" y="2612172"/>
                  </a:lnTo>
                  <a:lnTo>
                    <a:pt x="1507354" y="2571716"/>
                  </a:lnTo>
                  <a:lnTo>
                    <a:pt x="1465248" y="2548143"/>
                  </a:lnTo>
                  <a:close/>
                </a:path>
                <a:path w="1555114" h="2627629">
                  <a:moveTo>
                    <a:pt x="1507354" y="2571716"/>
                  </a:moveTo>
                  <a:lnTo>
                    <a:pt x="1531186" y="2612172"/>
                  </a:lnTo>
                  <a:lnTo>
                    <a:pt x="1542007" y="2605798"/>
                  </a:lnTo>
                  <a:lnTo>
                    <a:pt x="1529439" y="2605798"/>
                  </a:lnTo>
                  <a:lnTo>
                    <a:pt x="1529346" y="2584027"/>
                  </a:lnTo>
                  <a:lnTo>
                    <a:pt x="1507354" y="2571716"/>
                  </a:lnTo>
                  <a:close/>
                </a:path>
                <a:path w="1555114" h="2627629">
                  <a:moveTo>
                    <a:pt x="1548721" y="2504798"/>
                  </a:moveTo>
                  <a:lnTo>
                    <a:pt x="1534693" y="2504859"/>
                  </a:lnTo>
                  <a:lnTo>
                    <a:pt x="1529140" y="2510459"/>
                  </a:lnTo>
                  <a:lnTo>
                    <a:pt x="1529061" y="2517474"/>
                  </a:lnTo>
                  <a:lnTo>
                    <a:pt x="1529238" y="2558822"/>
                  </a:lnTo>
                  <a:lnTo>
                    <a:pt x="1553071" y="2599281"/>
                  </a:lnTo>
                  <a:lnTo>
                    <a:pt x="1531186" y="2612172"/>
                  </a:lnTo>
                  <a:lnTo>
                    <a:pt x="1554866" y="2612172"/>
                  </a:lnTo>
                  <a:lnTo>
                    <a:pt x="1554431" y="2510459"/>
                  </a:lnTo>
                  <a:lnTo>
                    <a:pt x="1548721" y="2504798"/>
                  </a:lnTo>
                  <a:close/>
                </a:path>
                <a:path w="1555114" h="2627629">
                  <a:moveTo>
                    <a:pt x="1529346" y="2584027"/>
                  </a:moveTo>
                  <a:lnTo>
                    <a:pt x="1529439" y="2605798"/>
                  </a:lnTo>
                  <a:lnTo>
                    <a:pt x="1548343" y="2594663"/>
                  </a:lnTo>
                  <a:lnTo>
                    <a:pt x="1529346" y="2584027"/>
                  </a:lnTo>
                  <a:close/>
                </a:path>
                <a:path w="1555114" h="2627629">
                  <a:moveTo>
                    <a:pt x="1529238" y="2558822"/>
                  </a:moveTo>
                  <a:lnTo>
                    <a:pt x="1529346" y="2584027"/>
                  </a:lnTo>
                  <a:lnTo>
                    <a:pt x="1548343" y="2594663"/>
                  </a:lnTo>
                  <a:lnTo>
                    <a:pt x="1529439" y="2605798"/>
                  </a:lnTo>
                  <a:lnTo>
                    <a:pt x="1542007" y="2605798"/>
                  </a:lnTo>
                  <a:lnTo>
                    <a:pt x="1553071" y="2599281"/>
                  </a:lnTo>
                  <a:lnTo>
                    <a:pt x="1529238" y="2558822"/>
                  </a:lnTo>
                  <a:close/>
                </a:path>
                <a:path w="1555114" h="2627629">
                  <a:moveTo>
                    <a:pt x="21884" y="0"/>
                  </a:moveTo>
                  <a:lnTo>
                    <a:pt x="0" y="12891"/>
                  </a:lnTo>
                  <a:lnTo>
                    <a:pt x="1507354" y="2571716"/>
                  </a:lnTo>
                  <a:lnTo>
                    <a:pt x="1529346" y="2584027"/>
                  </a:lnTo>
                  <a:lnTo>
                    <a:pt x="1529238" y="2558822"/>
                  </a:lnTo>
                  <a:lnTo>
                    <a:pt x="21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2962656" y="1914144"/>
              <a:ext cx="1712975" cy="1027176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3002172" y="2044673"/>
              <a:ext cx="1522095" cy="837565"/>
            </a:xfrm>
            <a:custGeom>
              <a:avLst/>
              <a:gdLst/>
              <a:ahLst/>
              <a:cxnLst/>
              <a:rect l="l" t="t" r="r" b="b"/>
              <a:pathLst>
                <a:path w="1522095" h="837564">
                  <a:moveTo>
                    <a:pt x="1452250" y="26877"/>
                  </a:moveTo>
                  <a:lnTo>
                    <a:pt x="0" y="814938"/>
                  </a:lnTo>
                  <a:lnTo>
                    <a:pt x="12114" y="837264"/>
                  </a:lnTo>
                  <a:lnTo>
                    <a:pt x="1464363" y="49202"/>
                  </a:lnTo>
                  <a:lnTo>
                    <a:pt x="1477441" y="27656"/>
                  </a:lnTo>
                  <a:lnTo>
                    <a:pt x="1452250" y="26877"/>
                  </a:lnTo>
                  <a:close/>
                </a:path>
                <a:path w="1522095" h="837564">
                  <a:moveTo>
                    <a:pt x="1521227" y="4470"/>
                  </a:moveTo>
                  <a:lnTo>
                    <a:pt x="1493542" y="4470"/>
                  </a:lnTo>
                  <a:lnTo>
                    <a:pt x="1505657" y="26794"/>
                  </a:lnTo>
                  <a:lnTo>
                    <a:pt x="1464363" y="49202"/>
                  </a:lnTo>
                  <a:lnTo>
                    <a:pt x="1439325" y="90453"/>
                  </a:lnTo>
                  <a:lnTo>
                    <a:pt x="1441235" y="98263"/>
                  </a:lnTo>
                  <a:lnTo>
                    <a:pt x="1453226" y="105543"/>
                  </a:lnTo>
                  <a:lnTo>
                    <a:pt x="1461038" y="103633"/>
                  </a:lnTo>
                  <a:lnTo>
                    <a:pt x="1521227" y="4470"/>
                  </a:lnTo>
                  <a:close/>
                </a:path>
                <a:path w="1522095" h="837564">
                  <a:moveTo>
                    <a:pt x="1477441" y="27656"/>
                  </a:moveTo>
                  <a:lnTo>
                    <a:pt x="1464363" y="49202"/>
                  </a:lnTo>
                  <a:lnTo>
                    <a:pt x="1502830" y="28328"/>
                  </a:lnTo>
                  <a:lnTo>
                    <a:pt x="1499203" y="28328"/>
                  </a:lnTo>
                  <a:lnTo>
                    <a:pt x="1477441" y="27656"/>
                  </a:lnTo>
                  <a:close/>
                </a:path>
                <a:path w="1522095" h="837564">
                  <a:moveTo>
                    <a:pt x="1488738" y="9044"/>
                  </a:moveTo>
                  <a:lnTo>
                    <a:pt x="1477441" y="27656"/>
                  </a:lnTo>
                  <a:lnTo>
                    <a:pt x="1499203" y="28328"/>
                  </a:lnTo>
                  <a:lnTo>
                    <a:pt x="1488738" y="9044"/>
                  </a:lnTo>
                  <a:close/>
                </a:path>
                <a:path w="1522095" h="837564">
                  <a:moveTo>
                    <a:pt x="1496025" y="9044"/>
                  </a:moveTo>
                  <a:lnTo>
                    <a:pt x="1488738" y="9044"/>
                  </a:lnTo>
                  <a:lnTo>
                    <a:pt x="1499203" y="28328"/>
                  </a:lnTo>
                  <a:lnTo>
                    <a:pt x="1502830" y="28328"/>
                  </a:lnTo>
                  <a:lnTo>
                    <a:pt x="1505657" y="26794"/>
                  </a:lnTo>
                  <a:lnTo>
                    <a:pt x="1496025" y="9044"/>
                  </a:lnTo>
                  <a:close/>
                </a:path>
                <a:path w="1522095" h="837564">
                  <a:moveTo>
                    <a:pt x="1493542" y="4470"/>
                  </a:moveTo>
                  <a:lnTo>
                    <a:pt x="1452250" y="26877"/>
                  </a:lnTo>
                  <a:lnTo>
                    <a:pt x="1477441" y="27656"/>
                  </a:lnTo>
                  <a:lnTo>
                    <a:pt x="1488738" y="9044"/>
                  </a:lnTo>
                  <a:lnTo>
                    <a:pt x="1496025" y="9044"/>
                  </a:lnTo>
                  <a:lnTo>
                    <a:pt x="1493542" y="4470"/>
                  </a:lnTo>
                  <a:close/>
                </a:path>
                <a:path w="1522095" h="837564">
                  <a:moveTo>
                    <a:pt x="1404801" y="0"/>
                  </a:moveTo>
                  <a:lnTo>
                    <a:pt x="1398943" y="5506"/>
                  </a:lnTo>
                  <a:lnTo>
                    <a:pt x="1398510" y="19528"/>
                  </a:lnTo>
                  <a:lnTo>
                    <a:pt x="1404016" y="25387"/>
                  </a:lnTo>
                  <a:lnTo>
                    <a:pt x="1452250" y="26877"/>
                  </a:lnTo>
                  <a:lnTo>
                    <a:pt x="1493542" y="4470"/>
                  </a:lnTo>
                  <a:lnTo>
                    <a:pt x="1521227" y="4470"/>
                  </a:lnTo>
                  <a:lnTo>
                    <a:pt x="1521748" y="3613"/>
                  </a:lnTo>
                  <a:lnTo>
                    <a:pt x="14048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532376" y="3358895"/>
              <a:ext cx="1990344" cy="157886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4572421" y="3378081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0" y="1346616"/>
                  </a:moveTo>
                  <a:lnTo>
                    <a:pt x="1677716" y="1351531"/>
                  </a:lnTo>
                  <a:lnTo>
                    <a:pt x="1675930" y="1365445"/>
                  </a:lnTo>
                  <a:lnTo>
                    <a:pt x="1680844" y="1371809"/>
                  </a:lnTo>
                  <a:lnTo>
                    <a:pt x="1796893" y="1386716"/>
                  </a:lnTo>
                  <a:lnTo>
                    <a:pt x="1794729" y="1381405"/>
                  </a:lnTo>
                  <a:lnTo>
                    <a:pt x="1769165" y="1381405"/>
                  </a:lnTo>
                  <a:lnTo>
                    <a:pt x="1731943" y="1352764"/>
                  </a:lnTo>
                  <a:lnTo>
                    <a:pt x="1684080" y="1346616"/>
                  </a:lnTo>
                  <a:close/>
                </a:path>
                <a:path w="1797050" h="1386839">
                  <a:moveTo>
                    <a:pt x="1731943" y="1352764"/>
                  </a:moveTo>
                  <a:lnTo>
                    <a:pt x="1769165" y="1381405"/>
                  </a:lnTo>
                  <a:lnTo>
                    <a:pt x="1773218" y="1376138"/>
                  </a:lnTo>
                  <a:lnTo>
                    <a:pt x="1765156" y="1376138"/>
                  </a:lnTo>
                  <a:lnTo>
                    <a:pt x="1756941" y="1355976"/>
                  </a:lnTo>
                  <a:lnTo>
                    <a:pt x="1731943" y="1352764"/>
                  </a:lnTo>
                  <a:close/>
                </a:path>
                <a:path w="1797050" h="1386839">
                  <a:moveTo>
                    <a:pt x="1745336" y="1275242"/>
                  </a:moveTo>
                  <a:lnTo>
                    <a:pt x="1732344" y="1280534"/>
                  </a:lnTo>
                  <a:lnTo>
                    <a:pt x="1729224" y="1287946"/>
                  </a:lnTo>
                  <a:lnTo>
                    <a:pt x="1747431" y="1332635"/>
                  </a:lnTo>
                  <a:lnTo>
                    <a:pt x="1784654" y="1361276"/>
                  </a:lnTo>
                  <a:lnTo>
                    <a:pt x="1769165" y="1381405"/>
                  </a:lnTo>
                  <a:lnTo>
                    <a:pt x="1794729" y="1381405"/>
                  </a:lnTo>
                  <a:lnTo>
                    <a:pt x="1752747" y="1278362"/>
                  </a:lnTo>
                  <a:lnTo>
                    <a:pt x="1745336" y="1275242"/>
                  </a:lnTo>
                  <a:close/>
                </a:path>
                <a:path w="1797050" h="1386839">
                  <a:moveTo>
                    <a:pt x="1756941" y="1355976"/>
                  </a:moveTo>
                  <a:lnTo>
                    <a:pt x="1765156" y="1376138"/>
                  </a:lnTo>
                  <a:lnTo>
                    <a:pt x="1778535" y="1358750"/>
                  </a:lnTo>
                  <a:lnTo>
                    <a:pt x="1756941" y="1355976"/>
                  </a:lnTo>
                  <a:close/>
                </a:path>
                <a:path w="1797050" h="1386839">
                  <a:moveTo>
                    <a:pt x="1747431" y="1332635"/>
                  </a:moveTo>
                  <a:lnTo>
                    <a:pt x="1756941" y="1355976"/>
                  </a:lnTo>
                  <a:lnTo>
                    <a:pt x="1778535" y="1358750"/>
                  </a:lnTo>
                  <a:lnTo>
                    <a:pt x="1765156" y="1376138"/>
                  </a:lnTo>
                  <a:lnTo>
                    <a:pt x="1773218" y="1376138"/>
                  </a:lnTo>
                  <a:lnTo>
                    <a:pt x="1784654" y="1361276"/>
                  </a:lnTo>
                  <a:lnTo>
                    <a:pt x="1747431" y="1332635"/>
                  </a:lnTo>
                  <a:close/>
                </a:path>
                <a:path w="1797050" h="1386839">
                  <a:moveTo>
                    <a:pt x="15488" y="0"/>
                  </a:moveTo>
                  <a:lnTo>
                    <a:pt x="0" y="20130"/>
                  </a:lnTo>
                  <a:lnTo>
                    <a:pt x="1731943" y="1352764"/>
                  </a:lnTo>
                  <a:lnTo>
                    <a:pt x="1756941" y="1355976"/>
                  </a:lnTo>
                  <a:lnTo>
                    <a:pt x="1747431" y="1332635"/>
                  </a:lnTo>
                  <a:lnTo>
                    <a:pt x="1548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4529327" y="3386327"/>
              <a:ext cx="1978152" cy="2200656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4568719" y="340599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6" y="1946940"/>
                  </a:moveTo>
                  <a:lnTo>
                    <a:pt x="1675803" y="1950577"/>
                  </a:lnTo>
                  <a:lnTo>
                    <a:pt x="1671443" y="1963910"/>
                  </a:lnTo>
                  <a:lnTo>
                    <a:pt x="1675079" y="1971081"/>
                  </a:lnTo>
                  <a:lnTo>
                    <a:pt x="1786284" y="2007455"/>
                  </a:lnTo>
                  <a:lnTo>
                    <a:pt x="1784191" y="1997053"/>
                  </a:lnTo>
                  <a:lnTo>
                    <a:pt x="1760047" y="1997053"/>
                  </a:lnTo>
                  <a:lnTo>
                    <a:pt x="1728838" y="1961941"/>
                  </a:lnTo>
                  <a:lnTo>
                    <a:pt x="1682976" y="1946940"/>
                  </a:lnTo>
                  <a:close/>
                </a:path>
                <a:path w="1786889" h="2007870">
                  <a:moveTo>
                    <a:pt x="1728838" y="1961941"/>
                  </a:moveTo>
                  <a:lnTo>
                    <a:pt x="1760047" y="1997053"/>
                  </a:lnTo>
                  <a:lnTo>
                    <a:pt x="1766721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8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3"/>
                  </a:lnTo>
                  <a:lnTo>
                    <a:pt x="1784191" y="1997053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1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8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535423" y="3386327"/>
              <a:ext cx="1935479" cy="2868167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4576352" y="3406126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49" y="2615850"/>
                  </a:lnTo>
                  <a:lnTo>
                    <a:pt x="1636763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1" y="2661980"/>
                  </a:lnTo>
                  <a:lnTo>
                    <a:pt x="1691286" y="2622562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6" y="2622562"/>
                  </a:moveTo>
                  <a:lnTo>
                    <a:pt x="1716841" y="2661980"/>
                  </a:lnTo>
                  <a:lnTo>
                    <a:pt x="1726576" y="2655669"/>
                  </a:lnTo>
                  <a:lnTo>
                    <a:pt x="1714812" y="2655669"/>
                  </a:lnTo>
                  <a:lnTo>
                    <a:pt x="1713787" y="2633922"/>
                  </a:lnTo>
                  <a:lnTo>
                    <a:pt x="1691286" y="2622562"/>
                  </a:lnTo>
                  <a:close/>
                </a:path>
                <a:path w="1741804" h="2676525">
                  <a:moveTo>
                    <a:pt x="1729751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1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1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69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69"/>
                  </a:lnTo>
                  <a:lnTo>
                    <a:pt x="1726576" y="2655669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6" y="2622562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529327" y="2008632"/>
              <a:ext cx="1932431" cy="2868168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4567446" y="2027492"/>
              <a:ext cx="1741805" cy="2676525"/>
            </a:xfrm>
            <a:custGeom>
              <a:avLst/>
              <a:gdLst/>
              <a:ahLst/>
              <a:cxnLst/>
              <a:rect l="l" t="t" r="r" b="b"/>
              <a:pathLst>
                <a:path w="1741804" h="2676525">
                  <a:moveTo>
                    <a:pt x="1648211" y="2600815"/>
                  </a:moveTo>
                  <a:lnTo>
                    <a:pt x="1640573" y="2603328"/>
                  </a:lnTo>
                  <a:lnTo>
                    <a:pt x="1634251" y="2615850"/>
                  </a:lnTo>
                  <a:lnTo>
                    <a:pt x="1636764" y="2623489"/>
                  </a:lnTo>
                  <a:lnTo>
                    <a:pt x="1741209" y="2676221"/>
                  </a:lnTo>
                  <a:lnTo>
                    <a:pt x="1740538" y="2661980"/>
                  </a:lnTo>
                  <a:lnTo>
                    <a:pt x="1716843" y="2661980"/>
                  </a:lnTo>
                  <a:lnTo>
                    <a:pt x="1691288" y="2622563"/>
                  </a:lnTo>
                  <a:lnTo>
                    <a:pt x="1648211" y="2600815"/>
                  </a:lnTo>
                  <a:close/>
                </a:path>
                <a:path w="1741804" h="2676525">
                  <a:moveTo>
                    <a:pt x="1691288" y="2622563"/>
                  </a:moveTo>
                  <a:lnTo>
                    <a:pt x="1716843" y="2661980"/>
                  </a:lnTo>
                  <a:lnTo>
                    <a:pt x="1726576" y="2655670"/>
                  </a:lnTo>
                  <a:lnTo>
                    <a:pt x="1714812" y="2655670"/>
                  </a:lnTo>
                  <a:lnTo>
                    <a:pt x="1713787" y="2633922"/>
                  </a:lnTo>
                  <a:lnTo>
                    <a:pt x="1691288" y="2622563"/>
                  </a:lnTo>
                  <a:close/>
                </a:path>
                <a:path w="1741804" h="2676525">
                  <a:moveTo>
                    <a:pt x="1729752" y="2553936"/>
                  </a:moveTo>
                  <a:lnTo>
                    <a:pt x="1715739" y="2554597"/>
                  </a:lnTo>
                  <a:lnTo>
                    <a:pt x="1710328" y="2560544"/>
                  </a:lnTo>
                  <a:lnTo>
                    <a:pt x="1712600" y="2608746"/>
                  </a:lnTo>
                  <a:lnTo>
                    <a:pt x="1738155" y="2648163"/>
                  </a:lnTo>
                  <a:lnTo>
                    <a:pt x="1716843" y="2661980"/>
                  </a:lnTo>
                  <a:lnTo>
                    <a:pt x="1740538" y="2661980"/>
                  </a:lnTo>
                  <a:lnTo>
                    <a:pt x="1735700" y="2559348"/>
                  </a:lnTo>
                  <a:lnTo>
                    <a:pt x="1729752" y="2553936"/>
                  </a:lnTo>
                  <a:close/>
                </a:path>
                <a:path w="1741804" h="2676525">
                  <a:moveTo>
                    <a:pt x="1713787" y="2633922"/>
                  </a:moveTo>
                  <a:lnTo>
                    <a:pt x="1714812" y="2655670"/>
                  </a:lnTo>
                  <a:lnTo>
                    <a:pt x="1733222" y="2643734"/>
                  </a:lnTo>
                  <a:lnTo>
                    <a:pt x="1713787" y="2633922"/>
                  </a:lnTo>
                  <a:close/>
                </a:path>
                <a:path w="1741804" h="2676525">
                  <a:moveTo>
                    <a:pt x="1712600" y="2608746"/>
                  </a:moveTo>
                  <a:lnTo>
                    <a:pt x="1713787" y="2633922"/>
                  </a:lnTo>
                  <a:lnTo>
                    <a:pt x="1733222" y="2643734"/>
                  </a:lnTo>
                  <a:lnTo>
                    <a:pt x="1714812" y="2655670"/>
                  </a:lnTo>
                  <a:lnTo>
                    <a:pt x="1726576" y="2655670"/>
                  </a:lnTo>
                  <a:lnTo>
                    <a:pt x="1738155" y="2648163"/>
                  </a:lnTo>
                  <a:lnTo>
                    <a:pt x="1712600" y="2608746"/>
                  </a:lnTo>
                  <a:close/>
                </a:path>
                <a:path w="1741804" h="2676525">
                  <a:moveTo>
                    <a:pt x="21313" y="0"/>
                  </a:moveTo>
                  <a:lnTo>
                    <a:pt x="0" y="13817"/>
                  </a:lnTo>
                  <a:lnTo>
                    <a:pt x="1691288" y="2622563"/>
                  </a:lnTo>
                  <a:lnTo>
                    <a:pt x="1713787" y="2633922"/>
                  </a:lnTo>
                  <a:lnTo>
                    <a:pt x="1712600" y="2608746"/>
                  </a:lnTo>
                  <a:lnTo>
                    <a:pt x="213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511039" y="2042160"/>
              <a:ext cx="1978152" cy="2197608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4550309" y="2061056"/>
              <a:ext cx="1786889" cy="2007870"/>
            </a:xfrm>
            <a:custGeom>
              <a:avLst/>
              <a:gdLst/>
              <a:ahLst/>
              <a:cxnLst/>
              <a:rect l="l" t="t" r="r" b="b"/>
              <a:pathLst>
                <a:path w="1786889" h="2007870">
                  <a:moveTo>
                    <a:pt x="1682974" y="1946940"/>
                  </a:moveTo>
                  <a:lnTo>
                    <a:pt x="1675803" y="1950577"/>
                  </a:lnTo>
                  <a:lnTo>
                    <a:pt x="1671441" y="1963910"/>
                  </a:lnTo>
                  <a:lnTo>
                    <a:pt x="1675079" y="1971083"/>
                  </a:lnTo>
                  <a:lnTo>
                    <a:pt x="1786284" y="2007455"/>
                  </a:lnTo>
                  <a:lnTo>
                    <a:pt x="1784191" y="1997054"/>
                  </a:lnTo>
                  <a:lnTo>
                    <a:pt x="1760047" y="1997054"/>
                  </a:lnTo>
                  <a:lnTo>
                    <a:pt x="1728837" y="1961941"/>
                  </a:lnTo>
                  <a:lnTo>
                    <a:pt x="1682974" y="1946940"/>
                  </a:lnTo>
                  <a:close/>
                </a:path>
                <a:path w="1786889" h="2007870">
                  <a:moveTo>
                    <a:pt x="1728837" y="1961941"/>
                  </a:moveTo>
                  <a:lnTo>
                    <a:pt x="1760047" y="1997054"/>
                  </a:lnTo>
                  <a:lnTo>
                    <a:pt x="1766722" y="1991121"/>
                  </a:lnTo>
                  <a:lnTo>
                    <a:pt x="1757089" y="1991121"/>
                  </a:lnTo>
                  <a:lnTo>
                    <a:pt x="1752795" y="1969777"/>
                  </a:lnTo>
                  <a:lnTo>
                    <a:pt x="1728837" y="1961941"/>
                  </a:lnTo>
                  <a:close/>
                </a:path>
                <a:path w="1786889" h="2007870">
                  <a:moveTo>
                    <a:pt x="1756511" y="1888298"/>
                  </a:moveTo>
                  <a:lnTo>
                    <a:pt x="1742758" y="1891065"/>
                  </a:lnTo>
                  <a:lnTo>
                    <a:pt x="1738306" y="1897761"/>
                  </a:lnTo>
                  <a:lnTo>
                    <a:pt x="1747823" y="1945068"/>
                  </a:lnTo>
                  <a:lnTo>
                    <a:pt x="1779032" y="1980180"/>
                  </a:lnTo>
                  <a:lnTo>
                    <a:pt x="1760047" y="1997054"/>
                  </a:lnTo>
                  <a:lnTo>
                    <a:pt x="1784191" y="1997054"/>
                  </a:lnTo>
                  <a:lnTo>
                    <a:pt x="1763207" y="1892750"/>
                  </a:lnTo>
                  <a:lnTo>
                    <a:pt x="1756511" y="1888298"/>
                  </a:lnTo>
                  <a:close/>
                </a:path>
                <a:path w="1786889" h="2007870">
                  <a:moveTo>
                    <a:pt x="1752795" y="1969777"/>
                  </a:moveTo>
                  <a:lnTo>
                    <a:pt x="1757089" y="1991121"/>
                  </a:lnTo>
                  <a:lnTo>
                    <a:pt x="1773487" y="1976545"/>
                  </a:lnTo>
                  <a:lnTo>
                    <a:pt x="1752795" y="1969777"/>
                  </a:lnTo>
                  <a:close/>
                </a:path>
                <a:path w="1786889" h="2007870">
                  <a:moveTo>
                    <a:pt x="1747823" y="1945068"/>
                  </a:moveTo>
                  <a:lnTo>
                    <a:pt x="1752795" y="1969777"/>
                  </a:lnTo>
                  <a:lnTo>
                    <a:pt x="1773487" y="1976545"/>
                  </a:lnTo>
                  <a:lnTo>
                    <a:pt x="1757089" y="1991121"/>
                  </a:lnTo>
                  <a:lnTo>
                    <a:pt x="1766722" y="1991121"/>
                  </a:lnTo>
                  <a:lnTo>
                    <a:pt x="1779032" y="1980180"/>
                  </a:lnTo>
                  <a:lnTo>
                    <a:pt x="1747823" y="1945068"/>
                  </a:lnTo>
                  <a:close/>
                </a:path>
                <a:path w="1786889" h="2007870">
                  <a:moveTo>
                    <a:pt x="18985" y="0"/>
                  </a:moveTo>
                  <a:lnTo>
                    <a:pt x="0" y="16873"/>
                  </a:lnTo>
                  <a:lnTo>
                    <a:pt x="1728837" y="1961941"/>
                  </a:lnTo>
                  <a:lnTo>
                    <a:pt x="1752795" y="1969777"/>
                  </a:lnTo>
                  <a:lnTo>
                    <a:pt x="1747823" y="1945068"/>
                  </a:lnTo>
                  <a:lnTo>
                    <a:pt x="189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517136" y="1969008"/>
              <a:ext cx="1987295" cy="1581912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4556311" y="1989959"/>
              <a:ext cx="1797050" cy="1386840"/>
            </a:xfrm>
            <a:custGeom>
              <a:avLst/>
              <a:gdLst/>
              <a:ahLst/>
              <a:cxnLst/>
              <a:rect l="l" t="t" r="r" b="b"/>
              <a:pathLst>
                <a:path w="1797050" h="1386839">
                  <a:moveTo>
                    <a:pt x="1684082" y="1346616"/>
                  </a:moveTo>
                  <a:lnTo>
                    <a:pt x="1677718" y="1351531"/>
                  </a:lnTo>
                  <a:lnTo>
                    <a:pt x="1675930" y="1365445"/>
                  </a:lnTo>
                  <a:lnTo>
                    <a:pt x="1680846" y="1371809"/>
                  </a:lnTo>
                  <a:lnTo>
                    <a:pt x="1796895" y="1386716"/>
                  </a:lnTo>
                  <a:lnTo>
                    <a:pt x="1794731" y="1381405"/>
                  </a:lnTo>
                  <a:lnTo>
                    <a:pt x="1769167" y="1381405"/>
                  </a:lnTo>
                  <a:lnTo>
                    <a:pt x="1731944" y="1352764"/>
                  </a:lnTo>
                  <a:lnTo>
                    <a:pt x="1684082" y="1346616"/>
                  </a:lnTo>
                  <a:close/>
                </a:path>
                <a:path w="1797050" h="1386839">
                  <a:moveTo>
                    <a:pt x="1731944" y="1352764"/>
                  </a:moveTo>
                  <a:lnTo>
                    <a:pt x="1769167" y="1381405"/>
                  </a:lnTo>
                  <a:lnTo>
                    <a:pt x="1773220" y="1376137"/>
                  </a:lnTo>
                  <a:lnTo>
                    <a:pt x="1765157" y="1376137"/>
                  </a:lnTo>
                  <a:lnTo>
                    <a:pt x="1756943" y="1355976"/>
                  </a:lnTo>
                  <a:lnTo>
                    <a:pt x="1731944" y="1352764"/>
                  </a:lnTo>
                  <a:close/>
                </a:path>
                <a:path w="1797050" h="1386839">
                  <a:moveTo>
                    <a:pt x="1745336" y="1275241"/>
                  </a:moveTo>
                  <a:lnTo>
                    <a:pt x="1732346" y="1280534"/>
                  </a:lnTo>
                  <a:lnTo>
                    <a:pt x="1729225" y="1287946"/>
                  </a:lnTo>
                  <a:lnTo>
                    <a:pt x="1747432" y="1332633"/>
                  </a:lnTo>
                  <a:lnTo>
                    <a:pt x="1784656" y="1361274"/>
                  </a:lnTo>
                  <a:lnTo>
                    <a:pt x="1769167" y="1381405"/>
                  </a:lnTo>
                  <a:lnTo>
                    <a:pt x="1794731" y="1381405"/>
                  </a:lnTo>
                  <a:lnTo>
                    <a:pt x="1752748" y="1278361"/>
                  </a:lnTo>
                  <a:lnTo>
                    <a:pt x="1745336" y="1275241"/>
                  </a:lnTo>
                  <a:close/>
                </a:path>
                <a:path w="1797050" h="1386839">
                  <a:moveTo>
                    <a:pt x="1756943" y="1355976"/>
                  </a:moveTo>
                  <a:lnTo>
                    <a:pt x="1765157" y="1376137"/>
                  </a:lnTo>
                  <a:lnTo>
                    <a:pt x="1778537" y="1358750"/>
                  </a:lnTo>
                  <a:lnTo>
                    <a:pt x="1756943" y="1355976"/>
                  </a:lnTo>
                  <a:close/>
                </a:path>
                <a:path w="1797050" h="1386839">
                  <a:moveTo>
                    <a:pt x="1747432" y="1332633"/>
                  </a:moveTo>
                  <a:lnTo>
                    <a:pt x="1756943" y="1355976"/>
                  </a:lnTo>
                  <a:lnTo>
                    <a:pt x="1778537" y="1358750"/>
                  </a:lnTo>
                  <a:lnTo>
                    <a:pt x="1765157" y="1376137"/>
                  </a:lnTo>
                  <a:lnTo>
                    <a:pt x="1773220" y="1376137"/>
                  </a:lnTo>
                  <a:lnTo>
                    <a:pt x="1784656" y="1361274"/>
                  </a:lnTo>
                  <a:lnTo>
                    <a:pt x="1747432" y="1332633"/>
                  </a:lnTo>
                  <a:close/>
                </a:path>
                <a:path w="1797050" h="1386839">
                  <a:moveTo>
                    <a:pt x="15490" y="0"/>
                  </a:moveTo>
                  <a:lnTo>
                    <a:pt x="0" y="20129"/>
                  </a:lnTo>
                  <a:lnTo>
                    <a:pt x="1731944" y="1352764"/>
                  </a:lnTo>
                  <a:lnTo>
                    <a:pt x="1756943" y="1355976"/>
                  </a:lnTo>
                  <a:lnTo>
                    <a:pt x="1747432" y="1332633"/>
                  </a:lnTo>
                  <a:lnTo>
                    <a:pt x="154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553711" y="2039112"/>
              <a:ext cx="2036064" cy="890015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4602702" y="2060204"/>
              <a:ext cx="1833880" cy="716915"/>
            </a:xfrm>
            <a:custGeom>
              <a:avLst/>
              <a:gdLst/>
              <a:ahLst/>
              <a:cxnLst/>
              <a:rect l="l" t="t" r="r" b="b"/>
              <a:pathLst>
                <a:path w="1833879" h="716914">
                  <a:moveTo>
                    <a:pt x="1761740" y="683391"/>
                  </a:moveTo>
                  <a:lnTo>
                    <a:pt x="1714179" y="691546"/>
                  </a:lnTo>
                  <a:lnTo>
                    <a:pt x="1709536" y="698111"/>
                  </a:lnTo>
                  <a:lnTo>
                    <a:pt x="1711907" y="711937"/>
                  </a:lnTo>
                  <a:lnTo>
                    <a:pt x="1718473" y="716580"/>
                  </a:lnTo>
                  <a:lnTo>
                    <a:pt x="1815979" y="699861"/>
                  </a:lnTo>
                  <a:lnTo>
                    <a:pt x="1805730" y="699861"/>
                  </a:lnTo>
                  <a:lnTo>
                    <a:pt x="1761740" y="683391"/>
                  </a:lnTo>
                  <a:close/>
                </a:path>
                <a:path w="1833879" h="716914">
                  <a:moveTo>
                    <a:pt x="1786583" y="679131"/>
                  </a:moveTo>
                  <a:lnTo>
                    <a:pt x="1761740" y="683391"/>
                  </a:lnTo>
                  <a:lnTo>
                    <a:pt x="1805730" y="699861"/>
                  </a:lnTo>
                  <a:lnTo>
                    <a:pt x="1807176" y="695998"/>
                  </a:lnTo>
                  <a:lnTo>
                    <a:pt x="1800348" y="695998"/>
                  </a:lnTo>
                  <a:lnTo>
                    <a:pt x="1786583" y="679131"/>
                  </a:lnTo>
                  <a:close/>
                </a:path>
                <a:path w="1833879" h="716914">
                  <a:moveTo>
                    <a:pt x="1751815" y="605348"/>
                  </a:moveTo>
                  <a:lnTo>
                    <a:pt x="1740947" y="614217"/>
                  </a:lnTo>
                  <a:lnTo>
                    <a:pt x="1740137" y="622218"/>
                  </a:lnTo>
                  <a:lnTo>
                    <a:pt x="1770646" y="659602"/>
                  </a:lnTo>
                  <a:lnTo>
                    <a:pt x="1814636" y="676073"/>
                  </a:lnTo>
                  <a:lnTo>
                    <a:pt x="1805730" y="699861"/>
                  </a:lnTo>
                  <a:lnTo>
                    <a:pt x="1815979" y="699861"/>
                  </a:lnTo>
                  <a:lnTo>
                    <a:pt x="1833792" y="696807"/>
                  </a:lnTo>
                  <a:lnTo>
                    <a:pt x="1759816" y="606158"/>
                  </a:lnTo>
                  <a:lnTo>
                    <a:pt x="1751815" y="605348"/>
                  </a:lnTo>
                  <a:close/>
                </a:path>
                <a:path w="1833879" h="716914">
                  <a:moveTo>
                    <a:pt x="1808041" y="675452"/>
                  </a:moveTo>
                  <a:lnTo>
                    <a:pt x="1786583" y="679131"/>
                  </a:lnTo>
                  <a:lnTo>
                    <a:pt x="1800348" y="695998"/>
                  </a:lnTo>
                  <a:lnTo>
                    <a:pt x="1808041" y="675452"/>
                  </a:lnTo>
                  <a:close/>
                </a:path>
                <a:path w="1833879" h="716914">
                  <a:moveTo>
                    <a:pt x="1812978" y="675452"/>
                  </a:moveTo>
                  <a:lnTo>
                    <a:pt x="1808041" y="675452"/>
                  </a:lnTo>
                  <a:lnTo>
                    <a:pt x="1800348" y="695998"/>
                  </a:lnTo>
                  <a:lnTo>
                    <a:pt x="1807176" y="695998"/>
                  </a:lnTo>
                  <a:lnTo>
                    <a:pt x="1814636" y="676073"/>
                  </a:lnTo>
                  <a:lnTo>
                    <a:pt x="1812978" y="675452"/>
                  </a:lnTo>
                  <a:close/>
                </a:path>
                <a:path w="1833879" h="716914">
                  <a:moveTo>
                    <a:pt x="8905" y="0"/>
                  </a:moveTo>
                  <a:lnTo>
                    <a:pt x="0" y="23787"/>
                  </a:lnTo>
                  <a:lnTo>
                    <a:pt x="1761740" y="683391"/>
                  </a:lnTo>
                  <a:lnTo>
                    <a:pt x="1786583" y="679131"/>
                  </a:lnTo>
                  <a:lnTo>
                    <a:pt x="1770646" y="659602"/>
                  </a:lnTo>
                  <a:lnTo>
                    <a:pt x="8905" y="0"/>
                  </a:lnTo>
                  <a:close/>
                </a:path>
                <a:path w="1833879" h="716914">
                  <a:moveTo>
                    <a:pt x="1770646" y="659602"/>
                  </a:moveTo>
                  <a:lnTo>
                    <a:pt x="1786583" y="679131"/>
                  </a:lnTo>
                  <a:lnTo>
                    <a:pt x="1808041" y="675452"/>
                  </a:lnTo>
                  <a:lnTo>
                    <a:pt x="1812978" y="675452"/>
                  </a:lnTo>
                  <a:lnTo>
                    <a:pt x="1770646" y="6596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529327" y="1246632"/>
              <a:ext cx="1987296" cy="835151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4578315" y="1358000"/>
              <a:ext cx="1784985" cy="664845"/>
            </a:xfrm>
            <a:custGeom>
              <a:avLst/>
              <a:gdLst/>
              <a:ahLst/>
              <a:cxnLst/>
              <a:rect l="l" t="t" r="r" b="b"/>
              <a:pathLst>
                <a:path w="1784985" h="664844">
                  <a:moveTo>
                    <a:pt x="1712361" y="33948"/>
                  </a:moveTo>
                  <a:lnTo>
                    <a:pt x="0" y="640839"/>
                  </a:lnTo>
                  <a:lnTo>
                    <a:pt x="8484" y="664780"/>
                  </a:lnTo>
                  <a:lnTo>
                    <a:pt x="1720846" y="57889"/>
                  </a:lnTo>
                  <a:lnTo>
                    <a:pt x="1737124" y="38646"/>
                  </a:lnTo>
                  <a:lnTo>
                    <a:pt x="1712361" y="33948"/>
                  </a:lnTo>
                  <a:close/>
                </a:path>
                <a:path w="1784985" h="664844">
                  <a:moveTo>
                    <a:pt x="1765905" y="18252"/>
                  </a:moveTo>
                  <a:lnTo>
                    <a:pt x="1756648" y="18252"/>
                  </a:lnTo>
                  <a:lnTo>
                    <a:pt x="1765133" y="42193"/>
                  </a:lnTo>
                  <a:lnTo>
                    <a:pt x="1720846" y="57889"/>
                  </a:lnTo>
                  <a:lnTo>
                    <a:pt x="1689681" y="94730"/>
                  </a:lnTo>
                  <a:lnTo>
                    <a:pt x="1690350" y="102744"/>
                  </a:lnTo>
                  <a:lnTo>
                    <a:pt x="1701060" y="111804"/>
                  </a:lnTo>
                  <a:lnTo>
                    <a:pt x="1709074" y="111135"/>
                  </a:lnTo>
                  <a:lnTo>
                    <a:pt x="1784638" y="21805"/>
                  </a:lnTo>
                  <a:lnTo>
                    <a:pt x="1765905" y="18252"/>
                  </a:lnTo>
                  <a:close/>
                </a:path>
                <a:path w="1784985" h="664844">
                  <a:moveTo>
                    <a:pt x="1737124" y="38646"/>
                  </a:moveTo>
                  <a:lnTo>
                    <a:pt x="1720846" y="57889"/>
                  </a:lnTo>
                  <a:lnTo>
                    <a:pt x="1763693" y="42703"/>
                  </a:lnTo>
                  <a:lnTo>
                    <a:pt x="1758514" y="42703"/>
                  </a:lnTo>
                  <a:lnTo>
                    <a:pt x="1737124" y="38646"/>
                  </a:lnTo>
                  <a:close/>
                </a:path>
                <a:path w="1784985" h="664844">
                  <a:moveTo>
                    <a:pt x="1751185" y="22024"/>
                  </a:moveTo>
                  <a:lnTo>
                    <a:pt x="1737124" y="38646"/>
                  </a:lnTo>
                  <a:lnTo>
                    <a:pt x="1758514" y="42703"/>
                  </a:lnTo>
                  <a:lnTo>
                    <a:pt x="1751185" y="22024"/>
                  </a:lnTo>
                  <a:close/>
                </a:path>
                <a:path w="1784985" h="664844">
                  <a:moveTo>
                    <a:pt x="1757985" y="22024"/>
                  </a:moveTo>
                  <a:lnTo>
                    <a:pt x="1751185" y="22024"/>
                  </a:lnTo>
                  <a:lnTo>
                    <a:pt x="1758514" y="42703"/>
                  </a:lnTo>
                  <a:lnTo>
                    <a:pt x="1763693" y="42703"/>
                  </a:lnTo>
                  <a:lnTo>
                    <a:pt x="1765133" y="42193"/>
                  </a:lnTo>
                  <a:lnTo>
                    <a:pt x="1757985" y="22024"/>
                  </a:lnTo>
                  <a:close/>
                </a:path>
                <a:path w="1784985" h="664844">
                  <a:moveTo>
                    <a:pt x="1756648" y="18252"/>
                  </a:moveTo>
                  <a:lnTo>
                    <a:pt x="1712361" y="33948"/>
                  </a:lnTo>
                  <a:lnTo>
                    <a:pt x="1737124" y="38646"/>
                  </a:lnTo>
                  <a:lnTo>
                    <a:pt x="1751185" y="22024"/>
                  </a:lnTo>
                  <a:lnTo>
                    <a:pt x="1757985" y="22024"/>
                  </a:lnTo>
                  <a:lnTo>
                    <a:pt x="1756648" y="18252"/>
                  </a:lnTo>
                  <a:close/>
                </a:path>
                <a:path w="1784985" h="664844">
                  <a:moveTo>
                    <a:pt x="1669685" y="0"/>
                  </a:moveTo>
                  <a:lnTo>
                    <a:pt x="1663039" y="4527"/>
                  </a:lnTo>
                  <a:lnTo>
                    <a:pt x="1660425" y="18309"/>
                  </a:lnTo>
                  <a:lnTo>
                    <a:pt x="1664952" y="24955"/>
                  </a:lnTo>
                  <a:lnTo>
                    <a:pt x="1712361" y="33948"/>
                  </a:lnTo>
                  <a:lnTo>
                    <a:pt x="1756648" y="18252"/>
                  </a:lnTo>
                  <a:lnTo>
                    <a:pt x="1765905" y="18252"/>
                  </a:lnTo>
                  <a:lnTo>
                    <a:pt x="166968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059423" y="3139439"/>
              <a:ext cx="566927" cy="557784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6112816" y="3167733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059423" y="5145023"/>
              <a:ext cx="566927" cy="557784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5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6112816" y="51729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282440" y="3148583"/>
              <a:ext cx="566927" cy="557783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333962" y="317673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4282440" y="5236463"/>
              <a:ext cx="566927" cy="560832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50" y="454475"/>
                  </a:lnTo>
                  <a:lnTo>
                    <a:pt x="277374" y="449858"/>
                  </a:lnTo>
                  <a:lnTo>
                    <a:pt x="320707" y="436617"/>
                  </a:lnTo>
                  <a:lnTo>
                    <a:pt x="359920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1"/>
                  </a:lnTo>
                  <a:lnTo>
                    <a:pt x="443558" y="138786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333962" y="5266354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4282440" y="1804416"/>
              <a:ext cx="566927" cy="55778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33962" y="1833266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2752344" y="2639568"/>
              <a:ext cx="566928" cy="557784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2804910" y="266885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2752344" y="3474720"/>
              <a:ext cx="566928" cy="560831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50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50" y="454475"/>
                  </a:lnTo>
                  <a:lnTo>
                    <a:pt x="277374" y="449859"/>
                  </a:lnTo>
                  <a:lnTo>
                    <a:pt x="320707" y="436618"/>
                  </a:lnTo>
                  <a:lnTo>
                    <a:pt x="359920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20" y="38808"/>
                  </a:lnTo>
                  <a:lnTo>
                    <a:pt x="320707" y="17857"/>
                  </a:lnTo>
                  <a:lnTo>
                    <a:pt x="277374" y="4616"/>
                  </a:lnTo>
                  <a:lnTo>
                    <a:pt x="2308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2804910" y="350451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7" name="object 23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230111" y="1926336"/>
              <a:ext cx="2285999" cy="1551432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69735" y="1944624"/>
              <a:ext cx="2206752" cy="1475231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6339239" y="2011224"/>
              <a:ext cx="1960880" cy="1231265"/>
            </a:xfrm>
            <a:custGeom>
              <a:avLst/>
              <a:gdLst/>
              <a:ahLst/>
              <a:cxnLst/>
              <a:rect l="l" t="t" r="r" b="b"/>
              <a:pathLst>
                <a:path w="1960879" h="1231264">
                  <a:moveTo>
                    <a:pt x="1844386" y="1202207"/>
                  </a:moveTo>
                  <a:lnTo>
                    <a:pt x="1838530" y="1207719"/>
                  </a:lnTo>
                  <a:lnTo>
                    <a:pt x="1838106" y="1221741"/>
                  </a:lnTo>
                  <a:lnTo>
                    <a:pt x="1843618" y="1227595"/>
                  </a:lnTo>
                  <a:lnTo>
                    <a:pt x="1960567" y="1231132"/>
                  </a:lnTo>
                  <a:lnTo>
                    <a:pt x="1959209" y="1228552"/>
                  </a:lnTo>
                  <a:lnTo>
                    <a:pt x="1932462" y="1228552"/>
                  </a:lnTo>
                  <a:lnTo>
                    <a:pt x="1892619" y="1203666"/>
                  </a:lnTo>
                  <a:lnTo>
                    <a:pt x="1844386" y="1202207"/>
                  </a:lnTo>
                  <a:close/>
                </a:path>
                <a:path w="1960879" h="1231264">
                  <a:moveTo>
                    <a:pt x="1892619" y="1203666"/>
                  </a:moveTo>
                  <a:lnTo>
                    <a:pt x="1932462" y="1228552"/>
                  </a:lnTo>
                  <a:lnTo>
                    <a:pt x="1935496" y="1223694"/>
                  </a:lnTo>
                  <a:lnTo>
                    <a:pt x="1927951" y="1223694"/>
                  </a:lnTo>
                  <a:lnTo>
                    <a:pt x="1917812" y="1204428"/>
                  </a:lnTo>
                  <a:lnTo>
                    <a:pt x="1892619" y="1203666"/>
                  </a:lnTo>
                  <a:close/>
                </a:path>
                <a:path w="1960879" h="1231264">
                  <a:moveTo>
                    <a:pt x="1898401" y="1125207"/>
                  </a:moveTo>
                  <a:lnTo>
                    <a:pt x="1885986" y="1131740"/>
                  </a:lnTo>
                  <a:lnTo>
                    <a:pt x="1883603" y="1139419"/>
                  </a:lnTo>
                  <a:lnTo>
                    <a:pt x="1906075" y="1182123"/>
                  </a:lnTo>
                  <a:lnTo>
                    <a:pt x="1945918" y="1207009"/>
                  </a:lnTo>
                  <a:lnTo>
                    <a:pt x="1932462" y="1228552"/>
                  </a:lnTo>
                  <a:lnTo>
                    <a:pt x="1959209" y="1228552"/>
                  </a:lnTo>
                  <a:lnTo>
                    <a:pt x="1906080" y="1127592"/>
                  </a:lnTo>
                  <a:lnTo>
                    <a:pt x="1898401" y="1125207"/>
                  </a:lnTo>
                  <a:close/>
                </a:path>
                <a:path w="1960879" h="1231264">
                  <a:moveTo>
                    <a:pt x="1917812" y="1204428"/>
                  </a:moveTo>
                  <a:lnTo>
                    <a:pt x="1927951" y="1223694"/>
                  </a:lnTo>
                  <a:lnTo>
                    <a:pt x="1939573" y="1205086"/>
                  </a:lnTo>
                  <a:lnTo>
                    <a:pt x="1917812" y="1204428"/>
                  </a:lnTo>
                  <a:close/>
                </a:path>
                <a:path w="1960879" h="1231264">
                  <a:moveTo>
                    <a:pt x="1906075" y="1182123"/>
                  </a:moveTo>
                  <a:lnTo>
                    <a:pt x="1917812" y="1204428"/>
                  </a:lnTo>
                  <a:lnTo>
                    <a:pt x="1939573" y="1205086"/>
                  </a:lnTo>
                  <a:lnTo>
                    <a:pt x="1927951" y="1223694"/>
                  </a:lnTo>
                  <a:lnTo>
                    <a:pt x="1935496" y="1223694"/>
                  </a:lnTo>
                  <a:lnTo>
                    <a:pt x="1945918" y="1207009"/>
                  </a:lnTo>
                  <a:lnTo>
                    <a:pt x="1906075" y="1182123"/>
                  </a:lnTo>
                  <a:close/>
                </a:path>
                <a:path w="1960879" h="1231264">
                  <a:moveTo>
                    <a:pt x="13455" y="0"/>
                  </a:moveTo>
                  <a:lnTo>
                    <a:pt x="0" y="21543"/>
                  </a:lnTo>
                  <a:lnTo>
                    <a:pt x="1892619" y="1203666"/>
                  </a:lnTo>
                  <a:lnTo>
                    <a:pt x="1917812" y="1204428"/>
                  </a:lnTo>
                  <a:lnTo>
                    <a:pt x="1906075" y="1182123"/>
                  </a:lnTo>
                  <a:lnTo>
                    <a:pt x="134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205728" y="1274064"/>
              <a:ext cx="2310383" cy="2203704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242303" y="1289304"/>
              <a:ext cx="2234183" cy="213055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6311440" y="1359141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880226" y="1831827"/>
                  </a:moveTo>
                  <a:lnTo>
                    <a:pt x="1873393" y="1836068"/>
                  </a:lnTo>
                  <a:lnTo>
                    <a:pt x="1870196" y="1849727"/>
                  </a:lnTo>
                  <a:lnTo>
                    <a:pt x="1874437" y="1856559"/>
                  </a:lnTo>
                  <a:lnTo>
                    <a:pt x="1988360" y="1883224"/>
                  </a:lnTo>
                  <a:lnTo>
                    <a:pt x="1985979" y="1875091"/>
                  </a:lnTo>
                  <a:lnTo>
                    <a:pt x="1961296" y="1875091"/>
                  </a:lnTo>
                  <a:lnTo>
                    <a:pt x="1927211" y="1842824"/>
                  </a:lnTo>
                  <a:lnTo>
                    <a:pt x="1880226" y="1831827"/>
                  </a:lnTo>
                  <a:close/>
                </a:path>
                <a:path w="1988820" h="1883410">
                  <a:moveTo>
                    <a:pt x="1927211" y="1842824"/>
                  </a:moveTo>
                  <a:lnTo>
                    <a:pt x="1961296" y="1875091"/>
                  </a:lnTo>
                  <a:lnTo>
                    <a:pt x="1966623" y="1869464"/>
                  </a:lnTo>
                  <a:lnTo>
                    <a:pt x="1957867" y="1869464"/>
                  </a:lnTo>
                  <a:lnTo>
                    <a:pt x="1951751" y="1848568"/>
                  </a:lnTo>
                  <a:lnTo>
                    <a:pt x="1927211" y="1842824"/>
                  </a:lnTo>
                  <a:close/>
                </a:path>
                <a:path w="1988820" h="1883410">
                  <a:moveTo>
                    <a:pt x="1948440" y="1767072"/>
                  </a:moveTo>
                  <a:lnTo>
                    <a:pt x="1934977" y="1771012"/>
                  </a:lnTo>
                  <a:lnTo>
                    <a:pt x="1931117" y="1778067"/>
                  </a:lnTo>
                  <a:lnTo>
                    <a:pt x="1944672" y="1824379"/>
                  </a:lnTo>
                  <a:lnTo>
                    <a:pt x="1978757" y="1856646"/>
                  </a:lnTo>
                  <a:lnTo>
                    <a:pt x="1961296" y="1875091"/>
                  </a:lnTo>
                  <a:lnTo>
                    <a:pt x="1985979" y="1875091"/>
                  </a:lnTo>
                  <a:lnTo>
                    <a:pt x="1955495" y="1770932"/>
                  </a:lnTo>
                  <a:lnTo>
                    <a:pt x="1948440" y="1767072"/>
                  </a:lnTo>
                  <a:close/>
                </a:path>
                <a:path w="1988820" h="1883410">
                  <a:moveTo>
                    <a:pt x="1951751" y="1848568"/>
                  </a:moveTo>
                  <a:lnTo>
                    <a:pt x="1957867" y="1869464"/>
                  </a:lnTo>
                  <a:lnTo>
                    <a:pt x="1972951" y="1853530"/>
                  </a:lnTo>
                  <a:lnTo>
                    <a:pt x="1951751" y="1848568"/>
                  </a:lnTo>
                  <a:close/>
                </a:path>
                <a:path w="1988820" h="1883410">
                  <a:moveTo>
                    <a:pt x="1944672" y="1824379"/>
                  </a:moveTo>
                  <a:lnTo>
                    <a:pt x="1951751" y="1848568"/>
                  </a:lnTo>
                  <a:lnTo>
                    <a:pt x="1972951" y="1853530"/>
                  </a:lnTo>
                  <a:lnTo>
                    <a:pt x="1957867" y="1869464"/>
                  </a:lnTo>
                  <a:lnTo>
                    <a:pt x="1966623" y="1869464"/>
                  </a:lnTo>
                  <a:lnTo>
                    <a:pt x="1978757" y="1856646"/>
                  </a:lnTo>
                  <a:lnTo>
                    <a:pt x="1944672" y="1824379"/>
                  </a:lnTo>
                  <a:close/>
                </a:path>
                <a:path w="1988820" h="1883410">
                  <a:moveTo>
                    <a:pt x="17461" y="0"/>
                  </a:moveTo>
                  <a:lnTo>
                    <a:pt x="0" y="18446"/>
                  </a:lnTo>
                  <a:lnTo>
                    <a:pt x="1927211" y="1842824"/>
                  </a:lnTo>
                  <a:lnTo>
                    <a:pt x="1951751" y="1848568"/>
                  </a:lnTo>
                  <a:lnTo>
                    <a:pt x="1944672" y="1824379"/>
                  </a:lnTo>
                  <a:lnTo>
                    <a:pt x="1746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059423" y="1127760"/>
              <a:ext cx="566927" cy="560832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6112816" y="115842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59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059423" y="1795272"/>
              <a:ext cx="566927" cy="557784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6112816" y="1824261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9" name="object 24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251447" y="3051048"/>
              <a:ext cx="2282952" cy="1807464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291072" y="3069336"/>
              <a:ext cx="2203704" cy="1731264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6360665" y="3246236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915877" y="30428"/>
                  </a:moveTo>
                  <a:lnTo>
                    <a:pt x="1890853" y="33444"/>
                  </a:lnTo>
                  <a:lnTo>
                    <a:pt x="0" y="1465018"/>
                  </a:lnTo>
                  <a:lnTo>
                    <a:pt x="15332" y="1485270"/>
                  </a:lnTo>
                  <a:lnTo>
                    <a:pt x="1906186" y="53694"/>
                  </a:lnTo>
                  <a:lnTo>
                    <a:pt x="1915877" y="30428"/>
                  </a:lnTo>
                  <a:close/>
                </a:path>
                <a:path w="1956434" h="1485264">
                  <a:moveTo>
                    <a:pt x="1953946" y="5093"/>
                  </a:moveTo>
                  <a:lnTo>
                    <a:pt x="1928299" y="5093"/>
                  </a:lnTo>
                  <a:lnTo>
                    <a:pt x="1943630" y="25345"/>
                  </a:lnTo>
                  <a:lnTo>
                    <a:pt x="1906186" y="53694"/>
                  </a:lnTo>
                  <a:lnTo>
                    <a:pt x="1887631" y="98239"/>
                  </a:lnTo>
                  <a:lnTo>
                    <a:pt x="1890693" y="105675"/>
                  </a:lnTo>
                  <a:lnTo>
                    <a:pt x="1903643" y="111069"/>
                  </a:lnTo>
                  <a:lnTo>
                    <a:pt x="1911078" y="108007"/>
                  </a:lnTo>
                  <a:lnTo>
                    <a:pt x="1953946" y="5093"/>
                  </a:lnTo>
                  <a:close/>
                </a:path>
                <a:path w="1956434" h="1485264">
                  <a:moveTo>
                    <a:pt x="1932263" y="10330"/>
                  </a:moveTo>
                  <a:lnTo>
                    <a:pt x="1924249" y="10330"/>
                  </a:lnTo>
                  <a:lnTo>
                    <a:pt x="1937492" y="27823"/>
                  </a:lnTo>
                  <a:lnTo>
                    <a:pt x="1915877" y="30428"/>
                  </a:lnTo>
                  <a:lnTo>
                    <a:pt x="1906186" y="53694"/>
                  </a:lnTo>
                  <a:lnTo>
                    <a:pt x="1943630" y="25345"/>
                  </a:lnTo>
                  <a:lnTo>
                    <a:pt x="1932263" y="10330"/>
                  </a:lnTo>
                  <a:close/>
                </a:path>
                <a:path w="1956434" h="1485264">
                  <a:moveTo>
                    <a:pt x="1956067" y="0"/>
                  </a:moveTo>
                  <a:lnTo>
                    <a:pt x="1839906" y="14001"/>
                  </a:lnTo>
                  <a:lnTo>
                    <a:pt x="1834941" y="20327"/>
                  </a:lnTo>
                  <a:lnTo>
                    <a:pt x="1836620" y="34254"/>
                  </a:lnTo>
                  <a:lnTo>
                    <a:pt x="1842946" y="39218"/>
                  </a:lnTo>
                  <a:lnTo>
                    <a:pt x="1890853" y="33444"/>
                  </a:lnTo>
                  <a:lnTo>
                    <a:pt x="1928299" y="5093"/>
                  </a:lnTo>
                  <a:lnTo>
                    <a:pt x="1953946" y="5093"/>
                  </a:lnTo>
                  <a:lnTo>
                    <a:pt x="1956067" y="0"/>
                  </a:lnTo>
                  <a:close/>
                </a:path>
                <a:path w="1956434" h="1485264">
                  <a:moveTo>
                    <a:pt x="1928299" y="5093"/>
                  </a:moveTo>
                  <a:lnTo>
                    <a:pt x="1890853" y="33444"/>
                  </a:lnTo>
                  <a:lnTo>
                    <a:pt x="1915877" y="30428"/>
                  </a:lnTo>
                  <a:lnTo>
                    <a:pt x="1924249" y="10330"/>
                  </a:lnTo>
                  <a:lnTo>
                    <a:pt x="1932263" y="10330"/>
                  </a:lnTo>
                  <a:lnTo>
                    <a:pt x="1928299" y="5093"/>
                  </a:lnTo>
                  <a:close/>
                </a:path>
                <a:path w="1956434" h="1485264">
                  <a:moveTo>
                    <a:pt x="1924249" y="10330"/>
                  </a:moveTo>
                  <a:lnTo>
                    <a:pt x="1915877" y="30428"/>
                  </a:lnTo>
                  <a:lnTo>
                    <a:pt x="1937492" y="27823"/>
                  </a:lnTo>
                  <a:lnTo>
                    <a:pt x="1924249" y="1033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8013191" y="3002280"/>
              <a:ext cx="566927" cy="560832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5" y="387918"/>
                  </a:lnTo>
                  <a:lnTo>
                    <a:pt x="422274" y="354288"/>
                  </a:lnTo>
                  <a:lnTo>
                    <a:pt x="443558" y="315688"/>
                  </a:lnTo>
                  <a:lnTo>
                    <a:pt x="457009" y="273033"/>
                  </a:lnTo>
                  <a:lnTo>
                    <a:pt x="461699" y="227237"/>
                  </a:lnTo>
                  <a:lnTo>
                    <a:pt x="457009" y="181440"/>
                  </a:lnTo>
                  <a:lnTo>
                    <a:pt x="443558" y="138786"/>
                  </a:lnTo>
                  <a:lnTo>
                    <a:pt x="422274" y="100186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8066513" y="3032205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5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059423" y="4477512"/>
              <a:ext cx="566927" cy="560832"/>
            </a:xfrm>
            <a:prstGeom prst="rect">
              <a:avLst/>
            </a:prstGeom>
          </p:spPr>
        </p:pic>
        <p:sp>
          <p:nvSpPr>
            <p:cNvPr id="256" name="object 256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4" y="387919"/>
                  </a:lnTo>
                  <a:lnTo>
                    <a:pt x="422273" y="354288"/>
                  </a:lnTo>
                  <a:lnTo>
                    <a:pt x="443557" y="315689"/>
                  </a:lnTo>
                  <a:lnTo>
                    <a:pt x="457008" y="273034"/>
                  </a:lnTo>
                  <a:lnTo>
                    <a:pt x="461698" y="227238"/>
                  </a:lnTo>
                  <a:lnTo>
                    <a:pt x="457008" y="181442"/>
                  </a:lnTo>
                  <a:lnTo>
                    <a:pt x="443557" y="138787"/>
                  </a:lnTo>
                  <a:lnTo>
                    <a:pt x="422273" y="100187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6112816" y="4507132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227064" y="2624327"/>
              <a:ext cx="2279904" cy="1807464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263640" y="2642616"/>
              <a:ext cx="2203704" cy="1731263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6334483" y="2711029"/>
              <a:ext cx="1956435" cy="1485265"/>
            </a:xfrm>
            <a:custGeom>
              <a:avLst/>
              <a:gdLst/>
              <a:ahLst/>
              <a:cxnLst/>
              <a:rect l="l" t="t" r="r" b="b"/>
              <a:pathLst>
                <a:path w="1956434" h="1485264">
                  <a:moveTo>
                    <a:pt x="1842946" y="1446049"/>
                  </a:moveTo>
                  <a:lnTo>
                    <a:pt x="1836620" y="1451014"/>
                  </a:lnTo>
                  <a:lnTo>
                    <a:pt x="1834941" y="1464942"/>
                  </a:lnTo>
                  <a:lnTo>
                    <a:pt x="1839906" y="1471268"/>
                  </a:lnTo>
                  <a:lnTo>
                    <a:pt x="1956067" y="1485270"/>
                  </a:lnTo>
                  <a:lnTo>
                    <a:pt x="1953945" y="1480174"/>
                  </a:lnTo>
                  <a:lnTo>
                    <a:pt x="1928299" y="1480174"/>
                  </a:lnTo>
                  <a:lnTo>
                    <a:pt x="1890854" y="1451824"/>
                  </a:lnTo>
                  <a:lnTo>
                    <a:pt x="1842946" y="1446049"/>
                  </a:lnTo>
                  <a:close/>
                </a:path>
                <a:path w="1956434" h="1485264">
                  <a:moveTo>
                    <a:pt x="1890854" y="1451824"/>
                  </a:moveTo>
                  <a:lnTo>
                    <a:pt x="1928299" y="1480174"/>
                  </a:lnTo>
                  <a:lnTo>
                    <a:pt x="1932263" y="1474938"/>
                  </a:lnTo>
                  <a:lnTo>
                    <a:pt x="1924249" y="1474938"/>
                  </a:lnTo>
                  <a:lnTo>
                    <a:pt x="1915878" y="1454841"/>
                  </a:lnTo>
                  <a:lnTo>
                    <a:pt x="1890854" y="1451824"/>
                  </a:lnTo>
                  <a:close/>
                </a:path>
                <a:path w="1956434" h="1485264">
                  <a:moveTo>
                    <a:pt x="1903643" y="1374200"/>
                  </a:moveTo>
                  <a:lnTo>
                    <a:pt x="1890693" y="1379594"/>
                  </a:lnTo>
                  <a:lnTo>
                    <a:pt x="1887631" y="1387029"/>
                  </a:lnTo>
                  <a:lnTo>
                    <a:pt x="1906186" y="1431575"/>
                  </a:lnTo>
                  <a:lnTo>
                    <a:pt x="1943630" y="1459924"/>
                  </a:lnTo>
                  <a:lnTo>
                    <a:pt x="1928299" y="1480174"/>
                  </a:lnTo>
                  <a:lnTo>
                    <a:pt x="1953945" y="1480174"/>
                  </a:lnTo>
                  <a:lnTo>
                    <a:pt x="1911078" y="1377262"/>
                  </a:lnTo>
                  <a:lnTo>
                    <a:pt x="1903643" y="1374200"/>
                  </a:lnTo>
                  <a:close/>
                </a:path>
                <a:path w="1956434" h="1485264">
                  <a:moveTo>
                    <a:pt x="1915878" y="1454841"/>
                  </a:moveTo>
                  <a:lnTo>
                    <a:pt x="1924249" y="1474938"/>
                  </a:lnTo>
                  <a:lnTo>
                    <a:pt x="1937492" y="1457446"/>
                  </a:lnTo>
                  <a:lnTo>
                    <a:pt x="1915878" y="1454841"/>
                  </a:lnTo>
                  <a:close/>
                </a:path>
                <a:path w="1956434" h="1485264">
                  <a:moveTo>
                    <a:pt x="1906186" y="1431575"/>
                  </a:moveTo>
                  <a:lnTo>
                    <a:pt x="1915878" y="1454841"/>
                  </a:lnTo>
                  <a:lnTo>
                    <a:pt x="1937492" y="1457446"/>
                  </a:lnTo>
                  <a:lnTo>
                    <a:pt x="1924249" y="1474938"/>
                  </a:lnTo>
                  <a:lnTo>
                    <a:pt x="1932263" y="1474938"/>
                  </a:lnTo>
                  <a:lnTo>
                    <a:pt x="1943630" y="1459924"/>
                  </a:lnTo>
                  <a:lnTo>
                    <a:pt x="1906186" y="1431575"/>
                  </a:lnTo>
                  <a:close/>
                </a:path>
                <a:path w="1956434" h="1485264">
                  <a:moveTo>
                    <a:pt x="15331" y="0"/>
                  </a:moveTo>
                  <a:lnTo>
                    <a:pt x="0" y="20250"/>
                  </a:lnTo>
                  <a:lnTo>
                    <a:pt x="1890854" y="1451824"/>
                  </a:lnTo>
                  <a:lnTo>
                    <a:pt x="1915878" y="1454841"/>
                  </a:lnTo>
                  <a:lnTo>
                    <a:pt x="1906186" y="1431575"/>
                  </a:lnTo>
                  <a:lnTo>
                    <a:pt x="15331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6245352" y="3947160"/>
              <a:ext cx="2270759" cy="505968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6284976" y="3965448"/>
              <a:ext cx="2191512" cy="429768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6349210" y="4031391"/>
              <a:ext cx="1950720" cy="236220"/>
            </a:xfrm>
            <a:custGeom>
              <a:avLst/>
              <a:gdLst/>
              <a:ahLst/>
              <a:cxnLst/>
              <a:rect l="l" t="t" r="r" b="b"/>
              <a:pathLst>
                <a:path w="1950720" h="236220">
                  <a:moveTo>
                    <a:pt x="1877583" y="192671"/>
                  </a:moveTo>
                  <a:lnTo>
                    <a:pt x="1833907" y="213188"/>
                  </a:lnTo>
                  <a:lnTo>
                    <a:pt x="1831178" y="220752"/>
                  </a:lnTo>
                  <a:lnTo>
                    <a:pt x="1837142" y="233450"/>
                  </a:lnTo>
                  <a:lnTo>
                    <a:pt x="1844706" y="236178"/>
                  </a:lnTo>
                  <a:lnTo>
                    <a:pt x="1928443" y="196842"/>
                  </a:lnTo>
                  <a:lnTo>
                    <a:pt x="1924373" y="196842"/>
                  </a:lnTo>
                  <a:lnTo>
                    <a:pt x="1877583" y="192671"/>
                  </a:lnTo>
                  <a:close/>
                </a:path>
                <a:path w="1950720" h="236220">
                  <a:moveTo>
                    <a:pt x="1900396" y="181955"/>
                  </a:moveTo>
                  <a:lnTo>
                    <a:pt x="1877583" y="192671"/>
                  </a:lnTo>
                  <a:lnTo>
                    <a:pt x="1924373" y="196842"/>
                  </a:lnTo>
                  <a:lnTo>
                    <a:pt x="1924578" y="194551"/>
                  </a:lnTo>
                  <a:lnTo>
                    <a:pt x="1918153" y="194551"/>
                  </a:lnTo>
                  <a:lnTo>
                    <a:pt x="1900396" y="181955"/>
                  </a:lnTo>
                  <a:close/>
                </a:path>
                <a:path w="1950720" h="236220">
                  <a:moveTo>
                    <a:pt x="1855176" y="118736"/>
                  </a:moveTo>
                  <a:lnTo>
                    <a:pt x="1847249" y="120083"/>
                  </a:lnTo>
                  <a:lnTo>
                    <a:pt x="1839132" y="131525"/>
                  </a:lnTo>
                  <a:lnTo>
                    <a:pt x="1840480" y="139452"/>
                  </a:lnTo>
                  <a:lnTo>
                    <a:pt x="1879838" y="167371"/>
                  </a:lnTo>
                  <a:lnTo>
                    <a:pt x="1926629" y="171542"/>
                  </a:lnTo>
                  <a:lnTo>
                    <a:pt x="1924373" y="196842"/>
                  </a:lnTo>
                  <a:lnTo>
                    <a:pt x="1928443" y="196842"/>
                  </a:lnTo>
                  <a:lnTo>
                    <a:pt x="1950606" y="186430"/>
                  </a:lnTo>
                  <a:lnTo>
                    <a:pt x="1855176" y="118736"/>
                  </a:lnTo>
                  <a:close/>
                </a:path>
                <a:path w="1950720" h="236220">
                  <a:moveTo>
                    <a:pt x="1920101" y="172698"/>
                  </a:moveTo>
                  <a:lnTo>
                    <a:pt x="1900396" y="181955"/>
                  </a:lnTo>
                  <a:lnTo>
                    <a:pt x="1918153" y="194551"/>
                  </a:lnTo>
                  <a:lnTo>
                    <a:pt x="1920101" y="172698"/>
                  </a:lnTo>
                  <a:close/>
                </a:path>
                <a:path w="1950720" h="236220">
                  <a:moveTo>
                    <a:pt x="1926526" y="172698"/>
                  </a:moveTo>
                  <a:lnTo>
                    <a:pt x="1920101" y="172698"/>
                  </a:lnTo>
                  <a:lnTo>
                    <a:pt x="1918153" y="194551"/>
                  </a:lnTo>
                  <a:lnTo>
                    <a:pt x="1924578" y="194551"/>
                  </a:lnTo>
                  <a:lnTo>
                    <a:pt x="1926526" y="172698"/>
                  </a:lnTo>
                  <a:close/>
                </a:path>
                <a:path w="1950720" h="236220">
                  <a:moveTo>
                    <a:pt x="2255" y="0"/>
                  </a:moveTo>
                  <a:lnTo>
                    <a:pt x="0" y="25299"/>
                  </a:lnTo>
                  <a:lnTo>
                    <a:pt x="1877583" y="192671"/>
                  </a:lnTo>
                  <a:lnTo>
                    <a:pt x="1900396" y="181955"/>
                  </a:lnTo>
                  <a:lnTo>
                    <a:pt x="1879838" y="167371"/>
                  </a:lnTo>
                  <a:lnTo>
                    <a:pt x="2255" y="0"/>
                  </a:lnTo>
                  <a:close/>
                </a:path>
                <a:path w="1950720" h="236220">
                  <a:moveTo>
                    <a:pt x="1879838" y="167371"/>
                  </a:moveTo>
                  <a:lnTo>
                    <a:pt x="1900396" y="181955"/>
                  </a:lnTo>
                  <a:lnTo>
                    <a:pt x="1920101" y="172698"/>
                  </a:lnTo>
                  <a:lnTo>
                    <a:pt x="1926526" y="172698"/>
                  </a:lnTo>
                  <a:lnTo>
                    <a:pt x="1926629" y="171542"/>
                  </a:lnTo>
                  <a:lnTo>
                    <a:pt x="1879838" y="167371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6205728" y="4020311"/>
              <a:ext cx="2310383" cy="2206752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6242303" y="4038600"/>
              <a:ext cx="2234183" cy="2130552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6311440" y="4217776"/>
              <a:ext cx="1988820" cy="1883410"/>
            </a:xfrm>
            <a:custGeom>
              <a:avLst/>
              <a:gdLst/>
              <a:ahLst/>
              <a:cxnLst/>
              <a:rect l="l" t="t" r="r" b="b"/>
              <a:pathLst>
                <a:path w="1988820" h="1883410">
                  <a:moveTo>
                    <a:pt x="1951752" y="34654"/>
                  </a:moveTo>
                  <a:lnTo>
                    <a:pt x="1927211" y="40398"/>
                  </a:lnTo>
                  <a:lnTo>
                    <a:pt x="0" y="1864777"/>
                  </a:lnTo>
                  <a:lnTo>
                    <a:pt x="17461" y="1883223"/>
                  </a:lnTo>
                  <a:lnTo>
                    <a:pt x="1944672" y="58843"/>
                  </a:lnTo>
                  <a:lnTo>
                    <a:pt x="1951752" y="34654"/>
                  </a:lnTo>
                  <a:close/>
                </a:path>
                <a:path w="1988820" h="1883410">
                  <a:moveTo>
                    <a:pt x="1985980" y="8131"/>
                  </a:moveTo>
                  <a:lnTo>
                    <a:pt x="1961296" y="8131"/>
                  </a:lnTo>
                  <a:lnTo>
                    <a:pt x="1978757" y="26577"/>
                  </a:lnTo>
                  <a:lnTo>
                    <a:pt x="1944672" y="58843"/>
                  </a:lnTo>
                  <a:lnTo>
                    <a:pt x="1931117" y="105157"/>
                  </a:lnTo>
                  <a:lnTo>
                    <a:pt x="1934977" y="112210"/>
                  </a:lnTo>
                  <a:lnTo>
                    <a:pt x="1948440" y="116151"/>
                  </a:lnTo>
                  <a:lnTo>
                    <a:pt x="1955495" y="112290"/>
                  </a:lnTo>
                  <a:lnTo>
                    <a:pt x="1985980" y="8131"/>
                  </a:lnTo>
                  <a:close/>
                </a:path>
                <a:path w="1988820" h="1883410">
                  <a:moveTo>
                    <a:pt x="1966624" y="13760"/>
                  </a:moveTo>
                  <a:lnTo>
                    <a:pt x="1957867" y="13760"/>
                  </a:lnTo>
                  <a:lnTo>
                    <a:pt x="1972951" y="29692"/>
                  </a:lnTo>
                  <a:lnTo>
                    <a:pt x="1951752" y="34654"/>
                  </a:lnTo>
                  <a:lnTo>
                    <a:pt x="1944672" y="58843"/>
                  </a:lnTo>
                  <a:lnTo>
                    <a:pt x="1978757" y="26577"/>
                  </a:lnTo>
                  <a:lnTo>
                    <a:pt x="1966624" y="13760"/>
                  </a:lnTo>
                  <a:close/>
                </a:path>
                <a:path w="1988820" h="1883410">
                  <a:moveTo>
                    <a:pt x="1988360" y="0"/>
                  </a:moveTo>
                  <a:lnTo>
                    <a:pt x="1874437" y="26664"/>
                  </a:lnTo>
                  <a:lnTo>
                    <a:pt x="1870196" y="33496"/>
                  </a:lnTo>
                  <a:lnTo>
                    <a:pt x="1873393" y="47155"/>
                  </a:lnTo>
                  <a:lnTo>
                    <a:pt x="1880226" y="51395"/>
                  </a:lnTo>
                  <a:lnTo>
                    <a:pt x="1927211" y="40398"/>
                  </a:lnTo>
                  <a:lnTo>
                    <a:pt x="1961296" y="8131"/>
                  </a:lnTo>
                  <a:lnTo>
                    <a:pt x="1985980" y="8131"/>
                  </a:lnTo>
                  <a:lnTo>
                    <a:pt x="1988360" y="0"/>
                  </a:lnTo>
                  <a:close/>
                </a:path>
                <a:path w="1988820" h="1883410">
                  <a:moveTo>
                    <a:pt x="1961296" y="8131"/>
                  </a:moveTo>
                  <a:lnTo>
                    <a:pt x="1927211" y="40398"/>
                  </a:lnTo>
                  <a:lnTo>
                    <a:pt x="1951752" y="34654"/>
                  </a:lnTo>
                  <a:lnTo>
                    <a:pt x="1957867" y="13760"/>
                  </a:lnTo>
                  <a:lnTo>
                    <a:pt x="1966624" y="13760"/>
                  </a:lnTo>
                  <a:lnTo>
                    <a:pt x="1961296" y="8131"/>
                  </a:lnTo>
                  <a:close/>
                </a:path>
                <a:path w="1988820" h="1883410">
                  <a:moveTo>
                    <a:pt x="1957867" y="13760"/>
                  </a:moveTo>
                  <a:lnTo>
                    <a:pt x="1951752" y="34654"/>
                  </a:lnTo>
                  <a:lnTo>
                    <a:pt x="1972951" y="29692"/>
                  </a:lnTo>
                  <a:lnTo>
                    <a:pt x="1957867" y="1376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112816" y="25019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0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7"/>
                  </a:lnTo>
                  <a:lnTo>
                    <a:pt x="39425" y="354287"/>
                  </a:lnTo>
                  <a:lnTo>
                    <a:pt x="67614" y="387918"/>
                  </a:lnTo>
                  <a:lnTo>
                    <a:pt x="101779" y="415665"/>
                  </a:lnTo>
                  <a:lnTo>
                    <a:pt x="140992" y="436617"/>
                  </a:lnTo>
                  <a:lnTo>
                    <a:pt x="184325" y="449857"/>
                  </a:lnTo>
                  <a:lnTo>
                    <a:pt x="230849" y="454474"/>
                  </a:lnTo>
                  <a:lnTo>
                    <a:pt x="277373" y="449857"/>
                  </a:lnTo>
                  <a:lnTo>
                    <a:pt x="320706" y="436617"/>
                  </a:lnTo>
                  <a:lnTo>
                    <a:pt x="359919" y="415665"/>
                  </a:lnTo>
                  <a:lnTo>
                    <a:pt x="394084" y="387918"/>
                  </a:lnTo>
                  <a:lnTo>
                    <a:pt x="422273" y="354287"/>
                  </a:lnTo>
                  <a:lnTo>
                    <a:pt x="443557" y="315687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0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112816" y="3833567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6"/>
                  </a:lnTo>
                  <a:lnTo>
                    <a:pt x="18141" y="138786"/>
                  </a:lnTo>
                  <a:lnTo>
                    <a:pt x="4690" y="181441"/>
                  </a:lnTo>
                  <a:lnTo>
                    <a:pt x="0" y="227237"/>
                  </a:lnTo>
                  <a:lnTo>
                    <a:pt x="4690" y="273033"/>
                  </a:lnTo>
                  <a:lnTo>
                    <a:pt x="18141" y="315688"/>
                  </a:lnTo>
                  <a:lnTo>
                    <a:pt x="39425" y="354288"/>
                  </a:lnTo>
                  <a:lnTo>
                    <a:pt x="67614" y="387918"/>
                  </a:lnTo>
                  <a:lnTo>
                    <a:pt x="101779" y="415666"/>
                  </a:lnTo>
                  <a:lnTo>
                    <a:pt x="140992" y="436617"/>
                  </a:lnTo>
                  <a:lnTo>
                    <a:pt x="184325" y="449858"/>
                  </a:lnTo>
                  <a:lnTo>
                    <a:pt x="230849" y="454474"/>
                  </a:lnTo>
                  <a:lnTo>
                    <a:pt x="277373" y="449858"/>
                  </a:lnTo>
                  <a:lnTo>
                    <a:pt x="320706" y="436617"/>
                  </a:lnTo>
                  <a:lnTo>
                    <a:pt x="359919" y="415666"/>
                  </a:lnTo>
                  <a:lnTo>
                    <a:pt x="394084" y="387918"/>
                  </a:lnTo>
                  <a:lnTo>
                    <a:pt x="422273" y="354288"/>
                  </a:lnTo>
                  <a:lnTo>
                    <a:pt x="443557" y="315688"/>
                  </a:lnTo>
                  <a:lnTo>
                    <a:pt x="457008" y="273033"/>
                  </a:lnTo>
                  <a:lnTo>
                    <a:pt x="461698" y="227237"/>
                  </a:lnTo>
                  <a:lnTo>
                    <a:pt x="457008" y="181441"/>
                  </a:lnTo>
                  <a:lnTo>
                    <a:pt x="443557" y="138786"/>
                  </a:lnTo>
                  <a:lnTo>
                    <a:pt x="422273" y="100186"/>
                  </a:lnTo>
                  <a:lnTo>
                    <a:pt x="394084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112816" y="5838800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49" y="0"/>
                  </a:lnTo>
                  <a:lnTo>
                    <a:pt x="277373" y="4616"/>
                  </a:lnTo>
                  <a:lnTo>
                    <a:pt x="320706" y="17857"/>
                  </a:lnTo>
                  <a:lnTo>
                    <a:pt x="359919" y="38808"/>
                  </a:lnTo>
                  <a:lnTo>
                    <a:pt x="394084" y="66556"/>
                  </a:lnTo>
                  <a:lnTo>
                    <a:pt x="422273" y="100186"/>
                  </a:lnTo>
                  <a:lnTo>
                    <a:pt x="443557" y="138786"/>
                  </a:lnTo>
                  <a:lnTo>
                    <a:pt x="457008" y="181441"/>
                  </a:lnTo>
                  <a:lnTo>
                    <a:pt x="461699" y="227237"/>
                  </a:lnTo>
                  <a:lnTo>
                    <a:pt x="457008" y="273033"/>
                  </a:lnTo>
                  <a:lnTo>
                    <a:pt x="443557" y="315688"/>
                  </a:lnTo>
                  <a:lnTo>
                    <a:pt x="422273" y="354288"/>
                  </a:lnTo>
                  <a:lnTo>
                    <a:pt x="394084" y="387918"/>
                  </a:lnTo>
                  <a:lnTo>
                    <a:pt x="359919" y="415666"/>
                  </a:lnTo>
                  <a:lnTo>
                    <a:pt x="320706" y="436617"/>
                  </a:lnTo>
                  <a:lnTo>
                    <a:pt x="277373" y="449858"/>
                  </a:lnTo>
                  <a:lnTo>
                    <a:pt x="230849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3" name="object 273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013191" y="3938016"/>
              <a:ext cx="566927" cy="560832"/>
            </a:xfrm>
            <a:prstGeom prst="rect">
              <a:avLst/>
            </a:prstGeom>
          </p:spPr>
        </p:pic>
        <p:sp>
          <p:nvSpPr>
            <p:cNvPr id="274" name="object 274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230849" y="0"/>
                  </a:moveTo>
                  <a:lnTo>
                    <a:pt x="184325" y="4616"/>
                  </a:lnTo>
                  <a:lnTo>
                    <a:pt x="140992" y="17857"/>
                  </a:lnTo>
                  <a:lnTo>
                    <a:pt x="101779" y="38808"/>
                  </a:lnTo>
                  <a:lnTo>
                    <a:pt x="67614" y="66556"/>
                  </a:lnTo>
                  <a:lnTo>
                    <a:pt x="39425" y="100187"/>
                  </a:lnTo>
                  <a:lnTo>
                    <a:pt x="18141" y="138787"/>
                  </a:lnTo>
                  <a:lnTo>
                    <a:pt x="4690" y="181442"/>
                  </a:lnTo>
                  <a:lnTo>
                    <a:pt x="0" y="227238"/>
                  </a:lnTo>
                  <a:lnTo>
                    <a:pt x="4690" y="273034"/>
                  </a:lnTo>
                  <a:lnTo>
                    <a:pt x="18141" y="315689"/>
                  </a:lnTo>
                  <a:lnTo>
                    <a:pt x="39425" y="354288"/>
                  </a:lnTo>
                  <a:lnTo>
                    <a:pt x="67614" y="387919"/>
                  </a:lnTo>
                  <a:lnTo>
                    <a:pt x="101779" y="415667"/>
                  </a:lnTo>
                  <a:lnTo>
                    <a:pt x="140992" y="436618"/>
                  </a:lnTo>
                  <a:lnTo>
                    <a:pt x="184325" y="449859"/>
                  </a:lnTo>
                  <a:lnTo>
                    <a:pt x="230849" y="454475"/>
                  </a:lnTo>
                  <a:lnTo>
                    <a:pt x="277373" y="449859"/>
                  </a:lnTo>
                  <a:lnTo>
                    <a:pt x="320706" y="436618"/>
                  </a:lnTo>
                  <a:lnTo>
                    <a:pt x="359919" y="415667"/>
                  </a:lnTo>
                  <a:lnTo>
                    <a:pt x="394085" y="387919"/>
                  </a:lnTo>
                  <a:lnTo>
                    <a:pt x="422274" y="354288"/>
                  </a:lnTo>
                  <a:lnTo>
                    <a:pt x="443558" y="315689"/>
                  </a:lnTo>
                  <a:lnTo>
                    <a:pt x="457009" y="273034"/>
                  </a:lnTo>
                  <a:lnTo>
                    <a:pt x="461699" y="227238"/>
                  </a:lnTo>
                  <a:lnTo>
                    <a:pt x="457009" y="181442"/>
                  </a:lnTo>
                  <a:lnTo>
                    <a:pt x="443558" y="138787"/>
                  </a:lnTo>
                  <a:lnTo>
                    <a:pt x="422274" y="100187"/>
                  </a:lnTo>
                  <a:lnTo>
                    <a:pt x="394085" y="66556"/>
                  </a:lnTo>
                  <a:lnTo>
                    <a:pt x="359919" y="38808"/>
                  </a:lnTo>
                  <a:lnTo>
                    <a:pt x="320706" y="17857"/>
                  </a:lnTo>
                  <a:lnTo>
                    <a:pt x="277373" y="4616"/>
                  </a:lnTo>
                  <a:lnTo>
                    <a:pt x="2308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8066513" y="3968318"/>
              <a:ext cx="462280" cy="454659"/>
            </a:xfrm>
            <a:custGeom>
              <a:avLst/>
              <a:gdLst/>
              <a:ahLst/>
              <a:cxnLst/>
              <a:rect l="l" t="t" r="r" b="b"/>
              <a:pathLst>
                <a:path w="462279" h="454660">
                  <a:moveTo>
                    <a:pt x="0" y="227237"/>
                  </a:moveTo>
                  <a:lnTo>
                    <a:pt x="4690" y="181441"/>
                  </a:lnTo>
                  <a:lnTo>
                    <a:pt x="18141" y="138786"/>
                  </a:lnTo>
                  <a:lnTo>
                    <a:pt x="39425" y="100186"/>
                  </a:lnTo>
                  <a:lnTo>
                    <a:pt x="67614" y="66556"/>
                  </a:lnTo>
                  <a:lnTo>
                    <a:pt x="101779" y="38808"/>
                  </a:lnTo>
                  <a:lnTo>
                    <a:pt x="140992" y="17857"/>
                  </a:lnTo>
                  <a:lnTo>
                    <a:pt x="184325" y="4616"/>
                  </a:lnTo>
                  <a:lnTo>
                    <a:pt x="230850" y="0"/>
                  </a:lnTo>
                  <a:lnTo>
                    <a:pt x="277374" y="4616"/>
                  </a:lnTo>
                  <a:lnTo>
                    <a:pt x="320707" y="17857"/>
                  </a:lnTo>
                  <a:lnTo>
                    <a:pt x="359920" y="38808"/>
                  </a:lnTo>
                  <a:lnTo>
                    <a:pt x="394085" y="66556"/>
                  </a:lnTo>
                  <a:lnTo>
                    <a:pt x="422274" y="100186"/>
                  </a:lnTo>
                  <a:lnTo>
                    <a:pt x="443558" y="138786"/>
                  </a:lnTo>
                  <a:lnTo>
                    <a:pt x="457009" y="181441"/>
                  </a:lnTo>
                  <a:lnTo>
                    <a:pt x="461700" y="227237"/>
                  </a:lnTo>
                  <a:lnTo>
                    <a:pt x="457009" y="273033"/>
                  </a:lnTo>
                  <a:lnTo>
                    <a:pt x="443558" y="315688"/>
                  </a:lnTo>
                  <a:lnTo>
                    <a:pt x="422274" y="354288"/>
                  </a:lnTo>
                  <a:lnTo>
                    <a:pt x="394085" y="387918"/>
                  </a:lnTo>
                  <a:lnTo>
                    <a:pt x="359920" y="415666"/>
                  </a:lnTo>
                  <a:lnTo>
                    <a:pt x="320707" y="436617"/>
                  </a:lnTo>
                  <a:lnTo>
                    <a:pt x="277374" y="449858"/>
                  </a:lnTo>
                  <a:lnTo>
                    <a:pt x="230850" y="454475"/>
                  </a:lnTo>
                  <a:lnTo>
                    <a:pt x="184325" y="449858"/>
                  </a:lnTo>
                  <a:lnTo>
                    <a:pt x="140992" y="436617"/>
                  </a:lnTo>
                  <a:lnTo>
                    <a:pt x="101779" y="415666"/>
                  </a:lnTo>
                  <a:lnTo>
                    <a:pt x="67614" y="387918"/>
                  </a:lnTo>
                  <a:lnTo>
                    <a:pt x="39425" y="354288"/>
                  </a:lnTo>
                  <a:lnTo>
                    <a:pt x="18141" y="315688"/>
                  </a:lnTo>
                  <a:lnTo>
                    <a:pt x="4690" y="273033"/>
                  </a:lnTo>
                  <a:lnTo>
                    <a:pt x="0" y="22723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6" name="object 276"/>
          <p:cNvGrpSpPr/>
          <p:nvPr/>
        </p:nvGrpSpPr>
        <p:grpSpPr>
          <a:xfrm>
            <a:off x="1783079" y="3611879"/>
            <a:ext cx="814069" cy="231775"/>
            <a:chOff x="1783079" y="3611879"/>
            <a:chExt cx="814069" cy="231775"/>
          </a:xfrm>
        </p:grpSpPr>
        <p:pic>
          <p:nvPicPr>
            <p:cNvPr id="277" name="object 27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1783079" y="3611879"/>
              <a:ext cx="813816" cy="231648"/>
            </a:xfrm>
            <a:prstGeom prst="rect">
              <a:avLst/>
            </a:prstGeom>
          </p:spPr>
        </p:pic>
        <p:sp>
          <p:nvSpPr>
            <p:cNvPr id="278" name="object 278"/>
            <p:cNvSpPr/>
            <p:nvPr/>
          </p:nvSpPr>
          <p:spPr>
            <a:xfrm>
              <a:off x="1823691" y="3670586"/>
              <a:ext cx="656590" cy="76200"/>
            </a:xfrm>
            <a:custGeom>
              <a:avLst/>
              <a:gdLst/>
              <a:ahLst/>
              <a:cxnLst/>
              <a:rect l="l" t="t" r="r" b="b"/>
              <a:pathLst>
                <a:path w="656589" h="76200">
                  <a:moveTo>
                    <a:pt x="643750" y="31701"/>
                  </a:moveTo>
                  <a:lnTo>
                    <a:pt x="592568" y="31701"/>
                  </a:lnTo>
                  <a:lnTo>
                    <a:pt x="592615" y="44401"/>
                  </a:lnTo>
                  <a:lnTo>
                    <a:pt x="579915" y="44449"/>
                  </a:lnTo>
                  <a:lnTo>
                    <a:pt x="580034" y="76200"/>
                  </a:lnTo>
                  <a:lnTo>
                    <a:pt x="656090" y="37814"/>
                  </a:lnTo>
                  <a:lnTo>
                    <a:pt x="643750" y="31701"/>
                  </a:lnTo>
                  <a:close/>
                </a:path>
                <a:path w="656589" h="76200">
                  <a:moveTo>
                    <a:pt x="579867" y="31749"/>
                  </a:moveTo>
                  <a:lnTo>
                    <a:pt x="0" y="33928"/>
                  </a:lnTo>
                  <a:lnTo>
                    <a:pt x="48" y="46628"/>
                  </a:lnTo>
                  <a:lnTo>
                    <a:pt x="579915" y="44449"/>
                  </a:lnTo>
                  <a:lnTo>
                    <a:pt x="579867" y="31749"/>
                  </a:lnTo>
                  <a:close/>
                </a:path>
                <a:path w="656589" h="76200">
                  <a:moveTo>
                    <a:pt x="592568" y="31701"/>
                  </a:moveTo>
                  <a:lnTo>
                    <a:pt x="579867" y="31749"/>
                  </a:lnTo>
                  <a:lnTo>
                    <a:pt x="579915" y="44449"/>
                  </a:lnTo>
                  <a:lnTo>
                    <a:pt x="592615" y="44401"/>
                  </a:lnTo>
                  <a:lnTo>
                    <a:pt x="592568" y="31701"/>
                  </a:lnTo>
                  <a:close/>
                </a:path>
                <a:path w="656589" h="76200">
                  <a:moveTo>
                    <a:pt x="579748" y="0"/>
                  </a:moveTo>
                  <a:lnTo>
                    <a:pt x="579867" y="31749"/>
                  </a:lnTo>
                  <a:lnTo>
                    <a:pt x="643750" y="31701"/>
                  </a:lnTo>
                  <a:lnTo>
                    <a:pt x="5797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9" name="object 279"/>
          <p:cNvSpPr txBox="1"/>
          <p:nvPr/>
        </p:nvSpPr>
        <p:spPr>
          <a:xfrm>
            <a:off x="1646806" y="3350767"/>
            <a:ext cx="9880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Flattening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80" name="object 280"/>
          <p:cNvGrpSpPr/>
          <p:nvPr/>
        </p:nvGrpSpPr>
        <p:grpSpPr>
          <a:xfrm>
            <a:off x="573023" y="3703320"/>
            <a:ext cx="792480" cy="106680"/>
            <a:chOff x="573023" y="3703320"/>
            <a:chExt cx="792480" cy="106680"/>
          </a:xfrm>
        </p:grpSpPr>
        <p:pic>
          <p:nvPicPr>
            <p:cNvPr id="281" name="object 281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573023" y="3703320"/>
              <a:ext cx="792480" cy="106680"/>
            </a:xfrm>
            <a:prstGeom prst="rect">
              <a:avLst/>
            </a:prstGeom>
          </p:spPr>
        </p:pic>
        <p:sp>
          <p:nvSpPr>
            <p:cNvPr id="282" name="object 282"/>
            <p:cNvSpPr/>
            <p:nvPr/>
          </p:nvSpPr>
          <p:spPr>
            <a:xfrm>
              <a:off x="611461" y="3734174"/>
              <a:ext cx="701040" cy="5080"/>
            </a:xfrm>
            <a:custGeom>
              <a:avLst/>
              <a:gdLst/>
              <a:ahLst/>
              <a:cxnLst/>
              <a:rect l="l" t="t" r="r" b="b"/>
              <a:pathLst>
                <a:path w="701040" h="5079">
                  <a:moveTo>
                    <a:pt x="0" y="0"/>
                  </a:moveTo>
                  <a:lnTo>
                    <a:pt x="701029" y="4563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3" name="object 283"/>
          <p:cNvSpPr txBox="1">
            <a:spLocks noGrp="1"/>
          </p:cNvSpPr>
          <p:nvPr>
            <p:ph type="title"/>
          </p:nvPr>
        </p:nvSpPr>
        <p:spPr>
          <a:xfrm>
            <a:off x="8830176" y="2994152"/>
            <a:ext cx="188277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65" dirty="0">
                <a:solidFill>
                  <a:srgbClr val="000000"/>
                </a:solidFill>
                <a:latin typeface="Verdana"/>
                <a:cs typeface="Verdana"/>
              </a:rPr>
              <a:t>Dog</a:t>
            </a:r>
            <a:r>
              <a:rPr sz="27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2700" spc="-175" dirty="0">
                <a:solidFill>
                  <a:srgbClr val="000000"/>
                </a:solidFill>
                <a:latin typeface="Verdana"/>
                <a:cs typeface="Verdana"/>
              </a:rPr>
              <a:t>0.95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8830176" y="3920744"/>
            <a:ext cx="1898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4275" algn="l"/>
              </a:tabLst>
            </a:pPr>
            <a:r>
              <a:rPr sz="2700" spc="-25" dirty="0">
                <a:latin typeface="Verdana"/>
                <a:cs typeface="Verdana"/>
              </a:rPr>
              <a:t>Cat</a:t>
            </a:r>
            <a:r>
              <a:rPr sz="2700" dirty="0">
                <a:latin typeface="Verdana"/>
                <a:cs typeface="Verdana"/>
              </a:rPr>
              <a:t>	</a:t>
            </a:r>
            <a:r>
              <a:rPr sz="2700" spc="-145" dirty="0">
                <a:latin typeface="Verdana"/>
                <a:cs typeface="Verdana"/>
              </a:rPr>
              <a:t>0.05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285" name="object 285"/>
          <p:cNvGrpSpPr/>
          <p:nvPr/>
        </p:nvGrpSpPr>
        <p:grpSpPr>
          <a:xfrm>
            <a:off x="97535" y="1057655"/>
            <a:ext cx="2466340" cy="1987550"/>
            <a:chOff x="97535" y="1057655"/>
            <a:chExt cx="2466340" cy="1987550"/>
          </a:xfrm>
        </p:grpSpPr>
        <p:pic>
          <p:nvPicPr>
            <p:cNvPr id="286" name="object 286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97535" y="1057655"/>
              <a:ext cx="2465832" cy="1987296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121902" y="1082611"/>
              <a:ext cx="2361716" cy="1882768"/>
            </a:xfrm>
            <a:prstGeom prst="rect">
              <a:avLst/>
            </a:prstGeom>
          </p:spPr>
        </p:pic>
      </p:grpSp>
      <p:grpSp>
        <p:nvGrpSpPr>
          <p:cNvPr id="288" name="object 288"/>
          <p:cNvGrpSpPr/>
          <p:nvPr/>
        </p:nvGrpSpPr>
        <p:grpSpPr>
          <a:xfrm>
            <a:off x="9646919" y="3349752"/>
            <a:ext cx="1469390" cy="798830"/>
            <a:chOff x="9646919" y="3349752"/>
            <a:chExt cx="1469390" cy="798830"/>
          </a:xfrm>
        </p:grpSpPr>
        <p:pic>
          <p:nvPicPr>
            <p:cNvPr id="289" name="object 289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9646919" y="3349752"/>
              <a:ext cx="1469135" cy="798576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9700231" y="3379849"/>
              <a:ext cx="1365250" cy="692785"/>
            </a:xfrm>
            <a:custGeom>
              <a:avLst/>
              <a:gdLst/>
              <a:ahLst/>
              <a:cxnLst/>
              <a:rect l="l" t="t" r="r" b="b"/>
              <a:pathLst>
                <a:path w="1365250" h="692785">
                  <a:moveTo>
                    <a:pt x="0" y="346232"/>
                  </a:moveTo>
                  <a:lnTo>
                    <a:pt x="10995" y="283996"/>
                  </a:lnTo>
                  <a:lnTo>
                    <a:pt x="42698" y="225420"/>
                  </a:lnTo>
                  <a:lnTo>
                    <a:pt x="93181" y="171482"/>
                  </a:lnTo>
                  <a:lnTo>
                    <a:pt x="124862" y="146557"/>
                  </a:lnTo>
                  <a:lnTo>
                    <a:pt x="160515" y="123159"/>
                  </a:lnTo>
                  <a:lnTo>
                    <a:pt x="199899" y="101409"/>
                  </a:lnTo>
                  <a:lnTo>
                    <a:pt x="242773" y="81429"/>
                  </a:lnTo>
                  <a:lnTo>
                    <a:pt x="288896" y="63342"/>
                  </a:lnTo>
                  <a:lnTo>
                    <a:pt x="338028" y="47270"/>
                  </a:lnTo>
                  <a:lnTo>
                    <a:pt x="389927" y="33336"/>
                  </a:lnTo>
                  <a:lnTo>
                    <a:pt x="444352" y="21661"/>
                  </a:lnTo>
                  <a:lnTo>
                    <a:pt x="501063" y="12367"/>
                  </a:lnTo>
                  <a:lnTo>
                    <a:pt x="559818" y="5578"/>
                  </a:lnTo>
                  <a:lnTo>
                    <a:pt x="620377" y="1414"/>
                  </a:lnTo>
                  <a:lnTo>
                    <a:pt x="682498" y="0"/>
                  </a:lnTo>
                  <a:lnTo>
                    <a:pt x="744619" y="1414"/>
                  </a:lnTo>
                  <a:lnTo>
                    <a:pt x="805178" y="5578"/>
                  </a:lnTo>
                  <a:lnTo>
                    <a:pt x="863933" y="12367"/>
                  </a:lnTo>
                  <a:lnTo>
                    <a:pt x="920644" y="21661"/>
                  </a:lnTo>
                  <a:lnTo>
                    <a:pt x="975069" y="33336"/>
                  </a:lnTo>
                  <a:lnTo>
                    <a:pt x="1026968" y="47270"/>
                  </a:lnTo>
                  <a:lnTo>
                    <a:pt x="1076100" y="63342"/>
                  </a:lnTo>
                  <a:lnTo>
                    <a:pt x="1122223" y="81429"/>
                  </a:lnTo>
                  <a:lnTo>
                    <a:pt x="1165097" y="101409"/>
                  </a:lnTo>
                  <a:lnTo>
                    <a:pt x="1204481" y="123159"/>
                  </a:lnTo>
                  <a:lnTo>
                    <a:pt x="1240134" y="146557"/>
                  </a:lnTo>
                  <a:lnTo>
                    <a:pt x="1271815" y="171482"/>
                  </a:lnTo>
                  <a:lnTo>
                    <a:pt x="1322298" y="225420"/>
                  </a:lnTo>
                  <a:lnTo>
                    <a:pt x="1354001" y="283996"/>
                  </a:lnTo>
                  <a:lnTo>
                    <a:pt x="1364997" y="346232"/>
                  </a:lnTo>
                  <a:lnTo>
                    <a:pt x="1362207" y="377746"/>
                  </a:lnTo>
                  <a:lnTo>
                    <a:pt x="1340617" y="438274"/>
                  </a:lnTo>
                  <a:lnTo>
                    <a:pt x="1299284" y="494654"/>
                  </a:lnTo>
                  <a:lnTo>
                    <a:pt x="1240134" y="545907"/>
                  </a:lnTo>
                  <a:lnTo>
                    <a:pt x="1204481" y="569305"/>
                  </a:lnTo>
                  <a:lnTo>
                    <a:pt x="1165097" y="591055"/>
                  </a:lnTo>
                  <a:lnTo>
                    <a:pt x="1122223" y="611035"/>
                  </a:lnTo>
                  <a:lnTo>
                    <a:pt x="1076100" y="629122"/>
                  </a:lnTo>
                  <a:lnTo>
                    <a:pt x="1026968" y="645194"/>
                  </a:lnTo>
                  <a:lnTo>
                    <a:pt x="975069" y="659128"/>
                  </a:lnTo>
                  <a:lnTo>
                    <a:pt x="920644" y="670803"/>
                  </a:lnTo>
                  <a:lnTo>
                    <a:pt x="863933" y="680097"/>
                  </a:lnTo>
                  <a:lnTo>
                    <a:pt x="805178" y="686886"/>
                  </a:lnTo>
                  <a:lnTo>
                    <a:pt x="744619" y="691050"/>
                  </a:lnTo>
                  <a:lnTo>
                    <a:pt x="682498" y="692465"/>
                  </a:lnTo>
                  <a:lnTo>
                    <a:pt x="620377" y="691050"/>
                  </a:lnTo>
                  <a:lnTo>
                    <a:pt x="559818" y="686886"/>
                  </a:lnTo>
                  <a:lnTo>
                    <a:pt x="501063" y="680097"/>
                  </a:lnTo>
                  <a:lnTo>
                    <a:pt x="444352" y="670803"/>
                  </a:lnTo>
                  <a:lnTo>
                    <a:pt x="389927" y="659128"/>
                  </a:lnTo>
                  <a:lnTo>
                    <a:pt x="338028" y="645194"/>
                  </a:lnTo>
                  <a:lnTo>
                    <a:pt x="288896" y="629122"/>
                  </a:lnTo>
                  <a:lnTo>
                    <a:pt x="242773" y="611035"/>
                  </a:lnTo>
                  <a:lnTo>
                    <a:pt x="199899" y="591055"/>
                  </a:lnTo>
                  <a:lnTo>
                    <a:pt x="160515" y="569305"/>
                  </a:lnTo>
                  <a:lnTo>
                    <a:pt x="124862" y="545907"/>
                  </a:lnTo>
                  <a:lnTo>
                    <a:pt x="93181" y="520982"/>
                  </a:lnTo>
                  <a:lnTo>
                    <a:pt x="42698" y="467044"/>
                  </a:lnTo>
                  <a:lnTo>
                    <a:pt x="10995" y="408468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645323" y="1226398"/>
            <a:ext cx="3800475" cy="2197100"/>
            <a:chOff x="7645323" y="1226398"/>
            <a:chExt cx="3800475" cy="21971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5323" y="1226398"/>
              <a:ext cx="3800303" cy="11081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6343" y="3188208"/>
              <a:ext cx="676655" cy="2346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126247" y="3247348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508266" y="31750"/>
                  </a:moveTo>
                  <a:lnTo>
                    <a:pt x="457466" y="31750"/>
                  </a:lnTo>
                  <a:lnTo>
                    <a:pt x="457466" y="44450"/>
                  </a:lnTo>
                  <a:lnTo>
                    <a:pt x="444766" y="44450"/>
                  </a:lnTo>
                  <a:lnTo>
                    <a:pt x="444766" y="76200"/>
                  </a:lnTo>
                  <a:lnTo>
                    <a:pt x="520966" y="38100"/>
                  </a:lnTo>
                  <a:lnTo>
                    <a:pt x="508266" y="31750"/>
                  </a:lnTo>
                  <a:close/>
                </a:path>
                <a:path w="521334" h="76200">
                  <a:moveTo>
                    <a:pt x="444766" y="31750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444766" y="44450"/>
                  </a:lnTo>
                  <a:lnTo>
                    <a:pt x="444766" y="31750"/>
                  </a:lnTo>
                  <a:close/>
                </a:path>
                <a:path w="521334" h="76200">
                  <a:moveTo>
                    <a:pt x="457466" y="31750"/>
                  </a:moveTo>
                  <a:lnTo>
                    <a:pt x="444766" y="31750"/>
                  </a:lnTo>
                  <a:lnTo>
                    <a:pt x="444766" y="44450"/>
                  </a:lnTo>
                  <a:lnTo>
                    <a:pt x="457466" y="44450"/>
                  </a:lnTo>
                  <a:lnTo>
                    <a:pt x="457466" y="31750"/>
                  </a:lnTo>
                  <a:close/>
                </a:path>
                <a:path w="521334" h="76200">
                  <a:moveTo>
                    <a:pt x="444766" y="0"/>
                  </a:moveTo>
                  <a:lnTo>
                    <a:pt x="444766" y="31750"/>
                  </a:lnTo>
                  <a:lnTo>
                    <a:pt x="508266" y="31750"/>
                  </a:lnTo>
                  <a:lnTo>
                    <a:pt x="444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599" y="2243327"/>
              <a:ext cx="310896" cy="92659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27403" y="2263937"/>
              <a:ext cx="114300" cy="730885"/>
            </a:xfrm>
            <a:custGeom>
              <a:avLst/>
              <a:gdLst/>
              <a:ahLst/>
              <a:cxnLst/>
              <a:rect l="l" t="t" r="r" b="b"/>
              <a:pathLst>
                <a:path w="114300" h="730885">
                  <a:moveTo>
                    <a:pt x="38099" y="616336"/>
                  </a:moveTo>
                  <a:lnTo>
                    <a:pt x="0" y="616336"/>
                  </a:lnTo>
                  <a:lnTo>
                    <a:pt x="57150" y="730636"/>
                  </a:lnTo>
                  <a:lnTo>
                    <a:pt x="104775" y="635386"/>
                  </a:lnTo>
                  <a:lnTo>
                    <a:pt x="38100" y="635386"/>
                  </a:lnTo>
                  <a:lnTo>
                    <a:pt x="38099" y="616336"/>
                  </a:lnTo>
                  <a:close/>
                </a:path>
                <a:path w="114300" h="730885">
                  <a:moveTo>
                    <a:pt x="76198" y="0"/>
                  </a:moveTo>
                  <a:lnTo>
                    <a:pt x="38098" y="0"/>
                  </a:lnTo>
                  <a:lnTo>
                    <a:pt x="38100" y="635386"/>
                  </a:lnTo>
                  <a:lnTo>
                    <a:pt x="76200" y="635386"/>
                  </a:lnTo>
                  <a:lnTo>
                    <a:pt x="76198" y="0"/>
                  </a:lnTo>
                  <a:close/>
                </a:path>
                <a:path w="114300" h="730885">
                  <a:moveTo>
                    <a:pt x="114300" y="616336"/>
                  </a:moveTo>
                  <a:lnTo>
                    <a:pt x="76199" y="616336"/>
                  </a:lnTo>
                  <a:lnTo>
                    <a:pt x="76200" y="635386"/>
                  </a:lnTo>
                  <a:lnTo>
                    <a:pt x="104775" y="635386"/>
                  </a:lnTo>
                  <a:lnTo>
                    <a:pt x="114300" y="61633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3672" y="94488"/>
            <a:ext cx="2030095" cy="497205"/>
            <a:chOff x="423672" y="94488"/>
            <a:chExt cx="2030095" cy="4972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672" y="94488"/>
              <a:ext cx="2029967" cy="49682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219" y="117951"/>
              <a:ext cx="1970815" cy="43447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572511" y="109728"/>
            <a:ext cx="3980815" cy="585470"/>
            <a:chOff x="2572511" y="109728"/>
            <a:chExt cx="3980815" cy="58547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72511" y="109728"/>
              <a:ext cx="1868424" cy="4815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87892" y="132238"/>
              <a:ext cx="1809221" cy="42019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19600" y="347471"/>
              <a:ext cx="213360" cy="10363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4412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412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39055" y="128016"/>
              <a:ext cx="1914144" cy="566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6472" y="149502"/>
              <a:ext cx="1852655" cy="506511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1280160" y="1813560"/>
            <a:ext cx="4761230" cy="3602990"/>
            <a:chOff x="1280160" y="1813560"/>
            <a:chExt cx="4761230" cy="3602990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2272" y="2892552"/>
              <a:ext cx="1578864" cy="10058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501625" y="3025363"/>
              <a:ext cx="1386205" cy="813435"/>
            </a:xfrm>
            <a:custGeom>
              <a:avLst/>
              <a:gdLst/>
              <a:ahLst/>
              <a:cxnLst/>
              <a:rect l="l" t="t" r="r" b="b"/>
              <a:pathLst>
                <a:path w="1386204" h="813435">
                  <a:moveTo>
                    <a:pt x="1317184" y="25476"/>
                  </a:moveTo>
                  <a:lnTo>
                    <a:pt x="0" y="791029"/>
                  </a:lnTo>
                  <a:lnTo>
                    <a:pt x="12763" y="812989"/>
                  </a:lnTo>
                  <a:lnTo>
                    <a:pt x="1329947" y="47437"/>
                  </a:lnTo>
                  <a:lnTo>
                    <a:pt x="1342388" y="25516"/>
                  </a:lnTo>
                  <a:lnTo>
                    <a:pt x="1317184" y="25476"/>
                  </a:lnTo>
                  <a:close/>
                </a:path>
                <a:path w="1386204" h="813435">
                  <a:moveTo>
                    <a:pt x="1385014" y="1873"/>
                  </a:moveTo>
                  <a:lnTo>
                    <a:pt x="1357795" y="1873"/>
                  </a:lnTo>
                  <a:lnTo>
                    <a:pt x="1370558" y="23834"/>
                  </a:lnTo>
                  <a:lnTo>
                    <a:pt x="1329947" y="47437"/>
                  </a:lnTo>
                  <a:lnTo>
                    <a:pt x="1306128" y="89402"/>
                  </a:lnTo>
                  <a:lnTo>
                    <a:pt x="1308266" y="97154"/>
                  </a:lnTo>
                  <a:lnTo>
                    <a:pt x="1320467" y="104079"/>
                  </a:lnTo>
                  <a:lnTo>
                    <a:pt x="1328218" y="101941"/>
                  </a:lnTo>
                  <a:lnTo>
                    <a:pt x="1385014" y="1873"/>
                  </a:lnTo>
                  <a:close/>
                </a:path>
                <a:path w="1386204" h="813435">
                  <a:moveTo>
                    <a:pt x="1360532" y="6582"/>
                  </a:moveTo>
                  <a:lnTo>
                    <a:pt x="1353135" y="6582"/>
                  </a:lnTo>
                  <a:lnTo>
                    <a:pt x="1364160" y="25551"/>
                  </a:lnTo>
                  <a:lnTo>
                    <a:pt x="1342369" y="25551"/>
                  </a:lnTo>
                  <a:lnTo>
                    <a:pt x="1329947" y="47437"/>
                  </a:lnTo>
                  <a:lnTo>
                    <a:pt x="1367604" y="25551"/>
                  </a:lnTo>
                  <a:lnTo>
                    <a:pt x="1364160" y="25551"/>
                  </a:lnTo>
                  <a:lnTo>
                    <a:pt x="1367663" y="25516"/>
                  </a:lnTo>
                  <a:lnTo>
                    <a:pt x="1370558" y="23834"/>
                  </a:lnTo>
                  <a:lnTo>
                    <a:pt x="1360532" y="6582"/>
                  </a:lnTo>
                  <a:close/>
                </a:path>
                <a:path w="1386204" h="813435">
                  <a:moveTo>
                    <a:pt x="1353135" y="6582"/>
                  </a:moveTo>
                  <a:lnTo>
                    <a:pt x="1342388" y="25516"/>
                  </a:lnTo>
                  <a:lnTo>
                    <a:pt x="1364160" y="25551"/>
                  </a:lnTo>
                  <a:lnTo>
                    <a:pt x="1353135" y="6582"/>
                  </a:lnTo>
                  <a:close/>
                </a:path>
                <a:path w="1386204" h="813435">
                  <a:moveTo>
                    <a:pt x="1357795" y="1873"/>
                  </a:moveTo>
                  <a:lnTo>
                    <a:pt x="1317184" y="25476"/>
                  </a:lnTo>
                  <a:lnTo>
                    <a:pt x="1342388" y="25516"/>
                  </a:lnTo>
                  <a:lnTo>
                    <a:pt x="1353135" y="6582"/>
                  </a:lnTo>
                  <a:lnTo>
                    <a:pt x="1360532" y="6582"/>
                  </a:lnTo>
                  <a:lnTo>
                    <a:pt x="1357795" y="1873"/>
                  </a:lnTo>
                  <a:close/>
                </a:path>
                <a:path w="1386204" h="813435">
                  <a:moveTo>
                    <a:pt x="1268970" y="0"/>
                  </a:moveTo>
                  <a:lnTo>
                    <a:pt x="1263275" y="5676"/>
                  </a:lnTo>
                  <a:lnTo>
                    <a:pt x="1263252" y="19705"/>
                  </a:lnTo>
                  <a:lnTo>
                    <a:pt x="1268929" y="25400"/>
                  </a:lnTo>
                  <a:lnTo>
                    <a:pt x="1317184" y="25476"/>
                  </a:lnTo>
                  <a:lnTo>
                    <a:pt x="1357795" y="1873"/>
                  </a:lnTo>
                  <a:lnTo>
                    <a:pt x="1385014" y="1873"/>
                  </a:lnTo>
                  <a:lnTo>
                    <a:pt x="1385972" y="185"/>
                  </a:lnTo>
                  <a:lnTo>
                    <a:pt x="12689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7032" y="3136392"/>
              <a:ext cx="1588008" cy="169468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490396" y="3270360"/>
              <a:ext cx="1391285" cy="1497330"/>
            </a:xfrm>
            <a:custGeom>
              <a:avLst/>
              <a:gdLst/>
              <a:ahLst/>
              <a:cxnLst/>
              <a:rect l="l" t="t" r="r" b="b"/>
              <a:pathLst>
                <a:path w="1391285" h="1497329">
                  <a:moveTo>
                    <a:pt x="1356377" y="36946"/>
                  </a:moveTo>
                  <a:lnTo>
                    <a:pt x="1332258" y="44262"/>
                  </a:lnTo>
                  <a:lnTo>
                    <a:pt x="0" y="1479538"/>
                  </a:lnTo>
                  <a:lnTo>
                    <a:pt x="18616" y="1496818"/>
                  </a:lnTo>
                  <a:lnTo>
                    <a:pt x="1350874" y="61541"/>
                  </a:lnTo>
                  <a:lnTo>
                    <a:pt x="1356377" y="36946"/>
                  </a:lnTo>
                  <a:close/>
                </a:path>
                <a:path w="1391285" h="1497329">
                  <a:moveTo>
                    <a:pt x="1388473" y="9828"/>
                  </a:moveTo>
                  <a:lnTo>
                    <a:pt x="1364221" y="9828"/>
                  </a:lnTo>
                  <a:lnTo>
                    <a:pt x="1382836" y="27108"/>
                  </a:lnTo>
                  <a:lnTo>
                    <a:pt x="1350874" y="61541"/>
                  </a:lnTo>
                  <a:lnTo>
                    <a:pt x="1340338" y="108633"/>
                  </a:lnTo>
                  <a:lnTo>
                    <a:pt x="1344646" y="115423"/>
                  </a:lnTo>
                  <a:lnTo>
                    <a:pt x="1358336" y="118485"/>
                  </a:lnTo>
                  <a:lnTo>
                    <a:pt x="1365126" y="114179"/>
                  </a:lnTo>
                  <a:lnTo>
                    <a:pt x="1388473" y="9828"/>
                  </a:lnTo>
                  <a:close/>
                </a:path>
                <a:path w="1391285" h="1497329">
                  <a:moveTo>
                    <a:pt x="1370546" y="15699"/>
                  </a:moveTo>
                  <a:lnTo>
                    <a:pt x="1361131" y="15699"/>
                  </a:lnTo>
                  <a:lnTo>
                    <a:pt x="1377212" y="30626"/>
                  </a:lnTo>
                  <a:lnTo>
                    <a:pt x="1356377" y="36946"/>
                  </a:lnTo>
                  <a:lnTo>
                    <a:pt x="1350874" y="61541"/>
                  </a:lnTo>
                  <a:lnTo>
                    <a:pt x="1382836" y="27108"/>
                  </a:lnTo>
                  <a:lnTo>
                    <a:pt x="1370546" y="15699"/>
                  </a:lnTo>
                  <a:close/>
                </a:path>
                <a:path w="1391285" h="1497329">
                  <a:moveTo>
                    <a:pt x="1390672" y="0"/>
                  </a:moveTo>
                  <a:lnTo>
                    <a:pt x="1278708" y="33964"/>
                  </a:lnTo>
                  <a:lnTo>
                    <a:pt x="1274917" y="41056"/>
                  </a:lnTo>
                  <a:lnTo>
                    <a:pt x="1278990" y="54480"/>
                  </a:lnTo>
                  <a:lnTo>
                    <a:pt x="1286082" y="58270"/>
                  </a:lnTo>
                  <a:lnTo>
                    <a:pt x="1332258" y="44262"/>
                  </a:lnTo>
                  <a:lnTo>
                    <a:pt x="1364221" y="9828"/>
                  </a:lnTo>
                  <a:lnTo>
                    <a:pt x="1388473" y="9828"/>
                  </a:lnTo>
                  <a:lnTo>
                    <a:pt x="1390672" y="0"/>
                  </a:lnTo>
                  <a:close/>
                </a:path>
                <a:path w="1391285" h="1497329">
                  <a:moveTo>
                    <a:pt x="1364221" y="9828"/>
                  </a:moveTo>
                  <a:lnTo>
                    <a:pt x="1332258" y="44262"/>
                  </a:lnTo>
                  <a:lnTo>
                    <a:pt x="1356377" y="36946"/>
                  </a:lnTo>
                  <a:lnTo>
                    <a:pt x="1361131" y="15699"/>
                  </a:lnTo>
                  <a:lnTo>
                    <a:pt x="1370546" y="15699"/>
                  </a:lnTo>
                  <a:lnTo>
                    <a:pt x="1364221" y="9828"/>
                  </a:lnTo>
                  <a:close/>
                </a:path>
                <a:path w="1391285" h="1497329">
                  <a:moveTo>
                    <a:pt x="1361131" y="15699"/>
                  </a:moveTo>
                  <a:lnTo>
                    <a:pt x="1356377" y="36946"/>
                  </a:lnTo>
                  <a:lnTo>
                    <a:pt x="1377212" y="30626"/>
                  </a:lnTo>
                  <a:lnTo>
                    <a:pt x="1361131" y="1569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56176" y="3136392"/>
              <a:ext cx="1578864" cy="123748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500906" y="3270368"/>
              <a:ext cx="1380490" cy="1040130"/>
            </a:xfrm>
            <a:custGeom>
              <a:avLst/>
              <a:gdLst/>
              <a:ahLst/>
              <a:cxnLst/>
              <a:rect l="l" t="t" r="r" b="b"/>
              <a:pathLst>
                <a:path w="1380489" h="1040129">
                  <a:moveTo>
                    <a:pt x="1339849" y="30254"/>
                  </a:moveTo>
                  <a:lnTo>
                    <a:pt x="1314812" y="33162"/>
                  </a:lnTo>
                  <a:lnTo>
                    <a:pt x="0" y="1019745"/>
                  </a:lnTo>
                  <a:lnTo>
                    <a:pt x="15245" y="1040062"/>
                  </a:lnTo>
                  <a:lnTo>
                    <a:pt x="1330057" y="53478"/>
                  </a:lnTo>
                  <a:lnTo>
                    <a:pt x="1339849" y="30254"/>
                  </a:lnTo>
                  <a:close/>
                </a:path>
                <a:path w="1380489" h="1040129">
                  <a:moveTo>
                    <a:pt x="1378074" y="4968"/>
                  </a:moveTo>
                  <a:lnTo>
                    <a:pt x="1352387" y="4968"/>
                  </a:lnTo>
                  <a:lnTo>
                    <a:pt x="1367631" y="25284"/>
                  </a:lnTo>
                  <a:lnTo>
                    <a:pt x="1330057" y="53478"/>
                  </a:lnTo>
                  <a:lnTo>
                    <a:pt x="1311310" y="97943"/>
                  </a:lnTo>
                  <a:lnTo>
                    <a:pt x="1314340" y="105392"/>
                  </a:lnTo>
                  <a:lnTo>
                    <a:pt x="1327266" y="110841"/>
                  </a:lnTo>
                  <a:lnTo>
                    <a:pt x="1334715" y="107811"/>
                  </a:lnTo>
                  <a:lnTo>
                    <a:pt x="1378074" y="4968"/>
                  </a:lnTo>
                  <a:close/>
                </a:path>
                <a:path w="1380489" h="1040129">
                  <a:moveTo>
                    <a:pt x="1356307" y="10193"/>
                  </a:moveTo>
                  <a:lnTo>
                    <a:pt x="1348306" y="10193"/>
                  </a:lnTo>
                  <a:lnTo>
                    <a:pt x="1361474" y="27741"/>
                  </a:lnTo>
                  <a:lnTo>
                    <a:pt x="1339849" y="30254"/>
                  </a:lnTo>
                  <a:lnTo>
                    <a:pt x="1330057" y="53478"/>
                  </a:lnTo>
                  <a:lnTo>
                    <a:pt x="1367631" y="25284"/>
                  </a:lnTo>
                  <a:lnTo>
                    <a:pt x="1356307" y="10193"/>
                  </a:lnTo>
                  <a:close/>
                </a:path>
                <a:path w="1380489" h="1040129">
                  <a:moveTo>
                    <a:pt x="1380168" y="0"/>
                  </a:moveTo>
                  <a:lnTo>
                    <a:pt x="1263948" y="13501"/>
                  </a:lnTo>
                  <a:lnTo>
                    <a:pt x="1258956" y="19805"/>
                  </a:lnTo>
                  <a:lnTo>
                    <a:pt x="1260575" y="33740"/>
                  </a:lnTo>
                  <a:lnTo>
                    <a:pt x="1266879" y="38731"/>
                  </a:lnTo>
                  <a:lnTo>
                    <a:pt x="1314812" y="33162"/>
                  </a:lnTo>
                  <a:lnTo>
                    <a:pt x="1352387" y="4968"/>
                  </a:lnTo>
                  <a:lnTo>
                    <a:pt x="1378074" y="4968"/>
                  </a:lnTo>
                  <a:lnTo>
                    <a:pt x="1380168" y="0"/>
                  </a:lnTo>
                  <a:close/>
                </a:path>
                <a:path w="1380489" h="1040129">
                  <a:moveTo>
                    <a:pt x="1352387" y="4968"/>
                  </a:moveTo>
                  <a:lnTo>
                    <a:pt x="1314812" y="33162"/>
                  </a:lnTo>
                  <a:lnTo>
                    <a:pt x="1339849" y="30254"/>
                  </a:lnTo>
                  <a:lnTo>
                    <a:pt x="1348306" y="10193"/>
                  </a:lnTo>
                  <a:lnTo>
                    <a:pt x="1356307" y="10193"/>
                  </a:lnTo>
                  <a:lnTo>
                    <a:pt x="1352387" y="4968"/>
                  </a:lnTo>
                  <a:close/>
                </a:path>
                <a:path w="1380489" h="1040129">
                  <a:moveTo>
                    <a:pt x="1348306" y="10193"/>
                  </a:moveTo>
                  <a:lnTo>
                    <a:pt x="1339849" y="30254"/>
                  </a:lnTo>
                  <a:lnTo>
                    <a:pt x="1361474" y="27741"/>
                  </a:lnTo>
                  <a:lnTo>
                    <a:pt x="1348306" y="101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53127" y="3383280"/>
              <a:ext cx="1588008" cy="19324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496059" y="3515179"/>
              <a:ext cx="1391920" cy="1736089"/>
            </a:xfrm>
            <a:custGeom>
              <a:avLst/>
              <a:gdLst/>
              <a:ahLst/>
              <a:cxnLst/>
              <a:rect l="l" t="t" r="r" b="b"/>
              <a:pathLst>
                <a:path w="1391920" h="1736089">
                  <a:moveTo>
                    <a:pt x="1360041" y="39369"/>
                  </a:moveTo>
                  <a:lnTo>
                    <a:pt x="1336525" y="48440"/>
                  </a:lnTo>
                  <a:lnTo>
                    <a:pt x="0" y="1719734"/>
                  </a:lnTo>
                  <a:lnTo>
                    <a:pt x="19837" y="1735598"/>
                  </a:lnTo>
                  <a:lnTo>
                    <a:pt x="1356362" y="64305"/>
                  </a:lnTo>
                  <a:lnTo>
                    <a:pt x="1360041" y="39369"/>
                  </a:lnTo>
                  <a:close/>
                </a:path>
                <a:path w="1391920" h="1736089">
                  <a:moveTo>
                    <a:pt x="1389792" y="11744"/>
                  </a:moveTo>
                  <a:lnTo>
                    <a:pt x="1365871" y="11744"/>
                  </a:lnTo>
                  <a:lnTo>
                    <a:pt x="1385708" y="27608"/>
                  </a:lnTo>
                  <a:lnTo>
                    <a:pt x="1356362" y="64305"/>
                  </a:lnTo>
                  <a:lnTo>
                    <a:pt x="1349319" y="112043"/>
                  </a:lnTo>
                  <a:lnTo>
                    <a:pt x="1354114" y="118497"/>
                  </a:lnTo>
                  <a:lnTo>
                    <a:pt x="1367991" y="120544"/>
                  </a:lnTo>
                  <a:lnTo>
                    <a:pt x="1374447" y="115750"/>
                  </a:lnTo>
                  <a:lnTo>
                    <a:pt x="1389792" y="11744"/>
                  </a:lnTo>
                  <a:close/>
                </a:path>
                <a:path w="1391920" h="1736089">
                  <a:moveTo>
                    <a:pt x="1391525" y="0"/>
                  </a:moveTo>
                  <a:lnTo>
                    <a:pt x="1282362" y="42110"/>
                  </a:lnTo>
                  <a:lnTo>
                    <a:pt x="1279103" y="49461"/>
                  </a:lnTo>
                  <a:lnTo>
                    <a:pt x="1284152" y="62550"/>
                  </a:lnTo>
                  <a:lnTo>
                    <a:pt x="1291503" y="65807"/>
                  </a:lnTo>
                  <a:lnTo>
                    <a:pt x="1336525" y="48440"/>
                  </a:lnTo>
                  <a:lnTo>
                    <a:pt x="1365871" y="11744"/>
                  </a:lnTo>
                  <a:lnTo>
                    <a:pt x="1389792" y="11744"/>
                  </a:lnTo>
                  <a:lnTo>
                    <a:pt x="1391525" y="0"/>
                  </a:lnTo>
                  <a:close/>
                </a:path>
                <a:path w="1391920" h="1736089">
                  <a:moveTo>
                    <a:pt x="1373481" y="17830"/>
                  </a:moveTo>
                  <a:lnTo>
                    <a:pt x="1363219" y="17830"/>
                  </a:lnTo>
                  <a:lnTo>
                    <a:pt x="1380354" y="31534"/>
                  </a:lnTo>
                  <a:lnTo>
                    <a:pt x="1360041" y="39369"/>
                  </a:lnTo>
                  <a:lnTo>
                    <a:pt x="1356362" y="64305"/>
                  </a:lnTo>
                  <a:lnTo>
                    <a:pt x="1385708" y="27608"/>
                  </a:lnTo>
                  <a:lnTo>
                    <a:pt x="1373481" y="17830"/>
                  </a:lnTo>
                  <a:close/>
                </a:path>
                <a:path w="1391920" h="1736089">
                  <a:moveTo>
                    <a:pt x="1365871" y="11744"/>
                  </a:moveTo>
                  <a:lnTo>
                    <a:pt x="1336525" y="48440"/>
                  </a:lnTo>
                  <a:lnTo>
                    <a:pt x="1360041" y="39369"/>
                  </a:lnTo>
                  <a:lnTo>
                    <a:pt x="1363219" y="17830"/>
                  </a:lnTo>
                  <a:lnTo>
                    <a:pt x="1373481" y="17830"/>
                  </a:lnTo>
                  <a:lnTo>
                    <a:pt x="1365871" y="11744"/>
                  </a:lnTo>
                  <a:close/>
                </a:path>
                <a:path w="1391920" h="1736089">
                  <a:moveTo>
                    <a:pt x="1363219" y="17830"/>
                  </a:moveTo>
                  <a:lnTo>
                    <a:pt x="1360041" y="39369"/>
                  </a:lnTo>
                  <a:lnTo>
                    <a:pt x="1380354" y="31534"/>
                  </a:lnTo>
                  <a:lnTo>
                    <a:pt x="1363219" y="178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1416" y="2892552"/>
              <a:ext cx="1569719" cy="55473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11150" y="2993481"/>
              <a:ext cx="1376680" cy="395605"/>
            </a:xfrm>
            <a:custGeom>
              <a:avLst/>
              <a:gdLst/>
              <a:ahLst/>
              <a:cxnLst/>
              <a:rect l="l" t="t" r="r" b="b"/>
              <a:pathLst>
                <a:path w="1376679" h="395604">
                  <a:moveTo>
                    <a:pt x="1303377" y="37658"/>
                  </a:moveTo>
                  <a:lnTo>
                    <a:pt x="0" y="370893"/>
                  </a:lnTo>
                  <a:lnTo>
                    <a:pt x="6291" y="395502"/>
                  </a:lnTo>
                  <a:lnTo>
                    <a:pt x="1309667" y="62266"/>
                  </a:lnTo>
                  <a:lnTo>
                    <a:pt x="1327614" y="44569"/>
                  </a:lnTo>
                  <a:lnTo>
                    <a:pt x="1303377" y="37658"/>
                  </a:lnTo>
                  <a:close/>
                </a:path>
                <a:path w="1376679" h="395604">
                  <a:moveTo>
                    <a:pt x="1355190" y="26019"/>
                  </a:moveTo>
                  <a:lnTo>
                    <a:pt x="1348898" y="26019"/>
                  </a:lnTo>
                  <a:lnTo>
                    <a:pt x="1355190" y="50627"/>
                  </a:lnTo>
                  <a:lnTo>
                    <a:pt x="1309667" y="62266"/>
                  </a:lnTo>
                  <a:lnTo>
                    <a:pt x="1275307" y="96147"/>
                  </a:lnTo>
                  <a:lnTo>
                    <a:pt x="1275251" y="104188"/>
                  </a:lnTo>
                  <a:lnTo>
                    <a:pt x="1285100" y="114176"/>
                  </a:lnTo>
                  <a:lnTo>
                    <a:pt x="1293141" y="114233"/>
                  </a:lnTo>
                  <a:lnTo>
                    <a:pt x="1376453" y="32082"/>
                  </a:lnTo>
                  <a:lnTo>
                    <a:pt x="1355190" y="26019"/>
                  </a:lnTo>
                  <a:close/>
                </a:path>
                <a:path w="1376679" h="395604">
                  <a:moveTo>
                    <a:pt x="1349733" y="29283"/>
                  </a:moveTo>
                  <a:lnTo>
                    <a:pt x="1343116" y="29283"/>
                  </a:lnTo>
                  <a:lnTo>
                    <a:pt x="1348552" y="50539"/>
                  </a:lnTo>
                  <a:lnTo>
                    <a:pt x="1321560" y="50539"/>
                  </a:lnTo>
                  <a:lnTo>
                    <a:pt x="1309667" y="62266"/>
                  </a:lnTo>
                  <a:lnTo>
                    <a:pt x="1355190" y="50627"/>
                  </a:lnTo>
                  <a:lnTo>
                    <a:pt x="1348552" y="50539"/>
                  </a:lnTo>
                  <a:lnTo>
                    <a:pt x="1327614" y="44569"/>
                  </a:lnTo>
                  <a:lnTo>
                    <a:pt x="1353641" y="44569"/>
                  </a:lnTo>
                  <a:lnTo>
                    <a:pt x="1349733" y="29283"/>
                  </a:lnTo>
                  <a:close/>
                </a:path>
                <a:path w="1376679" h="395604">
                  <a:moveTo>
                    <a:pt x="1343116" y="29283"/>
                  </a:moveTo>
                  <a:lnTo>
                    <a:pt x="1327614" y="44569"/>
                  </a:lnTo>
                  <a:lnTo>
                    <a:pt x="1348552" y="50539"/>
                  </a:lnTo>
                  <a:lnTo>
                    <a:pt x="1343116" y="29283"/>
                  </a:lnTo>
                  <a:close/>
                </a:path>
                <a:path w="1376679" h="395604">
                  <a:moveTo>
                    <a:pt x="1348898" y="26019"/>
                  </a:moveTo>
                  <a:lnTo>
                    <a:pt x="1303377" y="37658"/>
                  </a:lnTo>
                  <a:lnTo>
                    <a:pt x="1327614" y="44569"/>
                  </a:lnTo>
                  <a:lnTo>
                    <a:pt x="1343116" y="29283"/>
                  </a:lnTo>
                  <a:lnTo>
                    <a:pt x="1349733" y="29283"/>
                  </a:lnTo>
                  <a:lnTo>
                    <a:pt x="1348898" y="26019"/>
                  </a:lnTo>
                  <a:close/>
                </a:path>
                <a:path w="1376679" h="395604">
                  <a:moveTo>
                    <a:pt x="1263935" y="0"/>
                  </a:moveTo>
                  <a:lnTo>
                    <a:pt x="1256908" y="3909"/>
                  </a:lnTo>
                  <a:lnTo>
                    <a:pt x="1253062" y="17399"/>
                  </a:lnTo>
                  <a:lnTo>
                    <a:pt x="1256971" y="24425"/>
                  </a:lnTo>
                  <a:lnTo>
                    <a:pt x="1303377" y="37658"/>
                  </a:lnTo>
                  <a:lnTo>
                    <a:pt x="1348898" y="26019"/>
                  </a:lnTo>
                  <a:lnTo>
                    <a:pt x="1355190" y="26019"/>
                  </a:lnTo>
                  <a:lnTo>
                    <a:pt x="12639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40936" y="2852927"/>
              <a:ext cx="1600200" cy="3444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491341" y="2872898"/>
              <a:ext cx="1396365" cy="201295"/>
            </a:xfrm>
            <a:custGeom>
              <a:avLst/>
              <a:gdLst/>
              <a:ahLst/>
              <a:cxnLst/>
              <a:rect l="l" t="t" r="r" b="b"/>
              <a:pathLst>
                <a:path w="1396364" h="201294">
                  <a:moveTo>
                    <a:pt x="1323175" y="158112"/>
                  </a:moveTo>
                  <a:lnTo>
                    <a:pt x="1279273" y="178141"/>
                  </a:lnTo>
                  <a:lnTo>
                    <a:pt x="1276460" y="185674"/>
                  </a:lnTo>
                  <a:lnTo>
                    <a:pt x="1282283" y="198436"/>
                  </a:lnTo>
                  <a:lnTo>
                    <a:pt x="1289815" y="201249"/>
                  </a:lnTo>
                  <a:lnTo>
                    <a:pt x="1374083" y="162805"/>
                  </a:lnTo>
                  <a:lnTo>
                    <a:pt x="1369914" y="162805"/>
                  </a:lnTo>
                  <a:lnTo>
                    <a:pt x="1323175" y="158112"/>
                  </a:lnTo>
                  <a:close/>
                </a:path>
                <a:path w="1396364" h="201294">
                  <a:moveTo>
                    <a:pt x="1346106" y="147650"/>
                  </a:moveTo>
                  <a:lnTo>
                    <a:pt x="1323175" y="158112"/>
                  </a:lnTo>
                  <a:lnTo>
                    <a:pt x="1369914" y="162805"/>
                  </a:lnTo>
                  <a:lnTo>
                    <a:pt x="1370151" y="160444"/>
                  </a:lnTo>
                  <a:lnTo>
                    <a:pt x="1363722" y="160444"/>
                  </a:lnTo>
                  <a:lnTo>
                    <a:pt x="1346106" y="147650"/>
                  </a:lnTo>
                  <a:close/>
                </a:path>
                <a:path w="1396364" h="201294">
                  <a:moveTo>
                    <a:pt x="1301595" y="83931"/>
                  </a:moveTo>
                  <a:lnTo>
                    <a:pt x="1293652" y="85190"/>
                  </a:lnTo>
                  <a:lnTo>
                    <a:pt x="1285408" y="96541"/>
                  </a:lnTo>
                  <a:lnTo>
                    <a:pt x="1286668" y="104482"/>
                  </a:lnTo>
                  <a:lnTo>
                    <a:pt x="1325713" y="132839"/>
                  </a:lnTo>
                  <a:lnTo>
                    <a:pt x="1372452" y="137532"/>
                  </a:lnTo>
                  <a:lnTo>
                    <a:pt x="1369914" y="162805"/>
                  </a:lnTo>
                  <a:lnTo>
                    <a:pt x="1374083" y="162805"/>
                  </a:lnTo>
                  <a:lnTo>
                    <a:pt x="1396264" y="152685"/>
                  </a:lnTo>
                  <a:lnTo>
                    <a:pt x="1301595" y="83931"/>
                  </a:lnTo>
                  <a:close/>
                </a:path>
                <a:path w="1396364" h="201294">
                  <a:moveTo>
                    <a:pt x="1365914" y="138614"/>
                  </a:moveTo>
                  <a:lnTo>
                    <a:pt x="1346106" y="147650"/>
                  </a:lnTo>
                  <a:lnTo>
                    <a:pt x="1363722" y="160444"/>
                  </a:lnTo>
                  <a:lnTo>
                    <a:pt x="1365914" y="138614"/>
                  </a:lnTo>
                  <a:close/>
                </a:path>
                <a:path w="1396364" h="201294">
                  <a:moveTo>
                    <a:pt x="1372343" y="138614"/>
                  </a:moveTo>
                  <a:lnTo>
                    <a:pt x="1365914" y="138614"/>
                  </a:lnTo>
                  <a:lnTo>
                    <a:pt x="1363722" y="160444"/>
                  </a:lnTo>
                  <a:lnTo>
                    <a:pt x="1370151" y="160444"/>
                  </a:lnTo>
                  <a:lnTo>
                    <a:pt x="1372343" y="138614"/>
                  </a:lnTo>
                  <a:close/>
                </a:path>
                <a:path w="1396364" h="201294">
                  <a:moveTo>
                    <a:pt x="2537" y="0"/>
                  </a:moveTo>
                  <a:lnTo>
                    <a:pt x="0" y="25273"/>
                  </a:lnTo>
                  <a:lnTo>
                    <a:pt x="1323175" y="158112"/>
                  </a:lnTo>
                  <a:lnTo>
                    <a:pt x="1346106" y="147650"/>
                  </a:lnTo>
                  <a:lnTo>
                    <a:pt x="1325713" y="132839"/>
                  </a:lnTo>
                  <a:lnTo>
                    <a:pt x="2537" y="0"/>
                  </a:lnTo>
                  <a:close/>
                </a:path>
                <a:path w="1396364" h="201294">
                  <a:moveTo>
                    <a:pt x="1325713" y="132839"/>
                  </a:moveTo>
                  <a:lnTo>
                    <a:pt x="1346106" y="147650"/>
                  </a:lnTo>
                  <a:lnTo>
                    <a:pt x="1365914" y="138614"/>
                  </a:lnTo>
                  <a:lnTo>
                    <a:pt x="1372343" y="138614"/>
                  </a:lnTo>
                  <a:lnTo>
                    <a:pt x="1372452" y="137532"/>
                  </a:lnTo>
                  <a:lnTo>
                    <a:pt x="1325713" y="1328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827775" y="2895600"/>
              <a:ext cx="149351" cy="7955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881028" y="2924169"/>
              <a:ext cx="45085" cy="692785"/>
            </a:xfrm>
            <a:custGeom>
              <a:avLst/>
              <a:gdLst/>
              <a:ahLst/>
              <a:cxnLst/>
              <a:rect l="l" t="t" r="r" b="b"/>
              <a:pathLst>
                <a:path w="45085" h="692785">
                  <a:moveTo>
                    <a:pt x="22254" y="0"/>
                  </a:moveTo>
                  <a:lnTo>
                    <a:pt x="8335" y="76063"/>
                  </a:lnTo>
                  <a:lnTo>
                    <a:pt x="4889" y="129681"/>
                  </a:lnTo>
                  <a:lnTo>
                    <a:pt x="2262" y="193968"/>
                  </a:lnTo>
                  <a:lnTo>
                    <a:pt x="587" y="266844"/>
                  </a:lnTo>
                  <a:lnTo>
                    <a:pt x="0" y="346232"/>
                  </a:lnTo>
                  <a:lnTo>
                    <a:pt x="587" y="425620"/>
                  </a:lnTo>
                  <a:lnTo>
                    <a:pt x="2262" y="498496"/>
                  </a:lnTo>
                  <a:lnTo>
                    <a:pt x="4889" y="562783"/>
                  </a:lnTo>
                  <a:lnTo>
                    <a:pt x="8335" y="616401"/>
                  </a:lnTo>
                  <a:lnTo>
                    <a:pt x="12467" y="657273"/>
                  </a:lnTo>
                  <a:lnTo>
                    <a:pt x="22254" y="692464"/>
                  </a:lnTo>
                  <a:lnTo>
                    <a:pt x="27357" y="683320"/>
                  </a:lnTo>
                  <a:lnTo>
                    <a:pt x="36173" y="616401"/>
                  </a:lnTo>
                  <a:lnTo>
                    <a:pt x="39619" y="562783"/>
                  </a:lnTo>
                  <a:lnTo>
                    <a:pt x="42246" y="498496"/>
                  </a:lnTo>
                  <a:lnTo>
                    <a:pt x="43920" y="425620"/>
                  </a:lnTo>
                  <a:lnTo>
                    <a:pt x="44508" y="346232"/>
                  </a:lnTo>
                  <a:lnTo>
                    <a:pt x="43920" y="266844"/>
                  </a:lnTo>
                  <a:lnTo>
                    <a:pt x="42246" y="193968"/>
                  </a:lnTo>
                  <a:lnTo>
                    <a:pt x="39619" y="129681"/>
                  </a:lnTo>
                  <a:lnTo>
                    <a:pt x="36173" y="76063"/>
                  </a:lnTo>
                  <a:lnTo>
                    <a:pt x="32041" y="35191"/>
                  </a:lnTo>
                  <a:lnTo>
                    <a:pt x="22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81028" y="2924169"/>
              <a:ext cx="45085" cy="692785"/>
            </a:xfrm>
            <a:custGeom>
              <a:avLst/>
              <a:gdLst/>
              <a:ahLst/>
              <a:cxnLst/>
              <a:rect l="l" t="t" r="r" b="b"/>
              <a:pathLst>
                <a:path w="45085" h="692785">
                  <a:moveTo>
                    <a:pt x="0" y="346232"/>
                  </a:moveTo>
                  <a:lnTo>
                    <a:pt x="587" y="266844"/>
                  </a:lnTo>
                  <a:lnTo>
                    <a:pt x="2261" y="193968"/>
                  </a:lnTo>
                  <a:lnTo>
                    <a:pt x="4888" y="129681"/>
                  </a:lnTo>
                  <a:lnTo>
                    <a:pt x="8335" y="76063"/>
                  </a:lnTo>
                  <a:lnTo>
                    <a:pt x="12467" y="35191"/>
                  </a:lnTo>
                  <a:lnTo>
                    <a:pt x="22254" y="0"/>
                  </a:lnTo>
                  <a:lnTo>
                    <a:pt x="27356" y="9144"/>
                  </a:lnTo>
                  <a:lnTo>
                    <a:pt x="36172" y="76063"/>
                  </a:lnTo>
                  <a:lnTo>
                    <a:pt x="39619" y="129681"/>
                  </a:lnTo>
                  <a:lnTo>
                    <a:pt x="42246" y="193968"/>
                  </a:lnTo>
                  <a:lnTo>
                    <a:pt x="43920" y="266844"/>
                  </a:lnTo>
                  <a:lnTo>
                    <a:pt x="44508" y="346232"/>
                  </a:lnTo>
                  <a:lnTo>
                    <a:pt x="43920" y="425620"/>
                  </a:lnTo>
                  <a:lnTo>
                    <a:pt x="42246" y="498496"/>
                  </a:lnTo>
                  <a:lnTo>
                    <a:pt x="39619" y="562783"/>
                  </a:lnTo>
                  <a:lnTo>
                    <a:pt x="36172" y="616401"/>
                  </a:lnTo>
                  <a:lnTo>
                    <a:pt x="32040" y="657273"/>
                  </a:lnTo>
                  <a:lnTo>
                    <a:pt x="22254" y="692465"/>
                  </a:lnTo>
                  <a:lnTo>
                    <a:pt x="17151" y="683320"/>
                  </a:lnTo>
                  <a:lnTo>
                    <a:pt x="8335" y="616401"/>
                  </a:lnTo>
                  <a:lnTo>
                    <a:pt x="4888" y="562783"/>
                  </a:lnTo>
                  <a:lnTo>
                    <a:pt x="2261" y="498496"/>
                  </a:lnTo>
                  <a:lnTo>
                    <a:pt x="587" y="425620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6176" y="3325368"/>
              <a:ext cx="1578864" cy="100584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96996" y="3345414"/>
              <a:ext cx="1386205" cy="813435"/>
            </a:xfrm>
            <a:custGeom>
              <a:avLst/>
              <a:gdLst/>
              <a:ahLst/>
              <a:cxnLst/>
              <a:rect l="l" t="t" r="r" b="b"/>
              <a:pathLst>
                <a:path w="1386204" h="813435">
                  <a:moveTo>
                    <a:pt x="1317186" y="787512"/>
                  </a:moveTo>
                  <a:lnTo>
                    <a:pt x="1268930" y="787589"/>
                  </a:lnTo>
                  <a:lnTo>
                    <a:pt x="1263253" y="793283"/>
                  </a:lnTo>
                  <a:lnTo>
                    <a:pt x="1263276" y="807312"/>
                  </a:lnTo>
                  <a:lnTo>
                    <a:pt x="1268971" y="812989"/>
                  </a:lnTo>
                  <a:lnTo>
                    <a:pt x="1385973" y="812802"/>
                  </a:lnTo>
                  <a:lnTo>
                    <a:pt x="1385018" y="811119"/>
                  </a:lnTo>
                  <a:lnTo>
                    <a:pt x="1357805" y="811119"/>
                  </a:lnTo>
                  <a:lnTo>
                    <a:pt x="1317186" y="787512"/>
                  </a:lnTo>
                  <a:close/>
                </a:path>
                <a:path w="1386204" h="813435">
                  <a:moveTo>
                    <a:pt x="1342390" y="787471"/>
                  </a:moveTo>
                  <a:lnTo>
                    <a:pt x="1317186" y="787512"/>
                  </a:lnTo>
                  <a:lnTo>
                    <a:pt x="1357805" y="811119"/>
                  </a:lnTo>
                  <a:lnTo>
                    <a:pt x="1360545" y="806405"/>
                  </a:lnTo>
                  <a:lnTo>
                    <a:pt x="1353136" y="806405"/>
                  </a:lnTo>
                  <a:lnTo>
                    <a:pt x="1342390" y="787471"/>
                  </a:lnTo>
                  <a:close/>
                </a:path>
                <a:path w="1386204" h="813435">
                  <a:moveTo>
                    <a:pt x="1320467" y="708908"/>
                  </a:moveTo>
                  <a:lnTo>
                    <a:pt x="1308267" y="715834"/>
                  </a:lnTo>
                  <a:lnTo>
                    <a:pt x="1306128" y="723585"/>
                  </a:lnTo>
                  <a:lnTo>
                    <a:pt x="1329948" y="765551"/>
                  </a:lnTo>
                  <a:lnTo>
                    <a:pt x="1370568" y="789160"/>
                  </a:lnTo>
                  <a:lnTo>
                    <a:pt x="1357805" y="811119"/>
                  </a:lnTo>
                  <a:lnTo>
                    <a:pt x="1385018" y="811119"/>
                  </a:lnTo>
                  <a:lnTo>
                    <a:pt x="1328219" y="711047"/>
                  </a:lnTo>
                  <a:lnTo>
                    <a:pt x="1320467" y="708908"/>
                  </a:lnTo>
                  <a:close/>
                </a:path>
                <a:path w="1386204" h="813435">
                  <a:moveTo>
                    <a:pt x="1364161" y="787436"/>
                  </a:moveTo>
                  <a:lnTo>
                    <a:pt x="1342390" y="787471"/>
                  </a:lnTo>
                  <a:lnTo>
                    <a:pt x="1353136" y="806405"/>
                  </a:lnTo>
                  <a:lnTo>
                    <a:pt x="1364161" y="787436"/>
                  </a:lnTo>
                  <a:close/>
                </a:path>
                <a:path w="1386204" h="813435">
                  <a:moveTo>
                    <a:pt x="1367603" y="787436"/>
                  </a:moveTo>
                  <a:lnTo>
                    <a:pt x="1364161" y="787436"/>
                  </a:lnTo>
                  <a:lnTo>
                    <a:pt x="1353136" y="806405"/>
                  </a:lnTo>
                  <a:lnTo>
                    <a:pt x="1360545" y="806405"/>
                  </a:lnTo>
                  <a:lnTo>
                    <a:pt x="1370568" y="789160"/>
                  </a:lnTo>
                  <a:lnTo>
                    <a:pt x="1367603" y="787436"/>
                  </a:lnTo>
                  <a:close/>
                </a:path>
                <a:path w="1386204" h="813435">
                  <a:moveTo>
                    <a:pt x="12763" y="0"/>
                  </a:moveTo>
                  <a:lnTo>
                    <a:pt x="0" y="21959"/>
                  </a:lnTo>
                  <a:lnTo>
                    <a:pt x="1317186" y="787512"/>
                  </a:lnTo>
                  <a:lnTo>
                    <a:pt x="1342390" y="787471"/>
                  </a:lnTo>
                  <a:lnTo>
                    <a:pt x="1329948" y="765551"/>
                  </a:lnTo>
                  <a:lnTo>
                    <a:pt x="12763" y="0"/>
                  </a:lnTo>
                  <a:close/>
                </a:path>
                <a:path w="1386204" h="813435">
                  <a:moveTo>
                    <a:pt x="1329948" y="765551"/>
                  </a:moveTo>
                  <a:lnTo>
                    <a:pt x="1342390" y="787471"/>
                  </a:lnTo>
                  <a:lnTo>
                    <a:pt x="1367603" y="787436"/>
                  </a:lnTo>
                  <a:lnTo>
                    <a:pt x="1329948" y="7655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43983" y="2392680"/>
              <a:ext cx="1584960" cy="1694688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85767" y="2416587"/>
              <a:ext cx="1391285" cy="1497330"/>
            </a:xfrm>
            <a:custGeom>
              <a:avLst/>
              <a:gdLst/>
              <a:ahLst/>
              <a:cxnLst/>
              <a:rect l="l" t="t" r="r" b="b"/>
              <a:pathLst>
                <a:path w="1391285" h="1497329">
                  <a:moveTo>
                    <a:pt x="1286083" y="1438548"/>
                  </a:moveTo>
                  <a:lnTo>
                    <a:pt x="1278991" y="1442338"/>
                  </a:lnTo>
                  <a:lnTo>
                    <a:pt x="1274918" y="1455762"/>
                  </a:lnTo>
                  <a:lnTo>
                    <a:pt x="1278709" y="1462854"/>
                  </a:lnTo>
                  <a:lnTo>
                    <a:pt x="1390674" y="1496819"/>
                  </a:lnTo>
                  <a:lnTo>
                    <a:pt x="1388473" y="1486983"/>
                  </a:lnTo>
                  <a:lnTo>
                    <a:pt x="1364216" y="1486983"/>
                  </a:lnTo>
                  <a:lnTo>
                    <a:pt x="1332260" y="1452556"/>
                  </a:lnTo>
                  <a:lnTo>
                    <a:pt x="1286083" y="1438548"/>
                  </a:lnTo>
                  <a:close/>
                </a:path>
                <a:path w="1391285" h="1497329">
                  <a:moveTo>
                    <a:pt x="1332260" y="1452556"/>
                  </a:moveTo>
                  <a:lnTo>
                    <a:pt x="1364216" y="1486983"/>
                  </a:lnTo>
                  <a:lnTo>
                    <a:pt x="1370532" y="1481119"/>
                  </a:lnTo>
                  <a:lnTo>
                    <a:pt x="1361132" y="1481119"/>
                  </a:lnTo>
                  <a:lnTo>
                    <a:pt x="1356379" y="1459873"/>
                  </a:lnTo>
                  <a:lnTo>
                    <a:pt x="1332260" y="1452556"/>
                  </a:lnTo>
                  <a:close/>
                </a:path>
                <a:path w="1391285" h="1497329">
                  <a:moveTo>
                    <a:pt x="1358337" y="1378332"/>
                  </a:moveTo>
                  <a:lnTo>
                    <a:pt x="1344646" y="1381395"/>
                  </a:lnTo>
                  <a:lnTo>
                    <a:pt x="1340340" y="1388186"/>
                  </a:lnTo>
                  <a:lnTo>
                    <a:pt x="1350875" y="1435275"/>
                  </a:lnTo>
                  <a:lnTo>
                    <a:pt x="1382831" y="1469702"/>
                  </a:lnTo>
                  <a:lnTo>
                    <a:pt x="1364216" y="1486983"/>
                  </a:lnTo>
                  <a:lnTo>
                    <a:pt x="1388473" y="1486983"/>
                  </a:lnTo>
                  <a:lnTo>
                    <a:pt x="1365126" y="1382640"/>
                  </a:lnTo>
                  <a:lnTo>
                    <a:pt x="1358337" y="1378332"/>
                  </a:lnTo>
                  <a:close/>
                </a:path>
                <a:path w="1391285" h="1497329">
                  <a:moveTo>
                    <a:pt x="1356379" y="1459873"/>
                  </a:moveTo>
                  <a:lnTo>
                    <a:pt x="1361132" y="1481119"/>
                  </a:lnTo>
                  <a:lnTo>
                    <a:pt x="1377213" y="1466193"/>
                  </a:lnTo>
                  <a:lnTo>
                    <a:pt x="1356379" y="1459873"/>
                  </a:lnTo>
                  <a:close/>
                </a:path>
                <a:path w="1391285" h="1497329">
                  <a:moveTo>
                    <a:pt x="1350875" y="1435275"/>
                  </a:moveTo>
                  <a:lnTo>
                    <a:pt x="1356379" y="1459873"/>
                  </a:lnTo>
                  <a:lnTo>
                    <a:pt x="1377213" y="1466193"/>
                  </a:lnTo>
                  <a:lnTo>
                    <a:pt x="1361132" y="1481119"/>
                  </a:lnTo>
                  <a:lnTo>
                    <a:pt x="1370532" y="1481119"/>
                  </a:lnTo>
                  <a:lnTo>
                    <a:pt x="1382831" y="1469702"/>
                  </a:lnTo>
                  <a:lnTo>
                    <a:pt x="1350875" y="1435275"/>
                  </a:lnTo>
                  <a:close/>
                </a:path>
                <a:path w="1391285" h="1497329">
                  <a:moveTo>
                    <a:pt x="18615" y="0"/>
                  </a:moveTo>
                  <a:lnTo>
                    <a:pt x="0" y="17280"/>
                  </a:lnTo>
                  <a:lnTo>
                    <a:pt x="1332260" y="1452556"/>
                  </a:lnTo>
                  <a:lnTo>
                    <a:pt x="1356379" y="1459873"/>
                  </a:lnTo>
                  <a:lnTo>
                    <a:pt x="1350875" y="1435275"/>
                  </a:lnTo>
                  <a:lnTo>
                    <a:pt x="1861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50080" y="2849880"/>
              <a:ext cx="1578864" cy="12374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96276" y="2873338"/>
              <a:ext cx="1380490" cy="1040130"/>
            </a:xfrm>
            <a:custGeom>
              <a:avLst/>
              <a:gdLst/>
              <a:ahLst/>
              <a:cxnLst/>
              <a:rect l="l" t="t" r="r" b="b"/>
              <a:pathLst>
                <a:path w="1380489" h="1040129">
                  <a:moveTo>
                    <a:pt x="1266882" y="1001328"/>
                  </a:moveTo>
                  <a:lnTo>
                    <a:pt x="1260577" y="1006321"/>
                  </a:lnTo>
                  <a:lnTo>
                    <a:pt x="1258958" y="1020254"/>
                  </a:lnTo>
                  <a:lnTo>
                    <a:pt x="1263950" y="1026558"/>
                  </a:lnTo>
                  <a:lnTo>
                    <a:pt x="1380171" y="1040061"/>
                  </a:lnTo>
                  <a:lnTo>
                    <a:pt x="1378077" y="1035095"/>
                  </a:lnTo>
                  <a:lnTo>
                    <a:pt x="1352393" y="1035095"/>
                  </a:lnTo>
                  <a:lnTo>
                    <a:pt x="1314813" y="1006897"/>
                  </a:lnTo>
                  <a:lnTo>
                    <a:pt x="1266882" y="1001328"/>
                  </a:lnTo>
                  <a:close/>
                </a:path>
                <a:path w="1380489" h="1040129">
                  <a:moveTo>
                    <a:pt x="1314813" y="1006897"/>
                  </a:moveTo>
                  <a:lnTo>
                    <a:pt x="1352393" y="1035095"/>
                  </a:lnTo>
                  <a:lnTo>
                    <a:pt x="1356316" y="1029867"/>
                  </a:lnTo>
                  <a:lnTo>
                    <a:pt x="1348309" y="1029867"/>
                  </a:lnTo>
                  <a:lnTo>
                    <a:pt x="1339851" y="1009806"/>
                  </a:lnTo>
                  <a:lnTo>
                    <a:pt x="1314813" y="1006897"/>
                  </a:lnTo>
                  <a:close/>
                </a:path>
                <a:path w="1380489" h="1040129">
                  <a:moveTo>
                    <a:pt x="1327269" y="929218"/>
                  </a:moveTo>
                  <a:lnTo>
                    <a:pt x="1314343" y="934667"/>
                  </a:lnTo>
                  <a:lnTo>
                    <a:pt x="1311313" y="942116"/>
                  </a:lnTo>
                  <a:lnTo>
                    <a:pt x="1330059" y="986581"/>
                  </a:lnTo>
                  <a:lnTo>
                    <a:pt x="1367637" y="1014778"/>
                  </a:lnTo>
                  <a:lnTo>
                    <a:pt x="1352393" y="1035095"/>
                  </a:lnTo>
                  <a:lnTo>
                    <a:pt x="1378077" y="1035095"/>
                  </a:lnTo>
                  <a:lnTo>
                    <a:pt x="1334717" y="932248"/>
                  </a:lnTo>
                  <a:lnTo>
                    <a:pt x="1327269" y="929218"/>
                  </a:lnTo>
                  <a:close/>
                </a:path>
                <a:path w="1380489" h="1040129">
                  <a:moveTo>
                    <a:pt x="1339851" y="1009806"/>
                  </a:moveTo>
                  <a:lnTo>
                    <a:pt x="1348309" y="1029867"/>
                  </a:lnTo>
                  <a:lnTo>
                    <a:pt x="1361476" y="1012318"/>
                  </a:lnTo>
                  <a:lnTo>
                    <a:pt x="1339851" y="1009806"/>
                  </a:lnTo>
                  <a:close/>
                </a:path>
                <a:path w="1380489" h="1040129">
                  <a:moveTo>
                    <a:pt x="1330059" y="986581"/>
                  </a:moveTo>
                  <a:lnTo>
                    <a:pt x="1339851" y="1009806"/>
                  </a:lnTo>
                  <a:lnTo>
                    <a:pt x="1361476" y="1012318"/>
                  </a:lnTo>
                  <a:lnTo>
                    <a:pt x="1348309" y="1029867"/>
                  </a:lnTo>
                  <a:lnTo>
                    <a:pt x="1356316" y="1029867"/>
                  </a:lnTo>
                  <a:lnTo>
                    <a:pt x="1367637" y="1014778"/>
                  </a:lnTo>
                  <a:lnTo>
                    <a:pt x="1330059" y="986581"/>
                  </a:lnTo>
                  <a:close/>
                </a:path>
                <a:path w="1380489" h="1040129">
                  <a:moveTo>
                    <a:pt x="15245" y="0"/>
                  </a:moveTo>
                  <a:lnTo>
                    <a:pt x="0" y="20317"/>
                  </a:lnTo>
                  <a:lnTo>
                    <a:pt x="1314813" y="1006897"/>
                  </a:lnTo>
                  <a:lnTo>
                    <a:pt x="1339851" y="1009806"/>
                  </a:lnTo>
                  <a:lnTo>
                    <a:pt x="1330059" y="986581"/>
                  </a:lnTo>
                  <a:lnTo>
                    <a:pt x="1524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50080" y="1908048"/>
              <a:ext cx="1584960" cy="1932432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91428" y="1932990"/>
              <a:ext cx="1391920" cy="1736089"/>
            </a:xfrm>
            <a:custGeom>
              <a:avLst/>
              <a:gdLst/>
              <a:ahLst/>
              <a:cxnLst/>
              <a:rect l="l" t="t" r="r" b="b"/>
              <a:pathLst>
                <a:path w="1391920" h="1736089">
                  <a:moveTo>
                    <a:pt x="1291506" y="1669788"/>
                  </a:moveTo>
                  <a:lnTo>
                    <a:pt x="1284155" y="1673047"/>
                  </a:lnTo>
                  <a:lnTo>
                    <a:pt x="1279105" y="1686134"/>
                  </a:lnTo>
                  <a:lnTo>
                    <a:pt x="1282364" y="1693486"/>
                  </a:lnTo>
                  <a:lnTo>
                    <a:pt x="1391527" y="1735595"/>
                  </a:lnTo>
                  <a:lnTo>
                    <a:pt x="1389793" y="1723843"/>
                  </a:lnTo>
                  <a:lnTo>
                    <a:pt x="1365867" y="1723843"/>
                  </a:lnTo>
                  <a:lnTo>
                    <a:pt x="1336528" y="1687156"/>
                  </a:lnTo>
                  <a:lnTo>
                    <a:pt x="1291506" y="1669788"/>
                  </a:lnTo>
                  <a:close/>
                </a:path>
                <a:path w="1391920" h="1736089">
                  <a:moveTo>
                    <a:pt x="1336528" y="1687156"/>
                  </a:moveTo>
                  <a:lnTo>
                    <a:pt x="1365867" y="1723843"/>
                  </a:lnTo>
                  <a:lnTo>
                    <a:pt x="1373468" y="1717765"/>
                  </a:lnTo>
                  <a:lnTo>
                    <a:pt x="1363221" y="1717765"/>
                  </a:lnTo>
                  <a:lnTo>
                    <a:pt x="1360044" y="1696227"/>
                  </a:lnTo>
                  <a:lnTo>
                    <a:pt x="1336528" y="1687156"/>
                  </a:lnTo>
                  <a:close/>
                </a:path>
                <a:path w="1391920" h="1736089">
                  <a:moveTo>
                    <a:pt x="1367994" y="1615051"/>
                  </a:moveTo>
                  <a:lnTo>
                    <a:pt x="1354117" y="1617098"/>
                  </a:lnTo>
                  <a:lnTo>
                    <a:pt x="1349321" y="1623554"/>
                  </a:lnTo>
                  <a:lnTo>
                    <a:pt x="1356364" y="1671291"/>
                  </a:lnTo>
                  <a:lnTo>
                    <a:pt x="1385704" y="1707979"/>
                  </a:lnTo>
                  <a:lnTo>
                    <a:pt x="1365867" y="1723843"/>
                  </a:lnTo>
                  <a:lnTo>
                    <a:pt x="1389793" y="1723843"/>
                  </a:lnTo>
                  <a:lnTo>
                    <a:pt x="1374449" y="1619846"/>
                  </a:lnTo>
                  <a:lnTo>
                    <a:pt x="1367994" y="1615051"/>
                  </a:lnTo>
                  <a:close/>
                </a:path>
                <a:path w="1391920" h="1736089">
                  <a:moveTo>
                    <a:pt x="1360044" y="1696227"/>
                  </a:moveTo>
                  <a:lnTo>
                    <a:pt x="1363221" y="1717765"/>
                  </a:lnTo>
                  <a:lnTo>
                    <a:pt x="1380356" y="1704063"/>
                  </a:lnTo>
                  <a:lnTo>
                    <a:pt x="1360044" y="1696227"/>
                  </a:lnTo>
                  <a:close/>
                </a:path>
                <a:path w="1391920" h="1736089">
                  <a:moveTo>
                    <a:pt x="1356364" y="1671291"/>
                  </a:moveTo>
                  <a:lnTo>
                    <a:pt x="1360044" y="1696227"/>
                  </a:lnTo>
                  <a:lnTo>
                    <a:pt x="1380356" y="1704063"/>
                  </a:lnTo>
                  <a:lnTo>
                    <a:pt x="1363221" y="1717765"/>
                  </a:lnTo>
                  <a:lnTo>
                    <a:pt x="1373468" y="1717765"/>
                  </a:lnTo>
                  <a:lnTo>
                    <a:pt x="1385704" y="1707979"/>
                  </a:lnTo>
                  <a:lnTo>
                    <a:pt x="1356364" y="1671291"/>
                  </a:lnTo>
                  <a:close/>
                </a:path>
                <a:path w="1391920" h="1736089">
                  <a:moveTo>
                    <a:pt x="19837" y="0"/>
                  </a:moveTo>
                  <a:lnTo>
                    <a:pt x="0" y="15863"/>
                  </a:lnTo>
                  <a:lnTo>
                    <a:pt x="1336528" y="1687156"/>
                  </a:lnTo>
                  <a:lnTo>
                    <a:pt x="1360044" y="1696227"/>
                  </a:lnTo>
                  <a:lnTo>
                    <a:pt x="1356364" y="1671291"/>
                  </a:lnTo>
                  <a:lnTo>
                    <a:pt x="1983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8367" y="3776472"/>
              <a:ext cx="1566672" cy="5547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06521" y="3794784"/>
              <a:ext cx="1376680" cy="395605"/>
            </a:xfrm>
            <a:custGeom>
              <a:avLst/>
              <a:gdLst/>
              <a:ahLst/>
              <a:cxnLst/>
              <a:rect l="l" t="t" r="r" b="b"/>
              <a:pathLst>
                <a:path w="1376679" h="395604">
                  <a:moveTo>
                    <a:pt x="1303375" y="357843"/>
                  </a:moveTo>
                  <a:lnTo>
                    <a:pt x="1256972" y="371074"/>
                  </a:lnTo>
                  <a:lnTo>
                    <a:pt x="1253063" y="378101"/>
                  </a:lnTo>
                  <a:lnTo>
                    <a:pt x="1256910" y="391593"/>
                  </a:lnTo>
                  <a:lnTo>
                    <a:pt x="1263937" y="395500"/>
                  </a:lnTo>
                  <a:lnTo>
                    <a:pt x="1355200" y="369478"/>
                  </a:lnTo>
                  <a:lnTo>
                    <a:pt x="1348884" y="369478"/>
                  </a:lnTo>
                  <a:lnTo>
                    <a:pt x="1303375" y="357843"/>
                  </a:lnTo>
                  <a:close/>
                </a:path>
                <a:path w="1376679" h="395604">
                  <a:moveTo>
                    <a:pt x="1327615" y="350931"/>
                  </a:moveTo>
                  <a:lnTo>
                    <a:pt x="1303375" y="357843"/>
                  </a:lnTo>
                  <a:lnTo>
                    <a:pt x="1348884" y="369478"/>
                  </a:lnTo>
                  <a:lnTo>
                    <a:pt x="1349718" y="366218"/>
                  </a:lnTo>
                  <a:lnTo>
                    <a:pt x="1343117" y="366218"/>
                  </a:lnTo>
                  <a:lnTo>
                    <a:pt x="1327615" y="350931"/>
                  </a:lnTo>
                  <a:close/>
                </a:path>
                <a:path w="1376679" h="395604">
                  <a:moveTo>
                    <a:pt x="1293143" y="281266"/>
                  </a:moveTo>
                  <a:lnTo>
                    <a:pt x="1285101" y="281324"/>
                  </a:lnTo>
                  <a:lnTo>
                    <a:pt x="1275252" y="291312"/>
                  </a:lnTo>
                  <a:lnTo>
                    <a:pt x="1275308" y="299352"/>
                  </a:lnTo>
                  <a:lnTo>
                    <a:pt x="1309668" y="333234"/>
                  </a:lnTo>
                  <a:lnTo>
                    <a:pt x="1355176" y="344869"/>
                  </a:lnTo>
                  <a:lnTo>
                    <a:pt x="1348884" y="369478"/>
                  </a:lnTo>
                  <a:lnTo>
                    <a:pt x="1355200" y="369478"/>
                  </a:lnTo>
                  <a:lnTo>
                    <a:pt x="1376455" y="363418"/>
                  </a:lnTo>
                  <a:lnTo>
                    <a:pt x="1293143" y="281266"/>
                  </a:lnTo>
                  <a:close/>
                </a:path>
                <a:path w="1376679" h="395604">
                  <a:moveTo>
                    <a:pt x="1348553" y="344961"/>
                  </a:moveTo>
                  <a:lnTo>
                    <a:pt x="1327615" y="350931"/>
                  </a:lnTo>
                  <a:lnTo>
                    <a:pt x="1343117" y="366218"/>
                  </a:lnTo>
                  <a:lnTo>
                    <a:pt x="1348553" y="344961"/>
                  </a:lnTo>
                  <a:close/>
                </a:path>
                <a:path w="1376679" h="395604">
                  <a:moveTo>
                    <a:pt x="1355152" y="344961"/>
                  </a:moveTo>
                  <a:lnTo>
                    <a:pt x="1348553" y="344961"/>
                  </a:lnTo>
                  <a:lnTo>
                    <a:pt x="1343117" y="366218"/>
                  </a:lnTo>
                  <a:lnTo>
                    <a:pt x="1349718" y="366218"/>
                  </a:lnTo>
                  <a:lnTo>
                    <a:pt x="1355152" y="344961"/>
                  </a:lnTo>
                  <a:close/>
                </a:path>
                <a:path w="1376679" h="395604">
                  <a:moveTo>
                    <a:pt x="6291" y="0"/>
                  </a:moveTo>
                  <a:lnTo>
                    <a:pt x="0" y="24608"/>
                  </a:lnTo>
                  <a:lnTo>
                    <a:pt x="1303375" y="357843"/>
                  </a:lnTo>
                  <a:lnTo>
                    <a:pt x="1327615" y="350931"/>
                  </a:lnTo>
                  <a:lnTo>
                    <a:pt x="1309668" y="333234"/>
                  </a:lnTo>
                  <a:lnTo>
                    <a:pt x="6291" y="0"/>
                  </a:lnTo>
                  <a:close/>
                </a:path>
                <a:path w="1376679" h="395604">
                  <a:moveTo>
                    <a:pt x="1309668" y="333234"/>
                  </a:moveTo>
                  <a:lnTo>
                    <a:pt x="1327615" y="350931"/>
                  </a:lnTo>
                  <a:lnTo>
                    <a:pt x="1348553" y="344961"/>
                  </a:lnTo>
                  <a:lnTo>
                    <a:pt x="1355152" y="344961"/>
                  </a:lnTo>
                  <a:lnTo>
                    <a:pt x="1309668" y="3332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59224" y="2371344"/>
              <a:ext cx="1581912" cy="82600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505987" y="2391791"/>
              <a:ext cx="1381760" cy="646430"/>
            </a:xfrm>
            <a:custGeom>
              <a:avLst/>
              <a:gdLst/>
              <a:ahLst/>
              <a:cxnLst/>
              <a:rect l="l" t="t" r="r" b="b"/>
              <a:pathLst>
                <a:path w="1381760" h="646430">
                  <a:moveTo>
                    <a:pt x="1310610" y="615650"/>
                  </a:moveTo>
                  <a:lnTo>
                    <a:pt x="1262612" y="620635"/>
                  </a:lnTo>
                  <a:lnTo>
                    <a:pt x="1257543" y="626878"/>
                  </a:lnTo>
                  <a:lnTo>
                    <a:pt x="1258992" y="640830"/>
                  </a:lnTo>
                  <a:lnTo>
                    <a:pt x="1265236" y="645899"/>
                  </a:lnTo>
                  <a:lnTo>
                    <a:pt x="1370167" y="635001"/>
                  </a:lnTo>
                  <a:lnTo>
                    <a:pt x="1353414" y="635001"/>
                  </a:lnTo>
                  <a:lnTo>
                    <a:pt x="1310610" y="615650"/>
                  </a:lnTo>
                  <a:close/>
                </a:path>
                <a:path w="1381760" h="646430">
                  <a:moveTo>
                    <a:pt x="1335679" y="613046"/>
                  </a:moveTo>
                  <a:lnTo>
                    <a:pt x="1310610" y="615650"/>
                  </a:lnTo>
                  <a:lnTo>
                    <a:pt x="1353414" y="635001"/>
                  </a:lnTo>
                  <a:lnTo>
                    <a:pt x="1355319" y="630788"/>
                  </a:lnTo>
                  <a:lnTo>
                    <a:pt x="1348295" y="630788"/>
                  </a:lnTo>
                  <a:lnTo>
                    <a:pt x="1335679" y="613046"/>
                  </a:lnTo>
                  <a:close/>
                </a:path>
                <a:path w="1381760" h="646430">
                  <a:moveTo>
                    <a:pt x="1305878" y="537121"/>
                  </a:moveTo>
                  <a:lnTo>
                    <a:pt x="1294446" y="545250"/>
                  </a:lnTo>
                  <a:lnTo>
                    <a:pt x="1293107" y="553178"/>
                  </a:lnTo>
                  <a:lnTo>
                    <a:pt x="1321072" y="592505"/>
                  </a:lnTo>
                  <a:lnTo>
                    <a:pt x="1363877" y="611856"/>
                  </a:lnTo>
                  <a:lnTo>
                    <a:pt x="1353414" y="635001"/>
                  </a:lnTo>
                  <a:lnTo>
                    <a:pt x="1370167" y="635001"/>
                  </a:lnTo>
                  <a:lnTo>
                    <a:pt x="1381612" y="633812"/>
                  </a:lnTo>
                  <a:lnTo>
                    <a:pt x="1313807" y="538459"/>
                  </a:lnTo>
                  <a:lnTo>
                    <a:pt x="1305878" y="537121"/>
                  </a:lnTo>
                  <a:close/>
                </a:path>
                <a:path w="1381760" h="646430">
                  <a:moveTo>
                    <a:pt x="1357334" y="610797"/>
                  </a:moveTo>
                  <a:lnTo>
                    <a:pt x="1335679" y="613046"/>
                  </a:lnTo>
                  <a:lnTo>
                    <a:pt x="1348295" y="630788"/>
                  </a:lnTo>
                  <a:lnTo>
                    <a:pt x="1357334" y="610797"/>
                  </a:lnTo>
                  <a:close/>
                </a:path>
                <a:path w="1381760" h="646430">
                  <a:moveTo>
                    <a:pt x="1361534" y="610797"/>
                  </a:moveTo>
                  <a:lnTo>
                    <a:pt x="1357334" y="610797"/>
                  </a:lnTo>
                  <a:lnTo>
                    <a:pt x="1348295" y="630788"/>
                  </a:lnTo>
                  <a:lnTo>
                    <a:pt x="1355319" y="630788"/>
                  </a:lnTo>
                  <a:lnTo>
                    <a:pt x="1363877" y="611856"/>
                  </a:lnTo>
                  <a:lnTo>
                    <a:pt x="1361534" y="610797"/>
                  </a:lnTo>
                  <a:close/>
                </a:path>
                <a:path w="1381760" h="646430">
                  <a:moveTo>
                    <a:pt x="10463" y="0"/>
                  </a:moveTo>
                  <a:lnTo>
                    <a:pt x="0" y="23145"/>
                  </a:lnTo>
                  <a:lnTo>
                    <a:pt x="1310610" y="615650"/>
                  </a:lnTo>
                  <a:lnTo>
                    <a:pt x="1335679" y="613046"/>
                  </a:lnTo>
                  <a:lnTo>
                    <a:pt x="1321072" y="592505"/>
                  </a:lnTo>
                  <a:lnTo>
                    <a:pt x="10463" y="0"/>
                  </a:lnTo>
                  <a:close/>
                </a:path>
                <a:path w="1381760" h="646430">
                  <a:moveTo>
                    <a:pt x="1321072" y="592505"/>
                  </a:moveTo>
                  <a:lnTo>
                    <a:pt x="1335679" y="613046"/>
                  </a:lnTo>
                  <a:lnTo>
                    <a:pt x="1357334" y="610797"/>
                  </a:lnTo>
                  <a:lnTo>
                    <a:pt x="1361534" y="610797"/>
                  </a:lnTo>
                  <a:lnTo>
                    <a:pt x="1321072" y="59250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40936" y="1914144"/>
              <a:ext cx="1600200" cy="128320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485275" y="1936978"/>
              <a:ext cx="1402715" cy="1089025"/>
            </a:xfrm>
            <a:custGeom>
              <a:avLst/>
              <a:gdLst/>
              <a:ahLst/>
              <a:cxnLst/>
              <a:rect l="l" t="t" r="r" b="b"/>
              <a:pathLst>
                <a:path w="1402714" h="1089025">
                  <a:moveTo>
                    <a:pt x="1289606" y="1048254"/>
                  </a:moveTo>
                  <a:lnTo>
                    <a:pt x="1283229" y="1053153"/>
                  </a:lnTo>
                  <a:lnTo>
                    <a:pt x="1281407" y="1067062"/>
                  </a:lnTo>
                  <a:lnTo>
                    <a:pt x="1286306" y="1073439"/>
                  </a:lnTo>
                  <a:lnTo>
                    <a:pt x="1402317" y="1088636"/>
                  </a:lnTo>
                  <a:lnTo>
                    <a:pt x="1400142" y="1083259"/>
                  </a:lnTo>
                  <a:lnTo>
                    <a:pt x="1374607" y="1083259"/>
                  </a:lnTo>
                  <a:lnTo>
                    <a:pt x="1337452" y="1054522"/>
                  </a:lnTo>
                  <a:lnTo>
                    <a:pt x="1289606" y="1048254"/>
                  </a:lnTo>
                  <a:close/>
                </a:path>
                <a:path w="1402714" h="1089025">
                  <a:moveTo>
                    <a:pt x="1337452" y="1054522"/>
                  </a:moveTo>
                  <a:lnTo>
                    <a:pt x="1374607" y="1083259"/>
                  </a:lnTo>
                  <a:lnTo>
                    <a:pt x="1378691" y="1077978"/>
                  </a:lnTo>
                  <a:lnTo>
                    <a:pt x="1370606" y="1077978"/>
                  </a:lnTo>
                  <a:lnTo>
                    <a:pt x="1362442" y="1057796"/>
                  </a:lnTo>
                  <a:lnTo>
                    <a:pt x="1337452" y="1054522"/>
                  </a:lnTo>
                  <a:close/>
                </a:path>
                <a:path w="1402714" h="1089025">
                  <a:moveTo>
                    <a:pt x="1351038" y="977032"/>
                  </a:moveTo>
                  <a:lnTo>
                    <a:pt x="1338035" y="982292"/>
                  </a:lnTo>
                  <a:lnTo>
                    <a:pt x="1334895" y="989697"/>
                  </a:lnTo>
                  <a:lnTo>
                    <a:pt x="1352990" y="1034429"/>
                  </a:lnTo>
                  <a:lnTo>
                    <a:pt x="1390147" y="1063167"/>
                  </a:lnTo>
                  <a:lnTo>
                    <a:pt x="1374607" y="1083259"/>
                  </a:lnTo>
                  <a:lnTo>
                    <a:pt x="1400142" y="1083259"/>
                  </a:lnTo>
                  <a:lnTo>
                    <a:pt x="1358442" y="980172"/>
                  </a:lnTo>
                  <a:lnTo>
                    <a:pt x="1351038" y="977032"/>
                  </a:lnTo>
                  <a:close/>
                </a:path>
                <a:path w="1402714" h="1089025">
                  <a:moveTo>
                    <a:pt x="1362442" y="1057796"/>
                  </a:moveTo>
                  <a:lnTo>
                    <a:pt x="1370606" y="1077978"/>
                  </a:lnTo>
                  <a:lnTo>
                    <a:pt x="1384029" y="1060623"/>
                  </a:lnTo>
                  <a:lnTo>
                    <a:pt x="1362442" y="1057796"/>
                  </a:lnTo>
                  <a:close/>
                </a:path>
                <a:path w="1402714" h="1089025">
                  <a:moveTo>
                    <a:pt x="1352990" y="1034429"/>
                  </a:moveTo>
                  <a:lnTo>
                    <a:pt x="1362442" y="1057796"/>
                  </a:lnTo>
                  <a:lnTo>
                    <a:pt x="1384029" y="1060623"/>
                  </a:lnTo>
                  <a:lnTo>
                    <a:pt x="1370606" y="1077978"/>
                  </a:lnTo>
                  <a:lnTo>
                    <a:pt x="1378691" y="1077978"/>
                  </a:lnTo>
                  <a:lnTo>
                    <a:pt x="1390147" y="1063167"/>
                  </a:lnTo>
                  <a:lnTo>
                    <a:pt x="1352990" y="1034429"/>
                  </a:lnTo>
                  <a:close/>
                </a:path>
                <a:path w="1402714" h="1089025">
                  <a:moveTo>
                    <a:pt x="15539" y="0"/>
                  </a:moveTo>
                  <a:lnTo>
                    <a:pt x="0" y="20091"/>
                  </a:lnTo>
                  <a:lnTo>
                    <a:pt x="1337452" y="1054522"/>
                  </a:lnTo>
                  <a:lnTo>
                    <a:pt x="1362442" y="1057796"/>
                  </a:lnTo>
                  <a:lnTo>
                    <a:pt x="1352990" y="1034429"/>
                  </a:lnTo>
                  <a:lnTo>
                    <a:pt x="1553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34839" y="4026408"/>
              <a:ext cx="1600200" cy="3444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486711" y="4109618"/>
              <a:ext cx="1396365" cy="201295"/>
            </a:xfrm>
            <a:custGeom>
              <a:avLst/>
              <a:gdLst/>
              <a:ahLst/>
              <a:cxnLst/>
              <a:rect l="l" t="t" r="r" b="b"/>
              <a:pathLst>
                <a:path w="1396364" h="201295">
                  <a:moveTo>
                    <a:pt x="1323177" y="43137"/>
                  </a:moveTo>
                  <a:lnTo>
                    <a:pt x="0" y="175977"/>
                  </a:lnTo>
                  <a:lnTo>
                    <a:pt x="2537" y="201250"/>
                  </a:lnTo>
                  <a:lnTo>
                    <a:pt x="1325713" y="68410"/>
                  </a:lnTo>
                  <a:lnTo>
                    <a:pt x="1346107" y="53598"/>
                  </a:lnTo>
                  <a:lnTo>
                    <a:pt x="1323177" y="43137"/>
                  </a:lnTo>
                  <a:close/>
                </a:path>
                <a:path w="1396364" h="201295">
                  <a:moveTo>
                    <a:pt x="1374087" y="38445"/>
                  </a:moveTo>
                  <a:lnTo>
                    <a:pt x="1369913" y="38445"/>
                  </a:lnTo>
                  <a:lnTo>
                    <a:pt x="1372450" y="63718"/>
                  </a:lnTo>
                  <a:lnTo>
                    <a:pt x="1325713" y="68410"/>
                  </a:lnTo>
                  <a:lnTo>
                    <a:pt x="1286670" y="96766"/>
                  </a:lnTo>
                  <a:lnTo>
                    <a:pt x="1285410" y="104708"/>
                  </a:lnTo>
                  <a:lnTo>
                    <a:pt x="1293653" y="116058"/>
                  </a:lnTo>
                  <a:lnTo>
                    <a:pt x="1301596" y="117318"/>
                  </a:lnTo>
                  <a:lnTo>
                    <a:pt x="1396265" y="48563"/>
                  </a:lnTo>
                  <a:lnTo>
                    <a:pt x="1374087" y="38445"/>
                  </a:lnTo>
                  <a:close/>
                </a:path>
                <a:path w="1396364" h="201295">
                  <a:moveTo>
                    <a:pt x="1346107" y="53598"/>
                  </a:moveTo>
                  <a:lnTo>
                    <a:pt x="1325713" y="68410"/>
                  </a:lnTo>
                  <a:lnTo>
                    <a:pt x="1372450" y="63718"/>
                  </a:lnTo>
                  <a:lnTo>
                    <a:pt x="1372342" y="62635"/>
                  </a:lnTo>
                  <a:lnTo>
                    <a:pt x="1365915" y="62635"/>
                  </a:lnTo>
                  <a:lnTo>
                    <a:pt x="1346107" y="53598"/>
                  </a:lnTo>
                  <a:close/>
                </a:path>
                <a:path w="1396364" h="201295">
                  <a:moveTo>
                    <a:pt x="1363723" y="40805"/>
                  </a:moveTo>
                  <a:lnTo>
                    <a:pt x="1346107" y="53598"/>
                  </a:lnTo>
                  <a:lnTo>
                    <a:pt x="1365915" y="62635"/>
                  </a:lnTo>
                  <a:lnTo>
                    <a:pt x="1363723" y="40805"/>
                  </a:lnTo>
                  <a:close/>
                </a:path>
                <a:path w="1396364" h="201295">
                  <a:moveTo>
                    <a:pt x="1370150" y="40805"/>
                  </a:moveTo>
                  <a:lnTo>
                    <a:pt x="1363723" y="40805"/>
                  </a:lnTo>
                  <a:lnTo>
                    <a:pt x="1365915" y="62635"/>
                  </a:lnTo>
                  <a:lnTo>
                    <a:pt x="1372342" y="62635"/>
                  </a:lnTo>
                  <a:lnTo>
                    <a:pt x="1370150" y="40805"/>
                  </a:lnTo>
                  <a:close/>
                </a:path>
                <a:path w="1396364" h="201295">
                  <a:moveTo>
                    <a:pt x="1369913" y="38445"/>
                  </a:moveTo>
                  <a:lnTo>
                    <a:pt x="1323177" y="43137"/>
                  </a:lnTo>
                  <a:lnTo>
                    <a:pt x="1346107" y="53598"/>
                  </a:lnTo>
                  <a:lnTo>
                    <a:pt x="1363723" y="40805"/>
                  </a:lnTo>
                  <a:lnTo>
                    <a:pt x="1370150" y="40805"/>
                  </a:lnTo>
                  <a:lnTo>
                    <a:pt x="1369913" y="38445"/>
                  </a:lnTo>
                  <a:close/>
                </a:path>
                <a:path w="1396364" h="201295">
                  <a:moveTo>
                    <a:pt x="1289818" y="0"/>
                  </a:moveTo>
                  <a:lnTo>
                    <a:pt x="1282284" y="2813"/>
                  </a:lnTo>
                  <a:lnTo>
                    <a:pt x="1276461" y="15575"/>
                  </a:lnTo>
                  <a:lnTo>
                    <a:pt x="1279274" y="23108"/>
                  </a:lnTo>
                  <a:lnTo>
                    <a:pt x="1323177" y="43137"/>
                  </a:lnTo>
                  <a:lnTo>
                    <a:pt x="1369913" y="38445"/>
                  </a:lnTo>
                  <a:lnTo>
                    <a:pt x="1374087" y="38445"/>
                  </a:lnTo>
                  <a:lnTo>
                    <a:pt x="12898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53127" y="4026408"/>
              <a:ext cx="1581912" cy="82600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501356" y="4146076"/>
              <a:ext cx="1381760" cy="646430"/>
            </a:xfrm>
            <a:custGeom>
              <a:avLst/>
              <a:gdLst/>
              <a:ahLst/>
              <a:cxnLst/>
              <a:rect l="l" t="t" r="r" b="b"/>
              <a:pathLst>
                <a:path w="1381760" h="646429">
                  <a:moveTo>
                    <a:pt x="1310613" y="30249"/>
                  </a:moveTo>
                  <a:lnTo>
                    <a:pt x="0" y="622754"/>
                  </a:lnTo>
                  <a:lnTo>
                    <a:pt x="10463" y="645899"/>
                  </a:lnTo>
                  <a:lnTo>
                    <a:pt x="1321075" y="53394"/>
                  </a:lnTo>
                  <a:lnTo>
                    <a:pt x="1335682" y="32853"/>
                  </a:lnTo>
                  <a:lnTo>
                    <a:pt x="1310613" y="30249"/>
                  </a:lnTo>
                  <a:close/>
                </a:path>
                <a:path w="1381760" h="646429">
                  <a:moveTo>
                    <a:pt x="1370159" y="10897"/>
                  </a:moveTo>
                  <a:lnTo>
                    <a:pt x="1353418" y="10897"/>
                  </a:lnTo>
                  <a:lnTo>
                    <a:pt x="1363882" y="34042"/>
                  </a:lnTo>
                  <a:lnTo>
                    <a:pt x="1321075" y="53394"/>
                  </a:lnTo>
                  <a:lnTo>
                    <a:pt x="1293111" y="92720"/>
                  </a:lnTo>
                  <a:lnTo>
                    <a:pt x="1294450" y="100648"/>
                  </a:lnTo>
                  <a:lnTo>
                    <a:pt x="1305882" y="108778"/>
                  </a:lnTo>
                  <a:lnTo>
                    <a:pt x="1313811" y="107439"/>
                  </a:lnTo>
                  <a:lnTo>
                    <a:pt x="1381616" y="12087"/>
                  </a:lnTo>
                  <a:lnTo>
                    <a:pt x="1370159" y="10897"/>
                  </a:lnTo>
                  <a:close/>
                </a:path>
                <a:path w="1381760" h="646429">
                  <a:moveTo>
                    <a:pt x="1335682" y="32853"/>
                  </a:moveTo>
                  <a:lnTo>
                    <a:pt x="1321075" y="53394"/>
                  </a:lnTo>
                  <a:lnTo>
                    <a:pt x="1361536" y="35102"/>
                  </a:lnTo>
                  <a:lnTo>
                    <a:pt x="1357337" y="35102"/>
                  </a:lnTo>
                  <a:lnTo>
                    <a:pt x="1335682" y="32853"/>
                  </a:lnTo>
                  <a:close/>
                </a:path>
                <a:path w="1381760" h="646429">
                  <a:moveTo>
                    <a:pt x="1348299" y="15110"/>
                  </a:moveTo>
                  <a:lnTo>
                    <a:pt x="1335682" y="32853"/>
                  </a:lnTo>
                  <a:lnTo>
                    <a:pt x="1357337" y="35102"/>
                  </a:lnTo>
                  <a:lnTo>
                    <a:pt x="1348299" y="15110"/>
                  </a:lnTo>
                  <a:close/>
                </a:path>
                <a:path w="1381760" h="646429">
                  <a:moveTo>
                    <a:pt x="1355323" y="15110"/>
                  </a:moveTo>
                  <a:lnTo>
                    <a:pt x="1348299" y="15110"/>
                  </a:lnTo>
                  <a:lnTo>
                    <a:pt x="1357337" y="35102"/>
                  </a:lnTo>
                  <a:lnTo>
                    <a:pt x="1361536" y="35102"/>
                  </a:lnTo>
                  <a:lnTo>
                    <a:pt x="1363882" y="34042"/>
                  </a:lnTo>
                  <a:lnTo>
                    <a:pt x="1355323" y="15110"/>
                  </a:lnTo>
                  <a:close/>
                </a:path>
                <a:path w="1381760" h="646429">
                  <a:moveTo>
                    <a:pt x="1353418" y="10897"/>
                  </a:moveTo>
                  <a:lnTo>
                    <a:pt x="1310613" y="30249"/>
                  </a:lnTo>
                  <a:lnTo>
                    <a:pt x="1335682" y="32853"/>
                  </a:lnTo>
                  <a:lnTo>
                    <a:pt x="1348299" y="15110"/>
                  </a:lnTo>
                  <a:lnTo>
                    <a:pt x="1355323" y="15110"/>
                  </a:lnTo>
                  <a:lnTo>
                    <a:pt x="1353418" y="10897"/>
                  </a:lnTo>
                  <a:close/>
                </a:path>
                <a:path w="1381760" h="646429">
                  <a:moveTo>
                    <a:pt x="1265240" y="0"/>
                  </a:moveTo>
                  <a:lnTo>
                    <a:pt x="1258996" y="5068"/>
                  </a:lnTo>
                  <a:lnTo>
                    <a:pt x="1257547" y="19020"/>
                  </a:lnTo>
                  <a:lnTo>
                    <a:pt x="1262616" y="25264"/>
                  </a:lnTo>
                  <a:lnTo>
                    <a:pt x="1310613" y="30249"/>
                  </a:lnTo>
                  <a:lnTo>
                    <a:pt x="1353418" y="10897"/>
                  </a:lnTo>
                  <a:lnTo>
                    <a:pt x="1370159" y="10897"/>
                  </a:lnTo>
                  <a:lnTo>
                    <a:pt x="12652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34839" y="4026408"/>
              <a:ext cx="1600200" cy="128320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480647" y="4158151"/>
              <a:ext cx="1402715" cy="1089025"/>
            </a:xfrm>
            <a:custGeom>
              <a:avLst/>
              <a:gdLst/>
              <a:ahLst/>
              <a:cxnLst/>
              <a:rect l="l" t="t" r="r" b="b"/>
              <a:pathLst>
                <a:path w="1402714" h="1089025">
                  <a:moveTo>
                    <a:pt x="1362442" y="30840"/>
                  </a:moveTo>
                  <a:lnTo>
                    <a:pt x="1337452" y="34114"/>
                  </a:lnTo>
                  <a:lnTo>
                    <a:pt x="0" y="1068547"/>
                  </a:lnTo>
                  <a:lnTo>
                    <a:pt x="15539" y="1088638"/>
                  </a:lnTo>
                  <a:lnTo>
                    <a:pt x="1352990" y="54206"/>
                  </a:lnTo>
                  <a:lnTo>
                    <a:pt x="1362442" y="30840"/>
                  </a:lnTo>
                  <a:close/>
                </a:path>
                <a:path w="1402714" h="1089025">
                  <a:moveTo>
                    <a:pt x="1400142" y="5377"/>
                  </a:moveTo>
                  <a:lnTo>
                    <a:pt x="1374607" y="5377"/>
                  </a:lnTo>
                  <a:lnTo>
                    <a:pt x="1390147" y="25468"/>
                  </a:lnTo>
                  <a:lnTo>
                    <a:pt x="1352990" y="54206"/>
                  </a:lnTo>
                  <a:lnTo>
                    <a:pt x="1334895" y="98939"/>
                  </a:lnTo>
                  <a:lnTo>
                    <a:pt x="1338035" y="106343"/>
                  </a:lnTo>
                  <a:lnTo>
                    <a:pt x="1351039" y="111603"/>
                  </a:lnTo>
                  <a:lnTo>
                    <a:pt x="1358442" y="108464"/>
                  </a:lnTo>
                  <a:lnTo>
                    <a:pt x="1400142" y="5377"/>
                  </a:lnTo>
                  <a:close/>
                </a:path>
                <a:path w="1402714" h="1089025">
                  <a:moveTo>
                    <a:pt x="1378691" y="10657"/>
                  </a:moveTo>
                  <a:lnTo>
                    <a:pt x="1370606" y="10657"/>
                  </a:lnTo>
                  <a:lnTo>
                    <a:pt x="1384029" y="28012"/>
                  </a:lnTo>
                  <a:lnTo>
                    <a:pt x="1362442" y="30840"/>
                  </a:lnTo>
                  <a:lnTo>
                    <a:pt x="1352990" y="54206"/>
                  </a:lnTo>
                  <a:lnTo>
                    <a:pt x="1390147" y="25468"/>
                  </a:lnTo>
                  <a:lnTo>
                    <a:pt x="1378691" y="10657"/>
                  </a:lnTo>
                  <a:close/>
                </a:path>
                <a:path w="1402714" h="1089025">
                  <a:moveTo>
                    <a:pt x="1402317" y="0"/>
                  </a:moveTo>
                  <a:lnTo>
                    <a:pt x="1286306" y="15198"/>
                  </a:lnTo>
                  <a:lnTo>
                    <a:pt x="1281407" y="21573"/>
                  </a:lnTo>
                  <a:lnTo>
                    <a:pt x="1283229" y="35483"/>
                  </a:lnTo>
                  <a:lnTo>
                    <a:pt x="1289606" y="40382"/>
                  </a:lnTo>
                  <a:lnTo>
                    <a:pt x="1337452" y="34114"/>
                  </a:lnTo>
                  <a:lnTo>
                    <a:pt x="1374607" y="5377"/>
                  </a:lnTo>
                  <a:lnTo>
                    <a:pt x="1400142" y="5377"/>
                  </a:lnTo>
                  <a:lnTo>
                    <a:pt x="1402317" y="0"/>
                  </a:lnTo>
                  <a:close/>
                </a:path>
                <a:path w="1402714" h="1089025">
                  <a:moveTo>
                    <a:pt x="1374607" y="5377"/>
                  </a:moveTo>
                  <a:lnTo>
                    <a:pt x="1337452" y="34114"/>
                  </a:lnTo>
                  <a:lnTo>
                    <a:pt x="1362442" y="30840"/>
                  </a:lnTo>
                  <a:lnTo>
                    <a:pt x="1370606" y="10657"/>
                  </a:lnTo>
                  <a:lnTo>
                    <a:pt x="1378691" y="10657"/>
                  </a:lnTo>
                  <a:lnTo>
                    <a:pt x="1374607" y="5377"/>
                  </a:lnTo>
                  <a:close/>
                </a:path>
                <a:path w="1402714" h="1089025">
                  <a:moveTo>
                    <a:pt x="1370606" y="10657"/>
                  </a:moveTo>
                  <a:lnTo>
                    <a:pt x="1362442" y="30840"/>
                  </a:lnTo>
                  <a:lnTo>
                    <a:pt x="1384029" y="28012"/>
                  </a:lnTo>
                  <a:lnTo>
                    <a:pt x="1370606" y="1065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824727" y="3538727"/>
              <a:ext cx="149351" cy="79552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76400" y="3567131"/>
              <a:ext cx="45085" cy="692785"/>
            </a:xfrm>
            <a:custGeom>
              <a:avLst/>
              <a:gdLst/>
              <a:ahLst/>
              <a:cxnLst/>
              <a:rect l="l" t="t" r="r" b="b"/>
              <a:pathLst>
                <a:path w="45085" h="692785">
                  <a:moveTo>
                    <a:pt x="22254" y="0"/>
                  </a:moveTo>
                  <a:lnTo>
                    <a:pt x="8335" y="76063"/>
                  </a:lnTo>
                  <a:lnTo>
                    <a:pt x="4889" y="129681"/>
                  </a:lnTo>
                  <a:lnTo>
                    <a:pt x="2262" y="193968"/>
                  </a:lnTo>
                  <a:lnTo>
                    <a:pt x="587" y="266844"/>
                  </a:lnTo>
                  <a:lnTo>
                    <a:pt x="0" y="346232"/>
                  </a:lnTo>
                  <a:lnTo>
                    <a:pt x="587" y="425620"/>
                  </a:lnTo>
                  <a:lnTo>
                    <a:pt x="2262" y="498496"/>
                  </a:lnTo>
                  <a:lnTo>
                    <a:pt x="4889" y="562783"/>
                  </a:lnTo>
                  <a:lnTo>
                    <a:pt x="8335" y="616401"/>
                  </a:lnTo>
                  <a:lnTo>
                    <a:pt x="12467" y="657273"/>
                  </a:lnTo>
                  <a:lnTo>
                    <a:pt x="22254" y="692464"/>
                  </a:lnTo>
                  <a:lnTo>
                    <a:pt x="27357" y="683320"/>
                  </a:lnTo>
                  <a:lnTo>
                    <a:pt x="36173" y="616401"/>
                  </a:lnTo>
                  <a:lnTo>
                    <a:pt x="39619" y="562783"/>
                  </a:lnTo>
                  <a:lnTo>
                    <a:pt x="42246" y="498496"/>
                  </a:lnTo>
                  <a:lnTo>
                    <a:pt x="43920" y="425620"/>
                  </a:lnTo>
                  <a:lnTo>
                    <a:pt x="44508" y="346232"/>
                  </a:lnTo>
                  <a:lnTo>
                    <a:pt x="43920" y="266844"/>
                  </a:lnTo>
                  <a:lnTo>
                    <a:pt x="42246" y="193968"/>
                  </a:lnTo>
                  <a:lnTo>
                    <a:pt x="39619" y="129681"/>
                  </a:lnTo>
                  <a:lnTo>
                    <a:pt x="36173" y="76063"/>
                  </a:lnTo>
                  <a:lnTo>
                    <a:pt x="32041" y="35191"/>
                  </a:lnTo>
                  <a:lnTo>
                    <a:pt x="222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876400" y="3567131"/>
              <a:ext cx="45085" cy="692785"/>
            </a:xfrm>
            <a:custGeom>
              <a:avLst/>
              <a:gdLst/>
              <a:ahLst/>
              <a:cxnLst/>
              <a:rect l="l" t="t" r="r" b="b"/>
              <a:pathLst>
                <a:path w="45085" h="692785">
                  <a:moveTo>
                    <a:pt x="0" y="346232"/>
                  </a:moveTo>
                  <a:lnTo>
                    <a:pt x="587" y="425620"/>
                  </a:lnTo>
                  <a:lnTo>
                    <a:pt x="2261" y="498496"/>
                  </a:lnTo>
                  <a:lnTo>
                    <a:pt x="4888" y="562783"/>
                  </a:lnTo>
                  <a:lnTo>
                    <a:pt x="8335" y="616401"/>
                  </a:lnTo>
                  <a:lnTo>
                    <a:pt x="12467" y="657273"/>
                  </a:lnTo>
                  <a:lnTo>
                    <a:pt x="22254" y="692465"/>
                  </a:lnTo>
                  <a:lnTo>
                    <a:pt x="27356" y="683320"/>
                  </a:lnTo>
                  <a:lnTo>
                    <a:pt x="36172" y="616401"/>
                  </a:lnTo>
                  <a:lnTo>
                    <a:pt x="39619" y="562783"/>
                  </a:lnTo>
                  <a:lnTo>
                    <a:pt x="42246" y="498496"/>
                  </a:lnTo>
                  <a:lnTo>
                    <a:pt x="43920" y="425620"/>
                  </a:lnTo>
                  <a:lnTo>
                    <a:pt x="44508" y="346232"/>
                  </a:lnTo>
                  <a:lnTo>
                    <a:pt x="43920" y="266844"/>
                  </a:lnTo>
                  <a:lnTo>
                    <a:pt x="42246" y="193968"/>
                  </a:lnTo>
                  <a:lnTo>
                    <a:pt x="39619" y="129681"/>
                  </a:lnTo>
                  <a:lnTo>
                    <a:pt x="36172" y="76063"/>
                  </a:lnTo>
                  <a:lnTo>
                    <a:pt x="32040" y="35191"/>
                  </a:lnTo>
                  <a:lnTo>
                    <a:pt x="22254" y="0"/>
                  </a:lnTo>
                  <a:lnTo>
                    <a:pt x="17151" y="9144"/>
                  </a:lnTo>
                  <a:lnTo>
                    <a:pt x="8335" y="76063"/>
                  </a:lnTo>
                  <a:lnTo>
                    <a:pt x="4888" y="129681"/>
                  </a:lnTo>
                  <a:lnTo>
                    <a:pt x="2261" y="193968"/>
                  </a:lnTo>
                  <a:lnTo>
                    <a:pt x="587" y="266844"/>
                  </a:lnTo>
                  <a:lnTo>
                    <a:pt x="0" y="346232"/>
                  </a:lnTo>
                  <a:close/>
                </a:path>
              </a:pathLst>
            </a:custGeom>
            <a:ln w="254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221736" y="3697224"/>
              <a:ext cx="1435608" cy="67970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269720" y="3812093"/>
              <a:ext cx="1234440" cy="503555"/>
            </a:xfrm>
            <a:custGeom>
              <a:avLst/>
              <a:gdLst/>
              <a:ahLst/>
              <a:cxnLst/>
              <a:rect l="l" t="t" r="r" b="b"/>
              <a:pathLst>
                <a:path w="1234439" h="503554">
                  <a:moveTo>
                    <a:pt x="1162300" y="32807"/>
                  </a:moveTo>
                  <a:lnTo>
                    <a:pt x="0" y="479676"/>
                  </a:lnTo>
                  <a:lnTo>
                    <a:pt x="9114" y="503384"/>
                  </a:lnTo>
                  <a:lnTo>
                    <a:pt x="1171417" y="56515"/>
                  </a:lnTo>
                  <a:lnTo>
                    <a:pt x="1187180" y="36849"/>
                  </a:lnTo>
                  <a:lnTo>
                    <a:pt x="1162300" y="32807"/>
                  </a:lnTo>
                  <a:close/>
                </a:path>
                <a:path w="1234439" h="503554">
                  <a:moveTo>
                    <a:pt x="1216922" y="15947"/>
                  </a:moveTo>
                  <a:lnTo>
                    <a:pt x="1206154" y="15947"/>
                  </a:lnTo>
                  <a:lnTo>
                    <a:pt x="1215270" y="39655"/>
                  </a:lnTo>
                  <a:lnTo>
                    <a:pt x="1171417" y="56515"/>
                  </a:lnTo>
                  <a:lnTo>
                    <a:pt x="1141237" y="94167"/>
                  </a:lnTo>
                  <a:lnTo>
                    <a:pt x="1142118" y="102161"/>
                  </a:lnTo>
                  <a:lnTo>
                    <a:pt x="1153064" y="110934"/>
                  </a:lnTo>
                  <a:lnTo>
                    <a:pt x="1161056" y="110054"/>
                  </a:lnTo>
                  <a:lnTo>
                    <a:pt x="1234232" y="18759"/>
                  </a:lnTo>
                  <a:lnTo>
                    <a:pt x="1216922" y="15947"/>
                  </a:lnTo>
                  <a:close/>
                </a:path>
                <a:path w="1234439" h="503554">
                  <a:moveTo>
                    <a:pt x="1187180" y="36849"/>
                  </a:moveTo>
                  <a:lnTo>
                    <a:pt x="1171417" y="56515"/>
                  </a:lnTo>
                  <a:lnTo>
                    <a:pt x="1213490" y="40340"/>
                  </a:lnTo>
                  <a:lnTo>
                    <a:pt x="1208670" y="40340"/>
                  </a:lnTo>
                  <a:lnTo>
                    <a:pt x="1187180" y="36849"/>
                  </a:lnTo>
                  <a:close/>
                </a:path>
                <a:path w="1234439" h="503554">
                  <a:moveTo>
                    <a:pt x="1200797" y="19861"/>
                  </a:moveTo>
                  <a:lnTo>
                    <a:pt x="1187180" y="36849"/>
                  </a:lnTo>
                  <a:lnTo>
                    <a:pt x="1208670" y="40340"/>
                  </a:lnTo>
                  <a:lnTo>
                    <a:pt x="1200797" y="19861"/>
                  </a:lnTo>
                  <a:close/>
                </a:path>
                <a:path w="1234439" h="503554">
                  <a:moveTo>
                    <a:pt x="1207659" y="19861"/>
                  </a:moveTo>
                  <a:lnTo>
                    <a:pt x="1200797" y="19861"/>
                  </a:lnTo>
                  <a:lnTo>
                    <a:pt x="1208670" y="40340"/>
                  </a:lnTo>
                  <a:lnTo>
                    <a:pt x="1213490" y="40340"/>
                  </a:lnTo>
                  <a:lnTo>
                    <a:pt x="1215270" y="39655"/>
                  </a:lnTo>
                  <a:lnTo>
                    <a:pt x="1207659" y="19861"/>
                  </a:lnTo>
                  <a:close/>
                </a:path>
                <a:path w="1234439" h="503554">
                  <a:moveTo>
                    <a:pt x="1206154" y="15947"/>
                  </a:moveTo>
                  <a:lnTo>
                    <a:pt x="1162300" y="32807"/>
                  </a:lnTo>
                  <a:lnTo>
                    <a:pt x="1187180" y="36849"/>
                  </a:lnTo>
                  <a:lnTo>
                    <a:pt x="1200797" y="19861"/>
                  </a:lnTo>
                  <a:lnTo>
                    <a:pt x="1207659" y="19861"/>
                  </a:lnTo>
                  <a:lnTo>
                    <a:pt x="1206154" y="15947"/>
                  </a:lnTo>
                  <a:close/>
                </a:path>
                <a:path w="1234439" h="503554">
                  <a:moveTo>
                    <a:pt x="1118744" y="0"/>
                  </a:moveTo>
                  <a:lnTo>
                    <a:pt x="1112220" y="4700"/>
                  </a:lnTo>
                  <a:lnTo>
                    <a:pt x="1109971" y="18547"/>
                  </a:lnTo>
                  <a:lnTo>
                    <a:pt x="1114672" y="25071"/>
                  </a:lnTo>
                  <a:lnTo>
                    <a:pt x="1162300" y="32807"/>
                  </a:lnTo>
                  <a:lnTo>
                    <a:pt x="1206154" y="15947"/>
                  </a:lnTo>
                  <a:lnTo>
                    <a:pt x="1216922" y="15947"/>
                  </a:lnTo>
                  <a:lnTo>
                    <a:pt x="11187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230880" y="3697224"/>
              <a:ext cx="1444752" cy="3078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269136" y="3771621"/>
              <a:ext cx="1254760" cy="118110"/>
            </a:xfrm>
            <a:custGeom>
              <a:avLst/>
              <a:gdLst/>
              <a:ahLst/>
              <a:cxnLst/>
              <a:rect l="l" t="t" r="r" b="b"/>
              <a:pathLst>
                <a:path w="1254760" h="118110">
                  <a:moveTo>
                    <a:pt x="1182185" y="71827"/>
                  </a:moveTo>
                  <a:lnTo>
                    <a:pt x="1140357" y="95887"/>
                  </a:lnTo>
                  <a:lnTo>
                    <a:pt x="1138262" y="103652"/>
                  </a:lnTo>
                  <a:lnTo>
                    <a:pt x="1145258" y="115811"/>
                  </a:lnTo>
                  <a:lnTo>
                    <a:pt x="1153021" y="117905"/>
                  </a:lnTo>
                  <a:lnTo>
                    <a:pt x="1232630" y="72113"/>
                  </a:lnTo>
                  <a:lnTo>
                    <a:pt x="1229164" y="72113"/>
                  </a:lnTo>
                  <a:lnTo>
                    <a:pt x="1182185" y="71827"/>
                  </a:lnTo>
                  <a:close/>
                </a:path>
                <a:path w="1254760" h="118110">
                  <a:moveTo>
                    <a:pt x="1204033" y="59260"/>
                  </a:moveTo>
                  <a:lnTo>
                    <a:pt x="1182185" y="71827"/>
                  </a:lnTo>
                  <a:lnTo>
                    <a:pt x="1229164" y="72113"/>
                  </a:lnTo>
                  <a:lnTo>
                    <a:pt x="1229175" y="70345"/>
                  </a:lnTo>
                  <a:lnTo>
                    <a:pt x="1222772" y="70345"/>
                  </a:lnTo>
                  <a:lnTo>
                    <a:pt x="1204033" y="59260"/>
                  </a:lnTo>
                  <a:close/>
                </a:path>
                <a:path w="1254760" h="118110">
                  <a:moveTo>
                    <a:pt x="1153739" y="0"/>
                  </a:moveTo>
                  <a:lnTo>
                    <a:pt x="1145950" y="1998"/>
                  </a:lnTo>
                  <a:lnTo>
                    <a:pt x="1138807" y="14072"/>
                  </a:lnTo>
                  <a:lnTo>
                    <a:pt x="1140806" y="21860"/>
                  </a:lnTo>
                  <a:lnTo>
                    <a:pt x="1182340" y="46428"/>
                  </a:lnTo>
                  <a:lnTo>
                    <a:pt x="1229318" y="46714"/>
                  </a:lnTo>
                  <a:lnTo>
                    <a:pt x="1229164" y="72113"/>
                  </a:lnTo>
                  <a:lnTo>
                    <a:pt x="1232630" y="72113"/>
                  </a:lnTo>
                  <a:lnTo>
                    <a:pt x="1254442" y="59566"/>
                  </a:lnTo>
                  <a:lnTo>
                    <a:pt x="1153739" y="0"/>
                  </a:lnTo>
                  <a:close/>
                </a:path>
                <a:path w="1254760" h="118110">
                  <a:moveTo>
                    <a:pt x="153" y="39236"/>
                  </a:moveTo>
                  <a:lnTo>
                    <a:pt x="0" y="64635"/>
                  </a:lnTo>
                  <a:lnTo>
                    <a:pt x="1182185" y="71827"/>
                  </a:lnTo>
                  <a:lnTo>
                    <a:pt x="1204033" y="59260"/>
                  </a:lnTo>
                  <a:lnTo>
                    <a:pt x="1182340" y="46428"/>
                  </a:lnTo>
                  <a:lnTo>
                    <a:pt x="153" y="39236"/>
                  </a:lnTo>
                  <a:close/>
                </a:path>
                <a:path w="1254760" h="118110">
                  <a:moveTo>
                    <a:pt x="1222905" y="48404"/>
                  </a:moveTo>
                  <a:lnTo>
                    <a:pt x="1204033" y="59260"/>
                  </a:lnTo>
                  <a:lnTo>
                    <a:pt x="1222772" y="70345"/>
                  </a:lnTo>
                  <a:lnTo>
                    <a:pt x="1222905" y="48404"/>
                  </a:lnTo>
                  <a:close/>
                </a:path>
                <a:path w="1254760" h="118110">
                  <a:moveTo>
                    <a:pt x="1229307" y="48404"/>
                  </a:moveTo>
                  <a:lnTo>
                    <a:pt x="1222905" y="48404"/>
                  </a:lnTo>
                  <a:lnTo>
                    <a:pt x="1222772" y="70345"/>
                  </a:lnTo>
                  <a:lnTo>
                    <a:pt x="1229175" y="70345"/>
                  </a:lnTo>
                  <a:lnTo>
                    <a:pt x="1229307" y="48404"/>
                  </a:lnTo>
                  <a:close/>
                </a:path>
                <a:path w="1254760" h="118110">
                  <a:moveTo>
                    <a:pt x="1182340" y="46428"/>
                  </a:moveTo>
                  <a:lnTo>
                    <a:pt x="1204033" y="59260"/>
                  </a:lnTo>
                  <a:lnTo>
                    <a:pt x="1222905" y="48404"/>
                  </a:lnTo>
                  <a:lnTo>
                    <a:pt x="1229307" y="48404"/>
                  </a:lnTo>
                  <a:lnTo>
                    <a:pt x="1229318" y="46714"/>
                  </a:lnTo>
                  <a:lnTo>
                    <a:pt x="1182340" y="46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85160" y="3785616"/>
              <a:ext cx="1508760" cy="1594104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226137" y="3805482"/>
              <a:ext cx="1316355" cy="1402080"/>
            </a:xfrm>
            <a:custGeom>
              <a:avLst/>
              <a:gdLst/>
              <a:ahLst/>
              <a:cxnLst/>
              <a:rect l="l" t="t" r="r" b="b"/>
              <a:pathLst>
                <a:path w="1316354" h="1402079">
                  <a:moveTo>
                    <a:pt x="1211143" y="1344188"/>
                  </a:moveTo>
                  <a:lnTo>
                    <a:pt x="1204071" y="1348016"/>
                  </a:lnTo>
                  <a:lnTo>
                    <a:pt x="1200068" y="1361460"/>
                  </a:lnTo>
                  <a:lnTo>
                    <a:pt x="1203896" y="1368532"/>
                  </a:lnTo>
                  <a:lnTo>
                    <a:pt x="1316034" y="1401914"/>
                  </a:lnTo>
                  <a:lnTo>
                    <a:pt x="1313811" y="1392212"/>
                  </a:lnTo>
                  <a:lnTo>
                    <a:pt x="1289522" y="1392212"/>
                  </a:lnTo>
                  <a:lnTo>
                    <a:pt x="1257391" y="1357955"/>
                  </a:lnTo>
                  <a:lnTo>
                    <a:pt x="1211143" y="1344188"/>
                  </a:lnTo>
                  <a:close/>
                </a:path>
                <a:path w="1316354" h="1402079">
                  <a:moveTo>
                    <a:pt x="1257391" y="1357955"/>
                  </a:moveTo>
                  <a:lnTo>
                    <a:pt x="1289522" y="1392212"/>
                  </a:lnTo>
                  <a:lnTo>
                    <a:pt x="1295752" y="1386368"/>
                  </a:lnTo>
                  <a:lnTo>
                    <a:pt x="1286413" y="1386368"/>
                  </a:lnTo>
                  <a:lnTo>
                    <a:pt x="1281549" y="1365147"/>
                  </a:lnTo>
                  <a:lnTo>
                    <a:pt x="1257391" y="1357955"/>
                  </a:lnTo>
                  <a:close/>
                </a:path>
                <a:path w="1316354" h="1402079">
                  <a:moveTo>
                    <a:pt x="1283083" y="1283597"/>
                  </a:moveTo>
                  <a:lnTo>
                    <a:pt x="1269409" y="1286732"/>
                  </a:lnTo>
                  <a:lnTo>
                    <a:pt x="1265137" y="1293544"/>
                  </a:lnTo>
                  <a:lnTo>
                    <a:pt x="1275917" y="1340578"/>
                  </a:lnTo>
                  <a:lnTo>
                    <a:pt x="1308049" y="1374835"/>
                  </a:lnTo>
                  <a:lnTo>
                    <a:pt x="1289522" y="1392212"/>
                  </a:lnTo>
                  <a:lnTo>
                    <a:pt x="1313811" y="1392212"/>
                  </a:lnTo>
                  <a:lnTo>
                    <a:pt x="1289895" y="1287870"/>
                  </a:lnTo>
                  <a:lnTo>
                    <a:pt x="1283083" y="1283597"/>
                  </a:lnTo>
                  <a:close/>
                </a:path>
                <a:path w="1316354" h="1402079">
                  <a:moveTo>
                    <a:pt x="1281549" y="1365147"/>
                  </a:moveTo>
                  <a:lnTo>
                    <a:pt x="1286413" y="1386368"/>
                  </a:lnTo>
                  <a:lnTo>
                    <a:pt x="1302415" y="1371358"/>
                  </a:lnTo>
                  <a:lnTo>
                    <a:pt x="1281549" y="1365147"/>
                  </a:lnTo>
                  <a:close/>
                </a:path>
                <a:path w="1316354" h="1402079">
                  <a:moveTo>
                    <a:pt x="1275917" y="1340578"/>
                  </a:moveTo>
                  <a:lnTo>
                    <a:pt x="1281549" y="1365147"/>
                  </a:lnTo>
                  <a:lnTo>
                    <a:pt x="1302415" y="1371358"/>
                  </a:lnTo>
                  <a:lnTo>
                    <a:pt x="1286413" y="1386368"/>
                  </a:lnTo>
                  <a:lnTo>
                    <a:pt x="1295752" y="1386368"/>
                  </a:lnTo>
                  <a:lnTo>
                    <a:pt x="1308049" y="1374835"/>
                  </a:lnTo>
                  <a:lnTo>
                    <a:pt x="1275917" y="1340578"/>
                  </a:lnTo>
                  <a:close/>
                </a:path>
                <a:path w="1316354" h="1402079">
                  <a:moveTo>
                    <a:pt x="18526" y="0"/>
                  </a:moveTo>
                  <a:lnTo>
                    <a:pt x="0" y="17376"/>
                  </a:lnTo>
                  <a:lnTo>
                    <a:pt x="1257391" y="1357955"/>
                  </a:lnTo>
                  <a:lnTo>
                    <a:pt x="1281549" y="1365147"/>
                  </a:lnTo>
                  <a:lnTo>
                    <a:pt x="1275917" y="1340578"/>
                  </a:lnTo>
                  <a:lnTo>
                    <a:pt x="185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27832" y="3758183"/>
              <a:ext cx="1463040" cy="114909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272326" y="3781248"/>
              <a:ext cx="1266190" cy="954405"/>
            </a:xfrm>
            <a:custGeom>
              <a:avLst/>
              <a:gdLst/>
              <a:ahLst/>
              <a:cxnLst/>
              <a:rect l="l" t="t" r="r" b="b"/>
              <a:pathLst>
                <a:path w="1266189" h="954404">
                  <a:moveTo>
                    <a:pt x="1152613" y="915191"/>
                  </a:moveTo>
                  <a:lnTo>
                    <a:pt x="1146310" y="920184"/>
                  </a:lnTo>
                  <a:lnTo>
                    <a:pt x="1144694" y="934119"/>
                  </a:lnTo>
                  <a:lnTo>
                    <a:pt x="1149687" y="940422"/>
                  </a:lnTo>
                  <a:lnTo>
                    <a:pt x="1265911" y="953898"/>
                  </a:lnTo>
                  <a:lnTo>
                    <a:pt x="1263814" y="948926"/>
                  </a:lnTo>
                  <a:lnTo>
                    <a:pt x="1238116" y="948926"/>
                  </a:lnTo>
                  <a:lnTo>
                    <a:pt x="1200548" y="920749"/>
                  </a:lnTo>
                  <a:lnTo>
                    <a:pt x="1152613" y="915191"/>
                  </a:lnTo>
                  <a:close/>
                </a:path>
                <a:path w="1266189" h="954404">
                  <a:moveTo>
                    <a:pt x="1200548" y="920749"/>
                  </a:moveTo>
                  <a:lnTo>
                    <a:pt x="1238116" y="948926"/>
                  </a:lnTo>
                  <a:lnTo>
                    <a:pt x="1242027" y="943711"/>
                  </a:lnTo>
                  <a:lnTo>
                    <a:pt x="1234046" y="943711"/>
                  </a:lnTo>
                  <a:lnTo>
                    <a:pt x="1225584" y="923652"/>
                  </a:lnTo>
                  <a:lnTo>
                    <a:pt x="1200548" y="920749"/>
                  </a:lnTo>
                  <a:close/>
                </a:path>
                <a:path w="1266189" h="954404">
                  <a:moveTo>
                    <a:pt x="1212984" y="843067"/>
                  </a:moveTo>
                  <a:lnTo>
                    <a:pt x="1200059" y="848520"/>
                  </a:lnTo>
                  <a:lnTo>
                    <a:pt x="1197030" y="855968"/>
                  </a:lnTo>
                  <a:lnTo>
                    <a:pt x="1215786" y="900428"/>
                  </a:lnTo>
                  <a:lnTo>
                    <a:pt x="1253356" y="928606"/>
                  </a:lnTo>
                  <a:lnTo>
                    <a:pt x="1238116" y="948926"/>
                  </a:lnTo>
                  <a:lnTo>
                    <a:pt x="1263814" y="948926"/>
                  </a:lnTo>
                  <a:lnTo>
                    <a:pt x="1220433" y="846096"/>
                  </a:lnTo>
                  <a:lnTo>
                    <a:pt x="1212984" y="843067"/>
                  </a:lnTo>
                  <a:close/>
                </a:path>
                <a:path w="1266189" h="954404">
                  <a:moveTo>
                    <a:pt x="1225584" y="923652"/>
                  </a:moveTo>
                  <a:lnTo>
                    <a:pt x="1234046" y="943711"/>
                  </a:lnTo>
                  <a:lnTo>
                    <a:pt x="1247211" y="926160"/>
                  </a:lnTo>
                  <a:lnTo>
                    <a:pt x="1225584" y="923652"/>
                  </a:lnTo>
                  <a:close/>
                </a:path>
                <a:path w="1266189" h="954404">
                  <a:moveTo>
                    <a:pt x="1215786" y="900428"/>
                  </a:moveTo>
                  <a:lnTo>
                    <a:pt x="1225584" y="923652"/>
                  </a:lnTo>
                  <a:lnTo>
                    <a:pt x="1247211" y="926160"/>
                  </a:lnTo>
                  <a:lnTo>
                    <a:pt x="1234046" y="943711"/>
                  </a:lnTo>
                  <a:lnTo>
                    <a:pt x="1242027" y="943711"/>
                  </a:lnTo>
                  <a:lnTo>
                    <a:pt x="1253356" y="928606"/>
                  </a:lnTo>
                  <a:lnTo>
                    <a:pt x="1215786" y="900428"/>
                  </a:lnTo>
                  <a:close/>
                </a:path>
                <a:path w="1266189" h="954404">
                  <a:moveTo>
                    <a:pt x="15239" y="0"/>
                  </a:moveTo>
                  <a:lnTo>
                    <a:pt x="0" y="20320"/>
                  </a:lnTo>
                  <a:lnTo>
                    <a:pt x="1200548" y="920749"/>
                  </a:lnTo>
                  <a:lnTo>
                    <a:pt x="1225584" y="923652"/>
                  </a:lnTo>
                  <a:lnTo>
                    <a:pt x="1215786" y="900428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163824" y="4602480"/>
              <a:ext cx="1496568" cy="304800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217481" y="4676541"/>
              <a:ext cx="1290320" cy="118110"/>
            </a:xfrm>
            <a:custGeom>
              <a:avLst/>
              <a:gdLst/>
              <a:ahLst/>
              <a:cxnLst/>
              <a:rect l="l" t="t" r="r" b="b"/>
              <a:pathLst>
                <a:path w="1290320" h="118110">
                  <a:moveTo>
                    <a:pt x="1268195" y="45321"/>
                  </a:moveTo>
                  <a:lnTo>
                    <a:pt x="1264688" y="45321"/>
                  </a:lnTo>
                  <a:lnTo>
                    <a:pt x="1265000" y="70718"/>
                  </a:lnTo>
                  <a:lnTo>
                    <a:pt x="1218027" y="71294"/>
                  </a:lnTo>
                  <a:lnTo>
                    <a:pt x="1176647" y="96117"/>
                  </a:lnTo>
                  <a:lnTo>
                    <a:pt x="1174695" y="103919"/>
                  </a:lnTo>
                  <a:lnTo>
                    <a:pt x="1181912" y="115948"/>
                  </a:lnTo>
                  <a:lnTo>
                    <a:pt x="1189713" y="117899"/>
                  </a:lnTo>
                  <a:lnTo>
                    <a:pt x="1290046" y="57711"/>
                  </a:lnTo>
                  <a:lnTo>
                    <a:pt x="1268195" y="45321"/>
                  </a:lnTo>
                  <a:close/>
                </a:path>
                <a:path w="1290320" h="118110">
                  <a:moveTo>
                    <a:pt x="1217715" y="45896"/>
                  </a:moveTo>
                  <a:lnTo>
                    <a:pt x="0" y="60821"/>
                  </a:lnTo>
                  <a:lnTo>
                    <a:pt x="311" y="86220"/>
                  </a:lnTo>
                  <a:lnTo>
                    <a:pt x="1218027" y="71294"/>
                  </a:lnTo>
                  <a:lnTo>
                    <a:pt x="1239641" y="58329"/>
                  </a:lnTo>
                  <a:lnTo>
                    <a:pt x="1217715" y="45896"/>
                  </a:lnTo>
                  <a:close/>
                </a:path>
                <a:path w="1290320" h="118110">
                  <a:moveTo>
                    <a:pt x="1239641" y="58329"/>
                  </a:moveTo>
                  <a:lnTo>
                    <a:pt x="1218027" y="71294"/>
                  </a:lnTo>
                  <a:lnTo>
                    <a:pt x="1265000" y="70718"/>
                  </a:lnTo>
                  <a:lnTo>
                    <a:pt x="1264979" y="69067"/>
                  </a:lnTo>
                  <a:lnTo>
                    <a:pt x="1258580" y="69067"/>
                  </a:lnTo>
                  <a:lnTo>
                    <a:pt x="1239641" y="58329"/>
                  </a:lnTo>
                  <a:close/>
                </a:path>
                <a:path w="1290320" h="118110">
                  <a:moveTo>
                    <a:pt x="1258310" y="47129"/>
                  </a:moveTo>
                  <a:lnTo>
                    <a:pt x="1239641" y="58329"/>
                  </a:lnTo>
                  <a:lnTo>
                    <a:pt x="1258580" y="69067"/>
                  </a:lnTo>
                  <a:lnTo>
                    <a:pt x="1258310" y="47129"/>
                  </a:lnTo>
                  <a:close/>
                </a:path>
                <a:path w="1290320" h="118110">
                  <a:moveTo>
                    <a:pt x="1264711" y="47129"/>
                  </a:moveTo>
                  <a:lnTo>
                    <a:pt x="1258310" y="47129"/>
                  </a:lnTo>
                  <a:lnTo>
                    <a:pt x="1258580" y="69067"/>
                  </a:lnTo>
                  <a:lnTo>
                    <a:pt x="1264979" y="69067"/>
                  </a:lnTo>
                  <a:lnTo>
                    <a:pt x="1264711" y="47129"/>
                  </a:lnTo>
                  <a:close/>
                </a:path>
                <a:path w="1290320" h="118110">
                  <a:moveTo>
                    <a:pt x="1264688" y="45321"/>
                  </a:moveTo>
                  <a:lnTo>
                    <a:pt x="1217715" y="45896"/>
                  </a:lnTo>
                  <a:lnTo>
                    <a:pt x="1239641" y="58329"/>
                  </a:lnTo>
                  <a:lnTo>
                    <a:pt x="1258310" y="47129"/>
                  </a:lnTo>
                  <a:lnTo>
                    <a:pt x="1264711" y="47129"/>
                  </a:lnTo>
                  <a:lnTo>
                    <a:pt x="1264688" y="45321"/>
                  </a:lnTo>
                  <a:close/>
                </a:path>
                <a:path w="1290320" h="118110">
                  <a:moveTo>
                    <a:pt x="1188267" y="0"/>
                  </a:moveTo>
                  <a:lnTo>
                    <a:pt x="1180517" y="2141"/>
                  </a:lnTo>
                  <a:lnTo>
                    <a:pt x="1173598" y="14344"/>
                  </a:lnTo>
                  <a:lnTo>
                    <a:pt x="1175739" y="22095"/>
                  </a:lnTo>
                  <a:lnTo>
                    <a:pt x="1217715" y="45896"/>
                  </a:lnTo>
                  <a:lnTo>
                    <a:pt x="1264688" y="45321"/>
                  </a:lnTo>
                  <a:lnTo>
                    <a:pt x="1268195" y="45321"/>
                  </a:lnTo>
                  <a:lnTo>
                    <a:pt x="11882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21736" y="3215640"/>
              <a:ext cx="1496567" cy="68275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271070" y="3326870"/>
              <a:ext cx="1293495" cy="510540"/>
            </a:xfrm>
            <a:custGeom>
              <a:avLst/>
              <a:gdLst/>
              <a:ahLst/>
              <a:cxnLst/>
              <a:rect l="l" t="t" r="r" b="b"/>
              <a:pathLst>
                <a:path w="1293495" h="510539">
                  <a:moveTo>
                    <a:pt x="1221007" y="33316"/>
                  </a:moveTo>
                  <a:lnTo>
                    <a:pt x="0" y="486393"/>
                  </a:lnTo>
                  <a:lnTo>
                    <a:pt x="8836" y="510205"/>
                  </a:lnTo>
                  <a:lnTo>
                    <a:pt x="1229842" y="57129"/>
                  </a:lnTo>
                  <a:lnTo>
                    <a:pt x="1245835" y="37649"/>
                  </a:lnTo>
                  <a:lnTo>
                    <a:pt x="1221007" y="33316"/>
                  </a:lnTo>
                  <a:close/>
                </a:path>
                <a:path w="1293495" h="510539">
                  <a:moveTo>
                    <a:pt x="1275125" y="16976"/>
                  </a:moveTo>
                  <a:lnTo>
                    <a:pt x="1265044" y="16976"/>
                  </a:lnTo>
                  <a:lnTo>
                    <a:pt x="1273879" y="40788"/>
                  </a:lnTo>
                  <a:lnTo>
                    <a:pt x="1229842" y="57129"/>
                  </a:lnTo>
                  <a:lnTo>
                    <a:pt x="1199222" y="94425"/>
                  </a:lnTo>
                  <a:lnTo>
                    <a:pt x="1200010" y="102428"/>
                  </a:lnTo>
                  <a:lnTo>
                    <a:pt x="1210852" y="111329"/>
                  </a:lnTo>
                  <a:lnTo>
                    <a:pt x="1218854" y="110543"/>
                  </a:lnTo>
                  <a:lnTo>
                    <a:pt x="1293096" y="20111"/>
                  </a:lnTo>
                  <a:lnTo>
                    <a:pt x="1275125" y="16976"/>
                  </a:lnTo>
                  <a:close/>
                </a:path>
                <a:path w="1293495" h="510539">
                  <a:moveTo>
                    <a:pt x="1245835" y="37649"/>
                  </a:moveTo>
                  <a:lnTo>
                    <a:pt x="1229842" y="57129"/>
                  </a:lnTo>
                  <a:lnTo>
                    <a:pt x="1272254" y="41391"/>
                  </a:lnTo>
                  <a:lnTo>
                    <a:pt x="1267283" y="41391"/>
                  </a:lnTo>
                  <a:lnTo>
                    <a:pt x="1245835" y="37649"/>
                  </a:lnTo>
                  <a:close/>
                </a:path>
                <a:path w="1293495" h="510539">
                  <a:moveTo>
                    <a:pt x="1259650" y="20821"/>
                  </a:moveTo>
                  <a:lnTo>
                    <a:pt x="1245835" y="37649"/>
                  </a:lnTo>
                  <a:lnTo>
                    <a:pt x="1267283" y="41391"/>
                  </a:lnTo>
                  <a:lnTo>
                    <a:pt x="1259650" y="20821"/>
                  </a:lnTo>
                  <a:close/>
                </a:path>
                <a:path w="1293495" h="510539">
                  <a:moveTo>
                    <a:pt x="1266471" y="20821"/>
                  </a:moveTo>
                  <a:lnTo>
                    <a:pt x="1259650" y="20821"/>
                  </a:lnTo>
                  <a:lnTo>
                    <a:pt x="1267283" y="41391"/>
                  </a:lnTo>
                  <a:lnTo>
                    <a:pt x="1272254" y="41391"/>
                  </a:lnTo>
                  <a:lnTo>
                    <a:pt x="1273879" y="40788"/>
                  </a:lnTo>
                  <a:lnTo>
                    <a:pt x="1266471" y="20821"/>
                  </a:lnTo>
                  <a:close/>
                </a:path>
                <a:path w="1293495" h="510539">
                  <a:moveTo>
                    <a:pt x="1265044" y="16976"/>
                  </a:moveTo>
                  <a:lnTo>
                    <a:pt x="1221007" y="33316"/>
                  </a:lnTo>
                  <a:lnTo>
                    <a:pt x="1245835" y="37649"/>
                  </a:lnTo>
                  <a:lnTo>
                    <a:pt x="1259650" y="20821"/>
                  </a:lnTo>
                  <a:lnTo>
                    <a:pt x="1266471" y="20821"/>
                  </a:lnTo>
                  <a:lnTo>
                    <a:pt x="1265044" y="16976"/>
                  </a:lnTo>
                  <a:close/>
                </a:path>
                <a:path w="1293495" h="510539">
                  <a:moveTo>
                    <a:pt x="1177836" y="0"/>
                  </a:moveTo>
                  <a:lnTo>
                    <a:pt x="1171257" y="4624"/>
                  </a:lnTo>
                  <a:lnTo>
                    <a:pt x="1168845" y="18442"/>
                  </a:lnTo>
                  <a:lnTo>
                    <a:pt x="1173469" y="25021"/>
                  </a:lnTo>
                  <a:lnTo>
                    <a:pt x="1221007" y="33316"/>
                  </a:lnTo>
                  <a:lnTo>
                    <a:pt x="1265044" y="16976"/>
                  </a:lnTo>
                  <a:lnTo>
                    <a:pt x="1275125" y="16976"/>
                  </a:lnTo>
                  <a:lnTo>
                    <a:pt x="117783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12592" y="3212592"/>
              <a:ext cx="1490471" cy="1161287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3256581" y="3346716"/>
              <a:ext cx="1294130" cy="965200"/>
            </a:xfrm>
            <a:custGeom>
              <a:avLst/>
              <a:gdLst/>
              <a:ahLst/>
              <a:cxnLst/>
              <a:rect l="l" t="t" r="r" b="b"/>
              <a:pathLst>
                <a:path w="1294129" h="965200">
                  <a:moveTo>
                    <a:pt x="1253032" y="30045"/>
                  </a:moveTo>
                  <a:lnTo>
                    <a:pt x="1227981" y="32824"/>
                  </a:lnTo>
                  <a:lnTo>
                    <a:pt x="0" y="944352"/>
                  </a:lnTo>
                  <a:lnTo>
                    <a:pt x="15139" y="964747"/>
                  </a:lnTo>
                  <a:lnTo>
                    <a:pt x="1243120" y="53219"/>
                  </a:lnTo>
                  <a:lnTo>
                    <a:pt x="1253032" y="30045"/>
                  </a:lnTo>
                  <a:close/>
                </a:path>
                <a:path w="1294129" h="965200">
                  <a:moveTo>
                    <a:pt x="1291446" y="4822"/>
                  </a:moveTo>
                  <a:lnTo>
                    <a:pt x="1265706" y="4822"/>
                  </a:lnTo>
                  <a:lnTo>
                    <a:pt x="1280844" y="25217"/>
                  </a:lnTo>
                  <a:lnTo>
                    <a:pt x="1243120" y="53219"/>
                  </a:lnTo>
                  <a:lnTo>
                    <a:pt x="1224144" y="97586"/>
                  </a:lnTo>
                  <a:lnTo>
                    <a:pt x="1227136" y="105050"/>
                  </a:lnTo>
                  <a:lnTo>
                    <a:pt x="1240034" y="110567"/>
                  </a:lnTo>
                  <a:lnTo>
                    <a:pt x="1247498" y="107575"/>
                  </a:lnTo>
                  <a:lnTo>
                    <a:pt x="1291446" y="4822"/>
                  </a:lnTo>
                  <a:close/>
                </a:path>
                <a:path w="1294129" h="965200">
                  <a:moveTo>
                    <a:pt x="1269571" y="10029"/>
                  </a:moveTo>
                  <a:lnTo>
                    <a:pt x="1261593" y="10029"/>
                  </a:lnTo>
                  <a:lnTo>
                    <a:pt x="1274671" y="27645"/>
                  </a:lnTo>
                  <a:lnTo>
                    <a:pt x="1253032" y="30045"/>
                  </a:lnTo>
                  <a:lnTo>
                    <a:pt x="1243120" y="53219"/>
                  </a:lnTo>
                  <a:lnTo>
                    <a:pt x="1280844" y="25217"/>
                  </a:lnTo>
                  <a:lnTo>
                    <a:pt x="1269571" y="10029"/>
                  </a:lnTo>
                  <a:close/>
                </a:path>
                <a:path w="1294129" h="965200">
                  <a:moveTo>
                    <a:pt x="1293508" y="0"/>
                  </a:moveTo>
                  <a:lnTo>
                    <a:pt x="1177220" y="12900"/>
                  </a:lnTo>
                  <a:lnTo>
                    <a:pt x="1172196" y="19178"/>
                  </a:lnTo>
                  <a:lnTo>
                    <a:pt x="1173742" y="33121"/>
                  </a:lnTo>
                  <a:lnTo>
                    <a:pt x="1180020" y="38145"/>
                  </a:lnTo>
                  <a:lnTo>
                    <a:pt x="1227981" y="32824"/>
                  </a:lnTo>
                  <a:lnTo>
                    <a:pt x="1265706" y="4822"/>
                  </a:lnTo>
                  <a:lnTo>
                    <a:pt x="1291446" y="4822"/>
                  </a:lnTo>
                  <a:lnTo>
                    <a:pt x="1293508" y="0"/>
                  </a:lnTo>
                  <a:close/>
                </a:path>
                <a:path w="1294129" h="965200">
                  <a:moveTo>
                    <a:pt x="1265706" y="4822"/>
                  </a:moveTo>
                  <a:lnTo>
                    <a:pt x="1227981" y="32824"/>
                  </a:lnTo>
                  <a:lnTo>
                    <a:pt x="1253032" y="30045"/>
                  </a:lnTo>
                  <a:lnTo>
                    <a:pt x="1261593" y="10029"/>
                  </a:lnTo>
                  <a:lnTo>
                    <a:pt x="1269571" y="10029"/>
                  </a:lnTo>
                  <a:lnTo>
                    <a:pt x="1265706" y="4822"/>
                  </a:lnTo>
                  <a:close/>
                </a:path>
                <a:path w="1294129" h="965200">
                  <a:moveTo>
                    <a:pt x="1261593" y="10029"/>
                  </a:moveTo>
                  <a:lnTo>
                    <a:pt x="1253032" y="30045"/>
                  </a:lnTo>
                  <a:lnTo>
                    <a:pt x="1274671" y="27645"/>
                  </a:lnTo>
                  <a:lnTo>
                    <a:pt x="1261593" y="1002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09544" y="4148327"/>
              <a:ext cx="1466087" cy="3048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261164" y="4224059"/>
              <a:ext cx="1263015" cy="118110"/>
            </a:xfrm>
            <a:custGeom>
              <a:avLst/>
              <a:gdLst/>
              <a:ahLst/>
              <a:cxnLst/>
              <a:rect l="l" t="t" r="r" b="b"/>
              <a:pathLst>
                <a:path w="1263014" h="118110">
                  <a:moveTo>
                    <a:pt x="1240514" y="44707"/>
                  </a:moveTo>
                  <a:lnTo>
                    <a:pt x="1236964" y="44707"/>
                  </a:lnTo>
                  <a:lnTo>
                    <a:pt x="1237479" y="70102"/>
                  </a:lnTo>
                  <a:lnTo>
                    <a:pt x="1190507" y="71053"/>
                  </a:lnTo>
                  <a:lnTo>
                    <a:pt x="1149325" y="96207"/>
                  </a:lnTo>
                  <a:lnTo>
                    <a:pt x="1147437" y="104023"/>
                  </a:lnTo>
                  <a:lnTo>
                    <a:pt x="1154750" y="115995"/>
                  </a:lnTo>
                  <a:lnTo>
                    <a:pt x="1162565" y="117883"/>
                  </a:lnTo>
                  <a:lnTo>
                    <a:pt x="1262415" y="56895"/>
                  </a:lnTo>
                  <a:lnTo>
                    <a:pt x="1240514" y="44707"/>
                  </a:lnTo>
                  <a:close/>
                </a:path>
                <a:path w="1263014" h="118110">
                  <a:moveTo>
                    <a:pt x="1189991" y="45659"/>
                  </a:moveTo>
                  <a:lnTo>
                    <a:pt x="0" y="69756"/>
                  </a:lnTo>
                  <a:lnTo>
                    <a:pt x="514" y="95150"/>
                  </a:lnTo>
                  <a:lnTo>
                    <a:pt x="1190507" y="71053"/>
                  </a:lnTo>
                  <a:lnTo>
                    <a:pt x="1212016" y="57915"/>
                  </a:lnTo>
                  <a:lnTo>
                    <a:pt x="1189991" y="45659"/>
                  </a:lnTo>
                  <a:close/>
                </a:path>
                <a:path w="1263014" h="118110">
                  <a:moveTo>
                    <a:pt x="1212016" y="57915"/>
                  </a:moveTo>
                  <a:lnTo>
                    <a:pt x="1190507" y="71053"/>
                  </a:lnTo>
                  <a:lnTo>
                    <a:pt x="1237479" y="70102"/>
                  </a:lnTo>
                  <a:lnTo>
                    <a:pt x="1237446" y="68502"/>
                  </a:lnTo>
                  <a:lnTo>
                    <a:pt x="1231040" y="68502"/>
                  </a:lnTo>
                  <a:lnTo>
                    <a:pt x="1212016" y="57915"/>
                  </a:lnTo>
                  <a:close/>
                </a:path>
                <a:path w="1263014" h="118110">
                  <a:moveTo>
                    <a:pt x="1230596" y="46567"/>
                  </a:moveTo>
                  <a:lnTo>
                    <a:pt x="1212016" y="57915"/>
                  </a:lnTo>
                  <a:lnTo>
                    <a:pt x="1231040" y="68502"/>
                  </a:lnTo>
                  <a:lnTo>
                    <a:pt x="1230596" y="46567"/>
                  </a:lnTo>
                  <a:close/>
                </a:path>
                <a:path w="1263014" h="118110">
                  <a:moveTo>
                    <a:pt x="1237002" y="46567"/>
                  </a:moveTo>
                  <a:lnTo>
                    <a:pt x="1230596" y="46567"/>
                  </a:lnTo>
                  <a:lnTo>
                    <a:pt x="1231040" y="68502"/>
                  </a:lnTo>
                  <a:lnTo>
                    <a:pt x="1237446" y="68502"/>
                  </a:lnTo>
                  <a:lnTo>
                    <a:pt x="1237002" y="46567"/>
                  </a:lnTo>
                  <a:close/>
                </a:path>
                <a:path w="1263014" h="118110">
                  <a:moveTo>
                    <a:pt x="1236964" y="44707"/>
                  </a:moveTo>
                  <a:lnTo>
                    <a:pt x="1189991" y="45659"/>
                  </a:lnTo>
                  <a:lnTo>
                    <a:pt x="1212016" y="57915"/>
                  </a:lnTo>
                  <a:lnTo>
                    <a:pt x="1230596" y="46567"/>
                  </a:lnTo>
                  <a:lnTo>
                    <a:pt x="1237002" y="46567"/>
                  </a:lnTo>
                  <a:lnTo>
                    <a:pt x="1236964" y="44707"/>
                  </a:lnTo>
                  <a:close/>
                </a:path>
                <a:path w="1263014" h="118110">
                  <a:moveTo>
                    <a:pt x="1160179" y="0"/>
                  </a:moveTo>
                  <a:lnTo>
                    <a:pt x="1152446" y="2203"/>
                  </a:lnTo>
                  <a:lnTo>
                    <a:pt x="1145623" y="14460"/>
                  </a:lnTo>
                  <a:lnTo>
                    <a:pt x="1147827" y="22194"/>
                  </a:lnTo>
                  <a:lnTo>
                    <a:pt x="1189991" y="45659"/>
                  </a:lnTo>
                  <a:lnTo>
                    <a:pt x="1236964" y="44707"/>
                  </a:lnTo>
                  <a:lnTo>
                    <a:pt x="1240514" y="44707"/>
                  </a:lnTo>
                  <a:lnTo>
                    <a:pt x="116017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200400" y="4267200"/>
              <a:ext cx="1496568" cy="664463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249057" y="4288304"/>
              <a:ext cx="1295400" cy="492125"/>
            </a:xfrm>
            <a:custGeom>
              <a:avLst/>
              <a:gdLst/>
              <a:ahLst/>
              <a:cxnLst/>
              <a:rect l="l" t="t" r="r" b="b"/>
              <a:pathLst>
                <a:path w="1295400" h="492125">
                  <a:moveTo>
                    <a:pt x="1222585" y="458070"/>
                  </a:moveTo>
                  <a:lnTo>
                    <a:pt x="1175171" y="467034"/>
                  </a:lnTo>
                  <a:lnTo>
                    <a:pt x="1170641" y="473678"/>
                  </a:lnTo>
                  <a:lnTo>
                    <a:pt x="1173247" y="487462"/>
                  </a:lnTo>
                  <a:lnTo>
                    <a:pt x="1179890" y="491992"/>
                  </a:lnTo>
                  <a:lnTo>
                    <a:pt x="1276176" y="473787"/>
                  </a:lnTo>
                  <a:lnTo>
                    <a:pt x="1266847" y="473787"/>
                  </a:lnTo>
                  <a:lnTo>
                    <a:pt x="1222585" y="458070"/>
                  </a:lnTo>
                  <a:close/>
                </a:path>
                <a:path w="1295400" h="492125">
                  <a:moveTo>
                    <a:pt x="1247352" y="453387"/>
                  </a:moveTo>
                  <a:lnTo>
                    <a:pt x="1222585" y="458070"/>
                  </a:lnTo>
                  <a:lnTo>
                    <a:pt x="1266847" y="473787"/>
                  </a:lnTo>
                  <a:lnTo>
                    <a:pt x="1268186" y="470018"/>
                  </a:lnTo>
                  <a:lnTo>
                    <a:pt x="1261403" y="470018"/>
                  </a:lnTo>
                  <a:lnTo>
                    <a:pt x="1247352" y="453387"/>
                  </a:lnTo>
                  <a:close/>
                </a:path>
                <a:path w="1295400" h="492125">
                  <a:moveTo>
                    <a:pt x="1211333" y="380208"/>
                  </a:moveTo>
                  <a:lnTo>
                    <a:pt x="1200617" y="389261"/>
                  </a:lnTo>
                  <a:lnTo>
                    <a:pt x="1199944" y="397275"/>
                  </a:lnTo>
                  <a:lnTo>
                    <a:pt x="1231086" y="434134"/>
                  </a:lnTo>
                  <a:lnTo>
                    <a:pt x="1275347" y="449851"/>
                  </a:lnTo>
                  <a:lnTo>
                    <a:pt x="1266847" y="473787"/>
                  </a:lnTo>
                  <a:lnTo>
                    <a:pt x="1276176" y="473787"/>
                  </a:lnTo>
                  <a:lnTo>
                    <a:pt x="1294856" y="470255"/>
                  </a:lnTo>
                  <a:lnTo>
                    <a:pt x="1219346" y="380881"/>
                  </a:lnTo>
                  <a:lnTo>
                    <a:pt x="1211333" y="380208"/>
                  </a:lnTo>
                  <a:close/>
                </a:path>
                <a:path w="1295400" h="492125">
                  <a:moveTo>
                    <a:pt x="1268745" y="449342"/>
                  </a:moveTo>
                  <a:lnTo>
                    <a:pt x="1247352" y="453387"/>
                  </a:lnTo>
                  <a:lnTo>
                    <a:pt x="1261403" y="470018"/>
                  </a:lnTo>
                  <a:lnTo>
                    <a:pt x="1268745" y="449342"/>
                  </a:lnTo>
                  <a:close/>
                </a:path>
                <a:path w="1295400" h="492125">
                  <a:moveTo>
                    <a:pt x="1273913" y="449342"/>
                  </a:moveTo>
                  <a:lnTo>
                    <a:pt x="1268745" y="449342"/>
                  </a:lnTo>
                  <a:lnTo>
                    <a:pt x="1261403" y="470018"/>
                  </a:lnTo>
                  <a:lnTo>
                    <a:pt x="1268186" y="470018"/>
                  </a:lnTo>
                  <a:lnTo>
                    <a:pt x="1275347" y="449851"/>
                  </a:lnTo>
                  <a:lnTo>
                    <a:pt x="1273913" y="449342"/>
                  </a:lnTo>
                  <a:close/>
                </a:path>
                <a:path w="1295400" h="492125">
                  <a:moveTo>
                    <a:pt x="8498" y="0"/>
                  </a:moveTo>
                  <a:lnTo>
                    <a:pt x="0" y="23935"/>
                  </a:lnTo>
                  <a:lnTo>
                    <a:pt x="1222585" y="458070"/>
                  </a:lnTo>
                  <a:lnTo>
                    <a:pt x="1247352" y="453387"/>
                  </a:lnTo>
                  <a:lnTo>
                    <a:pt x="1231086" y="434134"/>
                  </a:lnTo>
                  <a:lnTo>
                    <a:pt x="8498" y="0"/>
                  </a:lnTo>
                  <a:close/>
                </a:path>
                <a:path w="1295400" h="492125">
                  <a:moveTo>
                    <a:pt x="1231086" y="434134"/>
                  </a:moveTo>
                  <a:lnTo>
                    <a:pt x="1247352" y="453387"/>
                  </a:lnTo>
                  <a:lnTo>
                    <a:pt x="1268745" y="449342"/>
                  </a:lnTo>
                  <a:lnTo>
                    <a:pt x="1273913" y="449342"/>
                  </a:lnTo>
                  <a:lnTo>
                    <a:pt x="1231086" y="43413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233927" y="4267200"/>
              <a:ext cx="1447800" cy="11490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277934" y="4288119"/>
              <a:ext cx="1252220" cy="955040"/>
            </a:xfrm>
            <a:custGeom>
              <a:avLst/>
              <a:gdLst/>
              <a:ahLst/>
              <a:cxnLst/>
              <a:rect l="l" t="t" r="r" b="b"/>
              <a:pathLst>
                <a:path w="1252220" h="955039">
                  <a:moveTo>
                    <a:pt x="1138836" y="915390"/>
                  </a:moveTo>
                  <a:lnTo>
                    <a:pt x="1132504" y="920346"/>
                  </a:lnTo>
                  <a:lnTo>
                    <a:pt x="1130806" y="934271"/>
                  </a:lnTo>
                  <a:lnTo>
                    <a:pt x="1135763" y="940603"/>
                  </a:lnTo>
                  <a:lnTo>
                    <a:pt x="1251906" y="954761"/>
                  </a:lnTo>
                  <a:lnTo>
                    <a:pt x="1249780" y="949639"/>
                  </a:lnTo>
                  <a:lnTo>
                    <a:pt x="1224155" y="949639"/>
                  </a:lnTo>
                  <a:lnTo>
                    <a:pt x="1186735" y="921229"/>
                  </a:lnTo>
                  <a:lnTo>
                    <a:pt x="1138836" y="915390"/>
                  </a:lnTo>
                  <a:close/>
                </a:path>
                <a:path w="1252220" h="955039">
                  <a:moveTo>
                    <a:pt x="1186735" y="921229"/>
                  </a:moveTo>
                  <a:lnTo>
                    <a:pt x="1224155" y="949639"/>
                  </a:lnTo>
                  <a:lnTo>
                    <a:pt x="1228142" y="944388"/>
                  </a:lnTo>
                  <a:lnTo>
                    <a:pt x="1220101" y="944388"/>
                  </a:lnTo>
                  <a:lnTo>
                    <a:pt x="1211757" y="924280"/>
                  </a:lnTo>
                  <a:lnTo>
                    <a:pt x="1186735" y="921229"/>
                  </a:lnTo>
                  <a:close/>
                </a:path>
                <a:path w="1252220" h="955039">
                  <a:moveTo>
                    <a:pt x="1199630" y="843622"/>
                  </a:moveTo>
                  <a:lnTo>
                    <a:pt x="1186674" y="848998"/>
                  </a:lnTo>
                  <a:lnTo>
                    <a:pt x="1183600" y="856429"/>
                  </a:lnTo>
                  <a:lnTo>
                    <a:pt x="1202096" y="900999"/>
                  </a:lnTo>
                  <a:lnTo>
                    <a:pt x="1239514" y="929408"/>
                  </a:lnTo>
                  <a:lnTo>
                    <a:pt x="1224155" y="949639"/>
                  </a:lnTo>
                  <a:lnTo>
                    <a:pt x="1249780" y="949639"/>
                  </a:lnTo>
                  <a:lnTo>
                    <a:pt x="1207061" y="846695"/>
                  </a:lnTo>
                  <a:lnTo>
                    <a:pt x="1199630" y="843622"/>
                  </a:lnTo>
                  <a:close/>
                </a:path>
                <a:path w="1252220" h="955039">
                  <a:moveTo>
                    <a:pt x="1211757" y="924280"/>
                  </a:moveTo>
                  <a:lnTo>
                    <a:pt x="1220101" y="944388"/>
                  </a:lnTo>
                  <a:lnTo>
                    <a:pt x="1233368" y="926914"/>
                  </a:lnTo>
                  <a:lnTo>
                    <a:pt x="1211757" y="924280"/>
                  </a:lnTo>
                  <a:close/>
                </a:path>
                <a:path w="1252220" h="955039">
                  <a:moveTo>
                    <a:pt x="1202096" y="900999"/>
                  </a:moveTo>
                  <a:lnTo>
                    <a:pt x="1211757" y="924280"/>
                  </a:lnTo>
                  <a:lnTo>
                    <a:pt x="1233368" y="926914"/>
                  </a:lnTo>
                  <a:lnTo>
                    <a:pt x="1220101" y="944388"/>
                  </a:lnTo>
                  <a:lnTo>
                    <a:pt x="1228142" y="944388"/>
                  </a:lnTo>
                  <a:lnTo>
                    <a:pt x="1239514" y="929408"/>
                  </a:lnTo>
                  <a:lnTo>
                    <a:pt x="1202096" y="900999"/>
                  </a:lnTo>
                  <a:close/>
                </a:path>
                <a:path w="1252220" h="955039">
                  <a:moveTo>
                    <a:pt x="15358" y="0"/>
                  </a:moveTo>
                  <a:lnTo>
                    <a:pt x="0" y="20229"/>
                  </a:lnTo>
                  <a:lnTo>
                    <a:pt x="1186735" y="921229"/>
                  </a:lnTo>
                  <a:lnTo>
                    <a:pt x="1211757" y="924280"/>
                  </a:lnTo>
                  <a:lnTo>
                    <a:pt x="1202096" y="900999"/>
                  </a:lnTo>
                  <a:lnTo>
                    <a:pt x="1535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221736" y="2731008"/>
              <a:ext cx="1459991" cy="164896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265902" y="2863961"/>
              <a:ext cx="1264285" cy="1451610"/>
            </a:xfrm>
            <a:custGeom>
              <a:avLst/>
              <a:gdLst/>
              <a:ahLst/>
              <a:cxnLst/>
              <a:rect l="l" t="t" r="r" b="b"/>
              <a:pathLst>
                <a:path w="1264285" h="1451610">
                  <a:moveTo>
                    <a:pt x="1230857" y="38045"/>
                  </a:moveTo>
                  <a:lnTo>
                    <a:pt x="1206989" y="46144"/>
                  </a:lnTo>
                  <a:lnTo>
                    <a:pt x="0" y="1434710"/>
                  </a:lnTo>
                  <a:lnTo>
                    <a:pt x="19170" y="1451372"/>
                  </a:lnTo>
                  <a:lnTo>
                    <a:pt x="1226159" y="62808"/>
                  </a:lnTo>
                  <a:lnTo>
                    <a:pt x="1230857" y="38045"/>
                  </a:lnTo>
                  <a:close/>
                </a:path>
                <a:path w="1264285" h="1451610">
                  <a:moveTo>
                    <a:pt x="1261901" y="10683"/>
                  </a:moveTo>
                  <a:lnTo>
                    <a:pt x="1237814" y="10683"/>
                  </a:lnTo>
                  <a:lnTo>
                    <a:pt x="1256985" y="27345"/>
                  </a:lnTo>
                  <a:lnTo>
                    <a:pt x="1226159" y="62808"/>
                  </a:lnTo>
                  <a:lnTo>
                    <a:pt x="1217165" y="110218"/>
                  </a:lnTo>
                  <a:lnTo>
                    <a:pt x="1221691" y="116864"/>
                  </a:lnTo>
                  <a:lnTo>
                    <a:pt x="1235473" y="119479"/>
                  </a:lnTo>
                  <a:lnTo>
                    <a:pt x="1242119" y="114951"/>
                  </a:lnTo>
                  <a:lnTo>
                    <a:pt x="1261901" y="10683"/>
                  </a:lnTo>
                  <a:close/>
                </a:path>
                <a:path w="1264285" h="1451610">
                  <a:moveTo>
                    <a:pt x="1244686" y="16656"/>
                  </a:moveTo>
                  <a:lnTo>
                    <a:pt x="1234914" y="16656"/>
                  </a:lnTo>
                  <a:lnTo>
                    <a:pt x="1251473" y="31048"/>
                  </a:lnTo>
                  <a:lnTo>
                    <a:pt x="1230857" y="38045"/>
                  </a:lnTo>
                  <a:lnTo>
                    <a:pt x="1226159" y="62808"/>
                  </a:lnTo>
                  <a:lnTo>
                    <a:pt x="1256985" y="27345"/>
                  </a:lnTo>
                  <a:lnTo>
                    <a:pt x="1244686" y="16656"/>
                  </a:lnTo>
                  <a:close/>
                </a:path>
                <a:path w="1264285" h="1451610">
                  <a:moveTo>
                    <a:pt x="1263928" y="0"/>
                  </a:moveTo>
                  <a:lnTo>
                    <a:pt x="1153130" y="37599"/>
                  </a:lnTo>
                  <a:lnTo>
                    <a:pt x="1149574" y="44811"/>
                  </a:lnTo>
                  <a:lnTo>
                    <a:pt x="1154082" y="58094"/>
                  </a:lnTo>
                  <a:lnTo>
                    <a:pt x="1161294" y="61652"/>
                  </a:lnTo>
                  <a:lnTo>
                    <a:pt x="1206989" y="46144"/>
                  </a:lnTo>
                  <a:lnTo>
                    <a:pt x="1237814" y="10683"/>
                  </a:lnTo>
                  <a:lnTo>
                    <a:pt x="1261901" y="10683"/>
                  </a:lnTo>
                  <a:lnTo>
                    <a:pt x="1263928" y="0"/>
                  </a:lnTo>
                  <a:close/>
                </a:path>
                <a:path w="1264285" h="1451610">
                  <a:moveTo>
                    <a:pt x="1237814" y="10683"/>
                  </a:moveTo>
                  <a:lnTo>
                    <a:pt x="1206989" y="46144"/>
                  </a:lnTo>
                  <a:lnTo>
                    <a:pt x="1230857" y="38045"/>
                  </a:lnTo>
                  <a:lnTo>
                    <a:pt x="1234914" y="16656"/>
                  </a:lnTo>
                  <a:lnTo>
                    <a:pt x="1244686" y="16656"/>
                  </a:lnTo>
                  <a:lnTo>
                    <a:pt x="1237814" y="10683"/>
                  </a:lnTo>
                  <a:close/>
                </a:path>
                <a:path w="1264285" h="1451610">
                  <a:moveTo>
                    <a:pt x="1234914" y="16656"/>
                  </a:moveTo>
                  <a:lnTo>
                    <a:pt x="1230857" y="38045"/>
                  </a:lnTo>
                  <a:lnTo>
                    <a:pt x="1251473" y="31048"/>
                  </a:lnTo>
                  <a:lnTo>
                    <a:pt x="1234914" y="1665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203448" y="2282952"/>
              <a:ext cx="1493520" cy="210007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245561" y="2414943"/>
              <a:ext cx="1298575" cy="1903730"/>
            </a:xfrm>
            <a:custGeom>
              <a:avLst/>
              <a:gdLst/>
              <a:ahLst/>
              <a:cxnLst/>
              <a:rect l="l" t="t" r="r" b="b"/>
              <a:pathLst>
                <a:path w="1298575" h="1903729">
                  <a:moveTo>
                    <a:pt x="1270006" y="41700"/>
                  </a:moveTo>
                  <a:lnTo>
                    <a:pt x="1247266" y="52574"/>
                  </a:lnTo>
                  <a:lnTo>
                    <a:pt x="0" y="1888857"/>
                  </a:lnTo>
                  <a:lnTo>
                    <a:pt x="21010" y="1903128"/>
                  </a:lnTo>
                  <a:lnTo>
                    <a:pt x="1268279" y="66845"/>
                  </a:lnTo>
                  <a:lnTo>
                    <a:pt x="1270006" y="41700"/>
                  </a:lnTo>
                  <a:close/>
                </a:path>
                <a:path w="1298575" h="1903729">
                  <a:moveTo>
                    <a:pt x="1297389" y="13713"/>
                  </a:moveTo>
                  <a:lnTo>
                    <a:pt x="1273662" y="13713"/>
                  </a:lnTo>
                  <a:lnTo>
                    <a:pt x="1294674" y="27985"/>
                  </a:lnTo>
                  <a:lnTo>
                    <a:pt x="1268279" y="66845"/>
                  </a:lnTo>
                  <a:lnTo>
                    <a:pt x="1264973" y="114987"/>
                  </a:lnTo>
                  <a:lnTo>
                    <a:pt x="1270256" y="121048"/>
                  </a:lnTo>
                  <a:lnTo>
                    <a:pt x="1284250" y="122010"/>
                  </a:lnTo>
                  <a:lnTo>
                    <a:pt x="1290313" y="116726"/>
                  </a:lnTo>
                  <a:lnTo>
                    <a:pt x="1297389" y="13713"/>
                  </a:lnTo>
                  <a:close/>
                </a:path>
                <a:path w="1298575" h="1903729">
                  <a:moveTo>
                    <a:pt x="1298331" y="0"/>
                  </a:moveTo>
                  <a:lnTo>
                    <a:pt x="1192776" y="50477"/>
                  </a:lnTo>
                  <a:lnTo>
                    <a:pt x="1190100" y="58060"/>
                  </a:lnTo>
                  <a:lnTo>
                    <a:pt x="1196152" y="70716"/>
                  </a:lnTo>
                  <a:lnTo>
                    <a:pt x="1203735" y="73392"/>
                  </a:lnTo>
                  <a:lnTo>
                    <a:pt x="1247266" y="52574"/>
                  </a:lnTo>
                  <a:lnTo>
                    <a:pt x="1273662" y="13713"/>
                  </a:lnTo>
                  <a:lnTo>
                    <a:pt x="1297389" y="13713"/>
                  </a:lnTo>
                  <a:lnTo>
                    <a:pt x="1298331" y="0"/>
                  </a:lnTo>
                  <a:close/>
                </a:path>
                <a:path w="1298575" h="1903729">
                  <a:moveTo>
                    <a:pt x="1282887" y="19979"/>
                  </a:moveTo>
                  <a:lnTo>
                    <a:pt x="1271498" y="19979"/>
                  </a:lnTo>
                  <a:lnTo>
                    <a:pt x="1289648" y="32307"/>
                  </a:lnTo>
                  <a:lnTo>
                    <a:pt x="1270006" y="41700"/>
                  </a:lnTo>
                  <a:lnTo>
                    <a:pt x="1268279" y="66845"/>
                  </a:lnTo>
                  <a:lnTo>
                    <a:pt x="1294674" y="27985"/>
                  </a:lnTo>
                  <a:lnTo>
                    <a:pt x="1282887" y="19979"/>
                  </a:lnTo>
                  <a:close/>
                </a:path>
                <a:path w="1298575" h="1903729">
                  <a:moveTo>
                    <a:pt x="1273662" y="13713"/>
                  </a:moveTo>
                  <a:lnTo>
                    <a:pt x="1247266" y="52574"/>
                  </a:lnTo>
                  <a:lnTo>
                    <a:pt x="1270006" y="41700"/>
                  </a:lnTo>
                  <a:lnTo>
                    <a:pt x="1271498" y="19979"/>
                  </a:lnTo>
                  <a:lnTo>
                    <a:pt x="1282887" y="19979"/>
                  </a:lnTo>
                  <a:lnTo>
                    <a:pt x="1273662" y="13713"/>
                  </a:lnTo>
                  <a:close/>
                </a:path>
                <a:path w="1298575" h="1903729">
                  <a:moveTo>
                    <a:pt x="1271498" y="19979"/>
                  </a:moveTo>
                  <a:lnTo>
                    <a:pt x="1270006" y="41700"/>
                  </a:lnTo>
                  <a:lnTo>
                    <a:pt x="1289648" y="32307"/>
                  </a:lnTo>
                  <a:lnTo>
                    <a:pt x="1271498" y="1997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36976" y="1825752"/>
              <a:ext cx="1426464" cy="254508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278295" y="1958320"/>
              <a:ext cx="1237615" cy="2346960"/>
            </a:xfrm>
            <a:custGeom>
              <a:avLst/>
              <a:gdLst/>
              <a:ahLst/>
              <a:cxnLst/>
              <a:rect l="l" t="t" r="r" b="b"/>
              <a:pathLst>
                <a:path w="1237614" h="2346960">
                  <a:moveTo>
                    <a:pt x="1208597" y="44697"/>
                  </a:moveTo>
                  <a:lnTo>
                    <a:pt x="1187271" y="58130"/>
                  </a:lnTo>
                  <a:lnTo>
                    <a:pt x="0" y="2335104"/>
                  </a:lnTo>
                  <a:lnTo>
                    <a:pt x="22522" y="2346848"/>
                  </a:lnTo>
                  <a:lnTo>
                    <a:pt x="1209793" y="69874"/>
                  </a:lnTo>
                  <a:lnTo>
                    <a:pt x="1208597" y="44697"/>
                  </a:lnTo>
                  <a:close/>
                </a:path>
                <a:path w="1237614" h="2346960">
                  <a:moveTo>
                    <a:pt x="1232687" y="16476"/>
                  </a:moveTo>
                  <a:lnTo>
                    <a:pt x="1208990" y="16476"/>
                  </a:lnTo>
                  <a:lnTo>
                    <a:pt x="1231512" y="28220"/>
                  </a:lnTo>
                  <a:lnTo>
                    <a:pt x="1209793" y="69874"/>
                  </a:lnTo>
                  <a:lnTo>
                    <a:pt x="1212081" y="118074"/>
                  </a:lnTo>
                  <a:lnTo>
                    <a:pt x="1218030" y="123484"/>
                  </a:lnTo>
                  <a:lnTo>
                    <a:pt x="1232043" y="122820"/>
                  </a:lnTo>
                  <a:lnTo>
                    <a:pt x="1237452" y="116870"/>
                  </a:lnTo>
                  <a:lnTo>
                    <a:pt x="1232687" y="16476"/>
                  </a:lnTo>
                  <a:close/>
                </a:path>
                <a:path w="1237614" h="2346960">
                  <a:moveTo>
                    <a:pt x="1231905" y="0"/>
                  </a:moveTo>
                  <a:lnTo>
                    <a:pt x="1132903" y="62355"/>
                  </a:lnTo>
                  <a:lnTo>
                    <a:pt x="1131122" y="70197"/>
                  </a:lnTo>
                  <a:lnTo>
                    <a:pt x="1138599" y="82067"/>
                  </a:lnTo>
                  <a:lnTo>
                    <a:pt x="1146440" y="83847"/>
                  </a:lnTo>
                  <a:lnTo>
                    <a:pt x="1187271" y="58130"/>
                  </a:lnTo>
                  <a:lnTo>
                    <a:pt x="1208990" y="16476"/>
                  </a:lnTo>
                  <a:lnTo>
                    <a:pt x="1232687" y="16476"/>
                  </a:lnTo>
                  <a:lnTo>
                    <a:pt x="1231905" y="0"/>
                  </a:lnTo>
                  <a:close/>
                </a:path>
                <a:path w="1237614" h="2346960">
                  <a:moveTo>
                    <a:pt x="1221407" y="22951"/>
                  </a:moveTo>
                  <a:lnTo>
                    <a:pt x="1207565" y="22951"/>
                  </a:lnTo>
                  <a:lnTo>
                    <a:pt x="1227019" y="33094"/>
                  </a:lnTo>
                  <a:lnTo>
                    <a:pt x="1208597" y="44697"/>
                  </a:lnTo>
                  <a:lnTo>
                    <a:pt x="1209793" y="69874"/>
                  </a:lnTo>
                  <a:lnTo>
                    <a:pt x="1231512" y="28220"/>
                  </a:lnTo>
                  <a:lnTo>
                    <a:pt x="1221407" y="22951"/>
                  </a:lnTo>
                  <a:close/>
                </a:path>
                <a:path w="1237614" h="2346960">
                  <a:moveTo>
                    <a:pt x="1208990" y="16476"/>
                  </a:moveTo>
                  <a:lnTo>
                    <a:pt x="1187271" y="58130"/>
                  </a:lnTo>
                  <a:lnTo>
                    <a:pt x="1208597" y="44697"/>
                  </a:lnTo>
                  <a:lnTo>
                    <a:pt x="1207565" y="22951"/>
                  </a:lnTo>
                  <a:lnTo>
                    <a:pt x="1221407" y="22951"/>
                  </a:lnTo>
                  <a:lnTo>
                    <a:pt x="1208990" y="16476"/>
                  </a:lnTo>
                  <a:close/>
                </a:path>
                <a:path w="1237614" h="2346960">
                  <a:moveTo>
                    <a:pt x="1207565" y="22951"/>
                  </a:moveTo>
                  <a:lnTo>
                    <a:pt x="1208597" y="44697"/>
                  </a:lnTo>
                  <a:lnTo>
                    <a:pt x="1227019" y="33094"/>
                  </a:lnTo>
                  <a:lnTo>
                    <a:pt x="1207565" y="229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40024" y="2734056"/>
              <a:ext cx="1459991" cy="1164336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278601" y="2866839"/>
              <a:ext cx="1268095" cy="971550"/>
            </a:xfrm>
            <a:custGeom>
              <a:avLst/>
              <a:gdLst/>
              <a:ahLst/>
              <a:cxnLst/>
              <a:rect l="l" t="t" r="r" b="b"/>
              <a:pathLst>
                <a:path w="1268095" h="971550">
                  <a:moveTo>
                    <a:pt x="1227978" y="30568"/>
                  </a:moveTo>
                  <a:lnTo>
                    <a:pt x="1202966" y="33671"/>
                  </a:lnTo>
                  <a:lnTo>
                    <a:pt x="0" y="951042"/>
                  </a:lnTo>
                  <a:lnTo>
                    <a:pt x="15401" y="971238"/>
                  </a:lnTo>
                  <a:lnTo>
                    <a:pt x="1218367" y="53869"/>
                  </a:lnTo>
                  <a:lnTo>
                    <a:pt x="1227978" y="30568"/>
                  </a:lnTo>
                  <a:close/>
                </a:path>
                <a:path w="1268095" h="971550">
                  <a:moveTo>
                    <a:pt x="1265922" y="5189"/>
                  </a:moveTo>
                  <a:lnTo>
                    <a:pt x="1240316" y="5189"/>
                  </a:lnTo>
                  <a:lnTo>
                    <a:pt x="1255718" y="25386"/>
                  </a:lnTo>
                  <a:lnTo>
                    <a:pt x="1218367" y="53869"/>
                  </a:lnTo>
                  <a:lnTo>
                    <a:pt x="1199968" y="98478"/>
                  </a:lnTo>
                  <a:lnTo>
                    <a:pt x="1203057" y="105902"/>
                  </a:lnTo>
                  <a:lnTo>
                    <a:pt x="1216025" y="111251"/>
                  </a:lnTo>
                  <a:lnTo>
                    <a:pt x="1223449" y="108163"/>
                  </a:lnTo>
                  <a:lnTo>
                    <a:pt x="1265922" y="5189"/>
                  </a:lnTo>
                  <a:close/>
                </a:path>
                <a:path w="1268095" h="971550">
                  <a:moveTo>
                    <a:pt x="1244322" y="10441"/>
                  </a:moveTo>
                  <a:lnTo>
                    <a:pt x="1236280" y="10441"/>
                  </a:lnTo>
                  <a:lnTo>
                    <a:pt x="1249584" y="27887"/>
                  </a:lnTo>
                  <a:lnTo>
                    <a:pt x="1227978" y="30568"/>
                  </a:lnTo>
                  <a:lnTo>
                    <a:pt x="1218367" y="53869"/>
                  </a:lnTo>
                  <a:lnTo>
                    <a:pt x="1255718" y="25386"/>
                  </a:lnTo>
                  <a:lnTo>
                    <a:pt x="1244322" y="10441"/>
                  </a:lnTo>
                  <a:close/>
                </a:path>
                <a:path w="1268095" h="971550">
                  <a:moveTo>
                    <a:pt x="1268063" y="0"/>
                  </a:moveTo>
                  <a:lnTo>
                    <a:pt x="1151950" y="14405"/>
                  </a:lnTo>
                  <a:lnTo>
                    <a:pt x="1147008" y="20749"/>
                  </a:lnTo>
                  <a:lnTo>
                    <a:pt x="1148735" y="34669"/>
                  </a:lnTo>
                  <a:lnTo>
                    <a:pt x="1155078" y="39612"/>
                  </a:lnTo>
                  <a:lnTo>
                    <a:pt x="1202966" y="33671"/>
                  </a:lnTo>
                  <a:lnTo>
                    <a:pt x="1240316" y="5189"/>
                  </a:lnTo>
                  <a:lnTo>
                    <a:pt x="1265922" y="5189"/>
                  </a:lnTo>
                  <a:lnTo>
                    <a:pt x="1268063" y="0"/>
                  </a:lnTo>
                  <a:close/>
                </a:path>
                <a:path w="1268095" h="971550">
                  <a:moveTo>
                    <a:pt x="1240316" y="5189"/>
                  </a:moveTo>
                  <a:lnTo>
                    <a:pt x="1202966" y="33671"/>
                  </a:lnTo>
                  <a:lnTo>
                    <a:pt x="1227978" y="30568"/>
                  </a:lnTo>
                  <a:lnTo>
                    <a:pt x="1236280" y="10441"/>
                  </a:lnTo>
                  <a:lnTo>
                    <a:pt x="1244322" y="10441"/>
                  </a:lnTo>
                  <a:lnTo>
                    <a:pt x="1240316" y="5189"/>
                  </a:lnTo>
                  <a:close/>
                </a:path>
                <a:path w="1268095" h="971550">
                  <a:moveTo>
                    <a:pt x="1236280" y="10441"/>
                  </a:moveTo>
                  <a:lnTo>
                    <a:pt x="1227978" y="30568"/>
                  </a:lnTo>
                  <a:lnTo>
                    <a:pt x="1249584" y="27887"/>
                  </a:lnTo>
                  <a:lnTo>
                    <a:pt x="1236280" y="1044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236976" y="2279904"/>
              <a:ext cx="1450848" cy="159715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3275470" y="2413971"/>
              <a:ext cx="1261110" cy="1404620"/>
            </a:xfrm>
            <a:custGeom>
              <a:avLst/>
              <a:gdLst/>
              <a:ahLst/>
              <a:cxnLst/>
              <a:rect l="l" t="t" r="r" b="b"/>
              <a:pathLst>
                <a:path w="1261110" h="1404620">
                  <a:moveTo>
                    <a:pt x="1227455" y="37529"/>
                  </a:moveTo>
                  <a:lnTo>
                    <a:pt x="1203463" y="45258"/>
                  </a:lnTo>
                  <a:lnTo>
                    <a:pt x="0" y="1387177"/>
                  </a:lnTo>
                  <a:lnTo>
                    <a:pt x="18909" y="1404136"/>
                  </a:lnTo>
                  <a:lnTo>
                    <a:pt x="1222373" y="62216"/>
                  </a:lnTo>
                  <a:lnTo>
                    <a:pt x="1227455" y="37529"/>
                  </a:lnTo>
                  <a:close/>
                </a:path>
                <a:path w="1261110" h="1404620">
                  <a:moveTo>
                    <a:pt x="1258992" y="10295"/>
                  </a:moveTo>
                  <a:lnTo>
                    <a:pt x="1234818" y="10295"/>
                  </a:lnTo>
                  <a:lnTo>
                    <a:pt x="1253727" y="27255"/>
                  </a:lnTo>
                  <a:lnTo>
                    <a:pt x="1222373" y="62216"/>
                  </a:lnTo>
                  <a:lnTo>
                    <a:pt x="1212645" y="109480"/>
                  </a:lnTo>
                  <a:lnTo>
                    <a:pt x="1217068" y="116196"/>
                  </a:lnTo>
                  <a:lnTo>
                    <a:pt x="1230809" y="119024"/>
                  </a:lnTo>
                  <a:lnTo>
                    <a:pt x="1237524" y="114600"/>
                  </a:lnTo>
                  <a:lnTo>
                    <a:pt x="1258992" y="10295"/>
                  </a:lnTo>
                  <a:close/>
                </a:path>
                <a:path w="1261110" h="1404620">
                  <a:moveTo>
                    <a:pt x="1241407" y="16205"/>
                  </a:moveTo>
                  <a:lnTo>
                    <a:pt x="1231844" y="16205"/>
                  </a:lnTo>
                  <a:lnTo>
                    <a:pt x="1248177" y="30853"/>
                  </a:lnTo>
                  <a:lnTo>
                    <a:pt x="1227455" y="37529"/>
                  </a:lnTo>
                  <a:lnTo>
                    <a:pt x="1222373" y="62216"/>
                  </a:lnTo>
                  <a:lnTo>
                    <a:pt x="1253727" y="27255"/>
                  </a:lnTo>
                  <a:lnTo>
                    <a:pt x="1241407" y="16205"/>
                  </a:lnTo>
                  <a:close/>
                </a:path>
                <a:path w="1261110" h="1404620">
                  <a:moveTo>
                    <a:pt x="1261111" y="0"/>
                  </a:moveTo>
                  <a:lnTo>
                    <a:pt x="1149744" y="35878"/>
                  </a:lnTo>
                  <a:lnTo>
                    <a:pt x="1146077" y="43033"/>
                  </a:lnTo>
                  <a:lnTo>
                    <a:pt x="1150378" y="56386"/>
                  </a:lnTo>
                  <a:lnTo>
                    <a:pt x="1157533" y="60054"/>
                  </a:lnTo>
                  <a:lnTo>
                    <a:pt x="1203463" y="45258"/>
                  </a:lnTo>
                  <a:lnTo>
                    <a:pt x="1234818" y="10295"/>
                  </a:lnTo>
                  <a:lnTo>
                    <a:pt x="1258992" y="10295"/>
                  </a:lnTo>
                  <a:lnTo>
                    <a:pt x="1261111" y="0"/>
                  </a:lnTo>
                  <a:close/>
                </a:path>
                <a:path w="1261110" h="1404620">
                  <a:moveTo>
                    <a:pt x="1234818" y="10295"/>
                  </a:moveTo>
                  <a:lnTo>
                    <a:pt x="1203463" y="45258"/>
                  </a:lnTo>
                  <a:lnTo>
                    <a:pt x="1227455" y="37529"/>
                  </a:lnTo>
                  <a:lnTo>
                    <a:pt x="1231844" y="16205"/>
                  </a:lnTo>
                  <a:lnTo>
                    <a:pt x="1241407" y="16205"/>
                  </a:lnTo>
                  <a:lnTo>
                    <a:pt x="1234818" y="10295"/>
                  </a:lnTo>
                  <a:close/>
                </a:path>
                <a:path w="1261110" h="1404620">
                  <a:moveTo>
                    <a:pt x="1231844" y="16205"/>
                  </a:moveTo>
                  <a:lnTo>
                    <a:pt x="1227455" y="37529"/>
                  </a:lnTo>
                  <a:lnTo>
                    <a:pt x="1248177" y="30853"/>
                  </a:lnTo>
                  <a:lnTo>
                    <a:pt x="1231844" y="1620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40024" y="1813560"/>
              <a:ext cx="1423415" cy="2063495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3280496" y="1946970"/>
              <a:ext cx="1229995" cy="1870710"/>
            </a:xfrm>
            <a:custGeom>
              <a:avLst/>
              <a:gdLst/>
              <a:ahLst/>
              <a:cxnLst/>
              <a:rect l="l" t="t" r="r" b="b"/>
              <a:pathLst>
                <a:path w="1229995" h="1870710">
                  <a:moveTo>
                    <a:pt x="1202113" y="42185"/>
                  </a:moveTo>
                  <a:lnTo>
                    <a:pt x="1179567" y="53452"/>
                  </a:lnTo>
                  <a:lnTo>
                    <a:pt x="0" y="1856680"/>
                  </a:lnTo>
                  <a:lnTo>
                    <a:pt x="21255" y="1870585"/>
                  </a:lnTo>
                  <a:lnTo>
                    <a:pt x="1200823" y="67356"/>
                  </a:lnTo>
                  <a:lnTo>
                    <a:pt x="1202113" y="42185"/>
                  </a:lnTo>
                  <a:close/>
                </a:path>
                <a:path w="1229995" h="1870710">
                  <a:moveTo>
                    <a:pt x="1228984" y="14140"/>
                  </a:moveTo>
                  <a:lnTo>
                    <a:pt x="1205283" y="14140"/>
                  </a:lnTo>
                  <a:lnTo>
                    <a:pt x="1226539" y="28044"/>
                  </a:lnTo>
                  <a:lnTo>
                    <a:pt x="1200823" y="67356"/>
                  </a:lnTo>
                  <a:lnTo>
                    <a:pt x="1198354" y="115548"/>
                  </a:lnTo>
                  <a:lnTo>
                    <a:pt x="1203741" y="121518"/>
                  </a:lnTo>
                  <a:lnTo>
                    <a:pt x="1217750" y="122236"/>
                  </a:lnTo>
                  <a:lnTo>
                    <a:pt x="1223719" y="116848"/>
                  </a:lnTo>
                  <a:lnTo>
                    <a:pt x="1228984" y="14140"/>
                  </a:lnTo>
                  <a:close/>
                </a:path>
                <a:path w="1229995" h="1870710">
                  <a:moveTo>
                    <a:pt x="1229709" y="0"/>
                  </a:moveTo>
                  <a:lnTo>
                    <a:pt x="1125048" y="52303"/>
                  </a:lnTo>
                  <a:lnTo>
                    <a:pt x="1122503" y="59931"/>
                  </a:lnTo>
                  <a:lnTo>
                    <a:pt x="1128774" y="72480"/>
                  </a:lnTo>
                  <a:lnTo>
                    <a:pt x="1136402" y="75023"/>
                  </a:lnTo>
                  <a:lnTo>
                    <a:pt x="1179567" y="53452"/>
                  </a:lnTo>
                  <a:lnTo>
                    <a:pt x="1205283" y="14140"/>
                  </a:lnTo>
                  <a:lnTo>
                    <a:pt x="1228984" y="14140"/>
                  </a:lnTo>
                  <a:lnTo>
                    <a:pt x="1229709" y="0"/>
                  </a:lnTo>
                  <a:close/>
                </a:path>
                <a:path w="1229995" h="1870710">
                  <a:moveTo>
                    <a:pt x="1214917" y="20441"/>
                  </a:moveTo>
                  <a:lnTo>
                    <a:pt x="1203227" y="20441"/>
                  </a:lnTo>
                  <a:lnTo>
                    <a:pt x="1221588" y="32452"/>
                  </a:lnTo>
                  <a:lnTo>
                    <a:pt x="1202113" y="42185"/>
                  </a:lnTo>
                  <a:lnTo>
                    <a:pt x="1200823" y="67356"/>
                  </a:lnTo>
                  <a:lnTo>
                    <a:pt x="1226539" y="28044"/>
                  </a:lnTo>
                  <a:lnTo>
                    <a:pt x="1214917" y="20441"/>
                  </a:lnTo>
                  <a:close/>
                </a:path>
                <a:path w="1229995" h="1870710">
                  <a:moveTo>
                    <a:pt x="1205283" y="14140"/>
                  </a:moveTo>
                  <a:lnTo>
                    <a:pt x="1179567" y="53452"/>
                  </a:lnTo>
                  <a:lnTo>
                    <a:pt x="1202113" y="42185"/>
                  </a:lnTo>
                  <a:lnTo>
                    <a:pt x="1203227" y="20441"/>
                  </a:lnTo>
                  <a:lnTo>
                    <a:pt x="1214917" y="20441"/>
                  </a:lnTo>
                  <a:lnTo>
                    <a:pt x="1205283" y="14140"/>
                  </a:lnTo>
                  <a:close/>
                </a:path>
                <a:path w="1229995" h="1870710">
                  <a:moveTo>
                    <a:pt x="1203227" y="20441"/>
                  </a:moveTo>
                  <a:lnTo>
                    <a:pt x="1202113" y="42185"/>
                  </a:lnTo>
                  <a:lnTo>
                    <a:pt x="1221588" y="32452"/>
                  </a:lnTo>
                  <a:lnTo>
                    <a:pt x="1203227" y="2044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33927" y="2776727"/>
              <a:ext cx="1423415" cy="206349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274221" y="2909483"/>
              <a:ext cx="1229995" cy="1870710"/>
            </a:xfrm>
            <a:custGeom>
              <a:avLst/>
              <a:gdLst/>
              <a:ahLst/>
              <a:cxnLst/>
              <a:rect l="l" t="t" r="r" b="b"/>
              <a:pathLst>
                <a:path w="1229995" h="1870710">
                  <a:moveTo>
                    <a:pt x="1202114" y="42185"/>
                  </a:moveTo>
                  <a:lnTo>
                    <a:pt x="1179568" y="53452"/>
                  </a:lnTo>
                  <a:lnTo>
                    <a:pt x="0" y="1856681"/>
                  </a:lnTo>
                  <a:lnTo>
                    <a:pt x="21255" y="1870585"/>
                  </a:lnTo>
                  <a:lnTo>
                    <a:pt x="1200824" y="67357"/>
                  </a:lnTo>
                  <a:lnTo>
                    <a:pt x="1202114" y="42185"/>
                  </a:lnTo>
                  <a:close/>
                </a:path>
                <a:path w="1229995" h="1870710">
                  <a:moveTo>
                    <a:pt x="1228984" y="14140"/>
                  </a:moveTo>
                  <a:lnTo>
                    <a:pt x="1205284" y="14140"/>
                  </a:lnTo>
                  <a:lnTo>
                    <a:pt x="1226540" y="28044"/>
                  </a:lnTo>
                  <a:lnTo>
                    <a:pt x="1200824" y="67357"/>
                  </a:lnTo>
                  <a:lnTo>
                    <a:pt x="1198354" y="115549"/>
                  </a:lnTo>
                  <a:lnTo>
                    <a:pt x="1203741" y="121518"/>
                  </a:lnTo>
                  <a:lnTo>
                    <a:pt x="1217752" y="122236"/>
                  </a:lnTo>
                  <a:lnTo>
                    <a:pt x="1223721" y="116848"/>
                  </a:lnTo>
                  <a:lnTo>
                    <a:pt x="1228984" y="14140"/>
                  </a:lnTo>
                  <a:close/>
                </a:path>
                <a:path w="1229995" h="1870710">
                  <a:moveTo>
                    <a:pt x="1229709" y="0"/>
                  </a:moveTo>
                  <a:lnTo>
                    <a:pt x="1125048" y="52303"/>
                  </a:lnTo>
                  <a:lnTo>
                    <a:pt x="1122504" y="59931"/>
                  </a:lnTo>
                  <a:lnTo>
                    <a:pt x="1128776" y="72480"/>
                  </a:lnTo>
                  <a:lnTo>
                    <a:pt x="1136403" y="75023"/>
                  </a:lnTo>
                  <a:lnTo>
                    <a:pt x="1179568" y="53452"/>
                  </a:lnTo>
                  <a:lnTo>
                    <a:pt x="1205284" y="14140"/>
                  </a:lnTo>
                  <a:lnTo>
                    <a:pt x="1228984" y="14140"/>
                  </a:lnTo>
                  <a:lnTo>
                    <a:pt x="1229709" y="0"/>
                  </a:lnTo>
                  <a:close/>
                </a:path>
                <a:path w="1229995" h="1870710">
                  <a:moveTo>
                    <a:pt x="1214920" y="20443"/>
                  </a:moveTo>
                  <a:lnTo>
                    <a:pt x="1203228" y="20443"/>
                  </a:lnTo>
                  <a:lnTo>
                    <a:pt x="1221588" y="32453"/>
                  </a:lnTo>
                  <a:lnTo>
                    <a:pt x="1202114" y="42185"/>
                  </a:lnTo>
                  <a:lnTo>
                    <a:pt x="1200824" y="67357"/>
                  </a:lnTo>
                  <a:lnTo>
                    <a:pt x="1226540" y="28044"/>
                  </a:lnTo>
                  <a:lnTo>
                    <a:pt x="1214920" y="20443"/>
                  </a:lnTo>
                  <a:close/>
                </a:path>
                <a:path w="1229995" h="1870710">
                  <a:moveTo>
                    <a:pt x="1205284" y="14140"/>
                  </a:moveTo>
                  <a:lnTo>
                    <a:pt x="1179568" y="53452"/>
                  </a:lnTo>
                  <a:lnTo>
                    <a:pt x="1202114" y="42185"/>
                  </a:lnTo>
                  <a:lnTo>
                    <a:pt x="1203228" y="20443"/>
                  </a:lnTo>
                  <a:lnTo>
                    <a:pt x="1214920" y="20443"/>
                  </a:lnTo>
                  <a:lnTo>
                    <a:pt x="1205284" y="14140"/>
                  </a:lnTo>
                  <a:close/>
                </a:path>
                <a:path w="1229995" h="1870710">
                  <a:moveTo>
                    <a:pt x="1203228" y="20443"/>
                  </a:moveTo>
                  <a:lnTo>
                    <a:pt x="1202114" y="42185"/>
                  </a:lnTo>
                  <a:lnTo>
                    <a:pt x="1221588" y="32453"/>
                  </a:lnTo>
                  <a:lnTo>
                    <a:pt x="1203228" y="2044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221736" y="3221736"/>
              <a:ext cx="1453896" cy="159410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262501" y="3352962"/>
              <a:ext cx="1261110" cy="1404620"/>
            </a:xfrm>
            <a:custGeom>
              <a:avLst/>
              <a:gdLst/>
              <a:ahLst/>
              <a:cxnLst/>
              <a:rect l="l" t="t" r="r" b="b"/>
              <a:pathLst>
                <a:path w="1261110" h="1404620">
                  <a:moveTo>
                    <a:pt x="1227454" y="37528"/>
                  </a:moveTo>
                  <a:lnTo>
                    <a:pt x="1203464" y="45257"/>
                  </a:lnTo>
                  <a:lnTo>
                    <a:pt x="0" y="1387177"/>
                  </a:lnTo>
                  <a:lnTo>
                    <a:pt x="18910" y="1404136"/>
                  </a:lnTo>
                  <a:lnTo>
                    <a:pt x="1222373" y="62216"/>
                  </a:lnTo>
                  <a:lnTo>
                    <a:pt x="1227454" y="37528"/>
                  </a:lnTo>
                  <a:close/>
                </a:path>
                <a:path w="1261110" h="1404620">
                  <a:moveTo>
                    <a:pt x="1258992" y="10295"/>
                  </a:moveTo>
                  <a:lnTo>
                    <a:pt x="1234818" y="10295"/>
                  </a:lnTo>
                  <a:lnTo>
                    <a:pt x="1253728" y="27254"/>
                  </a:lnTo>
                  <a:lnTo>
                    <a:pt x="1222373" y="62216"/>
                  </a:lnTo>
                  <a:lnTo>
                    <a:pt x="1212645" y="109479"/>
                  </a:lnTo>
                  <a:lnTo>
                    <a:pt x="1217068" y="116194"/>
                  </a:lnTo>
                  <a:lnTo>
                    <a:pt x="1230809" y="119023"/>
                  </a:lnTo>
                  <a:lnTo>
                    <a:pt x="1237524" y="114599"/>
                  </a:lnTo>
                  <a:lnTo>
                    <a:pt x="1258992" y="10295"/>
                  </a:lnTo>
                  <a:close/>
                </a:path>
                <a:path w="1261110" h="1404620">
                  <a:moveTo>
                    <a:pt x="1241406" y="16203"/>
                  </a:moveTo>
                  <a:lnTo>
                    <a:pt x="1231844" y="16203"/>
                  </a:lnTo>
                  <a:lnTo>
                    <a:pt x="1248177" y="30852"/>
                  </a:lnTo>
                  <a:lnTo>
                    <a:pt x="1227454" y="37528"/>
                  </a:lnTo>
                  <a:lnTo>
                    <a:pt x="1222373" y="62216"/>
                  </a:lnTo>
                  <a:lnTo>
                    <a:pt x="1253728" y="27254"/>
                  </a:lnTo>
                  <a:lnTo>
                    <a:pt x="1241406" y="16203"/>
                  </a:lnTo>
                  <a:close/>
                </a:path>
                <a:path w="1261110" h="1404620">
                  <a:moveTo>
                    <a:pt x="1261111" y="0"/>
                  </a:moveTo>
                  <a:lnTo>
                    <a:pt x="1149744" y="35877"/>
                  </a:lnTo>
                  <a:lnTo>
                    <a:pt x="1146077" y="43033"/>
                  </a:lnTo>
                  <a:lnTo>
                    <a:pt x="1150378" y="56385"/>
                  </a:lnTo>
                  <a:lnTo>
                    <a:pt x="1157533" y="60054"/>
                  </a:lnTo>
                  <a:lnTo>
                    <a:pt x="1203464" y="45257"/>
                  </a:lnTo>
                  <a:lnTo>
                    <a:pt x="1234818" y="10295"/>
                  </a:lnTo>
                  <a:lnTo>
                    <a:pt x="1258992" y="10295"/>
                  </a:lnTo>
                  <a:lnTo>
                    <a:pt x="1261111" y="0"/>
                  </a:lnTo>
                  <a:close/>
                </a:path>
                <a:path w="1261110" h="1404620">
                  <a:moveTo>
                    <a:pt x="1234818" y="10295"/>
                  </a:moveTo>
                  <a:lnTo>
                    <a:pt x="1203464" y="45257"/>
                  </a:lnTo>
                  <a:lnTo>
                    <a:pt x="1227454" y="37528"/>
                  </a:lnTo>
                  <a:lnTo>
                    <a:pt x="1231844" y="16203"/>
                  </a:lnTo>
                  <a:lnTo>
                    <a:pt x="1241406" y="16203"/>
                  </a:lnTo>
                  <a:lnTo>
                    <a:pt x="1234818" y="10295"/>
                  </a:lnTo>
                  <a:close/>
                </a:path>
                <a:path w="1261110" h="1404620">
                  <a:moveTo>
                    <a:pt x="1231844" y="16203"/>
                  </a:moveTo>
                  <a:lnTo>
                    <a:pt x="1227454" y="37528"/>
                  </a:lnTo>
                  <a:lnTo>
                    <a:pt x="1248177" y="30852"/>
                  </a:lnTo>
                  <a:lnTo>
                    <a:pt x="1231844" y="162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227832" y="3703320"/>
              <a:ext cx="1459992" cy="1164336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267252" y="3835977"/>
              <a:ext cx="1268095" cy="971550"/>
            </a:xfrm>
            <a:custGeom>
              <a:avLst/>
              <a:gdLst/>
              <a:ahLst/>
              <a:cxnLst/>
              <a:rect l="l" t="t" r="r" b="b"/>
              <a:pathLst>
                <a:path w="1268095" h="971550">
                  <a:moveTo>
                    <a:pt x="1227979" y="30567"/>
                  </a:moveTo>
                  <a:lnTo>
                    <a:pt x="1202968" y="33670"/>
                  </a:lnTo>
                  <a:lnTo>
                    <a:pt x="0" y="951040"/>
                  </a:lnTo>
                  <a:lnTo>
                    <a:pt x="15402" y="971237"/>
                  </a:lnTo>
                  <a:lnTo>
                    <a:pt x="1218368" y="53867"/>
                  </a:lnTo>
                  <a:lnTo>
                    <a:pt x="1227979" y="30567"/>
                  </a:lnTo>
                  <a:close/>
                </a:path>
                <a:path w="1268095" h="971550">
                  <a:moveTo>
                    <a:pt x="1265923" y="5187"/>
                  </a:moveTo>
                  <a:lnTo>
                    <a:pt x="1240317" y="5187"/>
                  </a:lnTo>
                  <a:lnTo>
                    <a:pt x="1255718" y="25384"/>
                  </a:lnTo>
                  <a:lnTo>
                    <a:pt x="1218368" y="53867"/>
                  </a:lnTo>
                  <a:lnTo>
                    <a:pt x="1199968" y="98477"/>
                  </a:lnTo>
                  <a:lnTo>
                    <a:pt x="1203057" y="105901"/>
                  </a:lnTo>
                  <a:lnTo>
                    <a:pt x="1216025" y="111250"/>
                  </a:lnTo>
                  <a:lnTo>
                    <a:pt x="1223449" y="108162"/>
                  </a:lnTo>
                  <a:lnTo>
                    <a:pt x="1265923" y="5187"/>
                  </a:lnTo>
                  <a:close/>
                </a:path>
                <a:path w="1268095" h="971550">
                  <a:moveTo>
                    <a:pt x="1244323" y="10440"/>
                  </a:moveTo>
                  <a:lnTo>
                    <a:pt x="1236281" y="10440"/>
                  </a:lnTo>
                  <a:lnTo>
                    <a:pt x="1249584" y="27886"/>
                  </a:lnTo>
                  <a:lnTo>
                    <a:pt x="1227979" y="30567"/>
                  </a:lnTo>
                  <a:lnTo>
                    <a:pt x="1218368" y="53867"/>
                  </a:lnTo>
                  <a:lnTo>
                    <a:pt x="1255718" y="25384"/>
                  </a:lnTo>
                  <a:lnTo>
                    <a:pt x="1244323" y="10440"/>
                  </a:lnTo>
                  <a:close/>
                </a:path>
                <a:path w="1268095" h="971550">
                  <a:moveTo>
                    <a:pt x="1268063" y="0"/>
                  </a:moveTo>
                  <a:lnTo>
                    <a:pt x="1151952" y="14405"/>
                  </a:lnTo>
                  <a:lnTo>
                    <a:pt x="1147009" y="20747"/>
                  </a:lnTo>
                  <a:lnTo>
                    <a:pt x="1148736" y="34669"/>
                  </a:lnTo>
                  <a:lnTo>
                    <a:pt x="1155078" y="39611"/>
                  </a:lnTo>
                  <a:lnTo>
                    <a:pt x="1202968" y="33670"/>
                  </a:lnTo>
                  <a:lnTo>
                    <a:pt x="1240317" y="5187"/>
                  </a:lnTo>
                  <a:lnTo>
                    <a:pt x="1265923" y="5187"/>
                  </a:lnTo>
                  <a:lnTo>
                    <a:pt x="1268063" y="0"/>
                  </a:lnTo>
                  <a:close/>
                </a:path>
                <a:path w="1268095" h="971550">
                  <a:moveTo>
                    <a:pt x="1240317" y="5187"/>
                  </a:moveTo>
                  <a:lnTo>
                    <a:pt x="1202968" y="33670"/>
                  </a:lnTo>
                  <a:lnTo>
                    <a:pt x="1227979" y="30567"/>
                  </a:lnTo>
                  <a:lnTo>
                    <a:pt x="1236281" y="10440"/>
                  </a:lnTo>
                  <a:lnTo>
                    <a:pt x="1244323" y="10440"/>
                  </a:lnTo>
                  <a:lnTo>
                    <a:pt x="1240317" y="5187"/>
                  </a:lnTo>
                  <a:close/>
                </a:path>
                <a:path w="1268095" h="971550">
                  <a:moveTo>
                    <a:pt x="1236281" y="10440"/>
                  </a:moveTo>
                  <a:lnTo>
                    <a:pt x="1227979" y="30567"/>
                  </a:lnTo>
                  <a:lnTo>
                    <a:pt x="1249584" y="27886"/>
                  </a:lnTo>
                  <a:lnTo>
                    <a:pt x="1236281" y="104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236976" y="4757927"/>
              <a:ext cx="1456944" cy="64617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283779" y="4777604"/>
              <a:ext cx="1258570" cy="474980"/>
            </a:xfrm>
            <a:custGeom>
              <a:avLst/>
              <a:gdLst/>
              <a:ahLst/>
              <a:cxnLst/>
              <a:rect l="l" t="t" r="r" b="b"/>
              <a:pathLst>
                <a:path w="1258570" h="474979">
                  <a:moveTo>
                    <a:pt x="1186100" y="440594"/>
                  </a:moveTo>
                  <a:lnTo>
                    <a:pt x="1138715" y="449720"/>
                  </a:lnTo>
                  <a:lnTo>
                    <a:pt x="1134206" y="456379"/>
                  </a:lnTo>
                  <a:lnTo>
                    <a:pt x="1136859" y="470153"/>
                  </a:lnTo>
                  <a:lnTo>
                    <a:pt x="1143518" y="474662"/>
                  </a:lnTo>
                  <a:lnTo>
                    <a:pt x="1239571" y="456161"/>
                  </a:lnTo>
                  <a:lnTo>
                    <a:pt x="1230417" y="456161"/>
                  </a:lnTo>
                  <a:lnTo>
                    <a:pt x="1186100" y="440594"/>
                  </a:lnTo>
                  <a:close/>
                </a:path>
                <a:path w="1258570" h="474979">
                  <a:moveTo>
                    <a:pt x="1210848" y="435827"/>
                  </a:moveTo>
                  <a:lnTo>
                    <a:pt x="1186100" y="440594"/>
                  </a:lnTo>
                  <a:lnTo>
                    <a:pt x="1230417" y="456161"/>
                  </a:lnTo>
                  <a:lnTo>
                    <a:pt x="1231735" y="452409"/>
                  </a:lnTo>
                  <a:lnTo>
                    <a:pt x="1224955" y="452409"/>
                  </a:lnTo>
                  <a:lnTo>
                    <a:pt x="1210848" y="435827"/>
                  </a:lnTo>
                  <a:close/>
                </a:path>
                <a:path w="1258570" h="474979">
                  <a:moveTo>
                    <a:pt x="1174579" y="362770"/>
                  </a:moveTo>
                  <a:lnTo>
                    <a:pt x="1163895" y="371861"/>
                  </a:lnTo>
                  <a:lnTo>
                    <a:pt x="1163248" y="379876"/>
                  </a:lnTo>
                  <a:lnTo>
                    <a:pt x="1194516" y="416630"/>
                  </a:lnTo>
                  <a:lnTo>
                    <a:pt x="1238835" y="432197"/>
                  </a:lnTo>
                  <a:lnTo>
                    <a:pt x="1230417" y="456161"/>
                  </a:lnTo>
                  <a:lnTo>
                    <a:pt x="1239571" y="456161"/>
                  </a:lnTo>
                  <a:lnTo>
                    <a:pt x="1258408" y="452532"/>
                  </a:lnTo>
                  <a:lnTo>
                    <a:pt x="1182594" y="363416"/>
                  </a:lnTo>
                  <a:lnTo>
                    <a:pt x="1174579" y="362770"/>
                  </a:lnTo>
                  <a:close/>
                </a:path>
                <a:path w="1258570" h="474979">
                  <a:moveTo>
                    <a:pt x="1232226" y="431709"/>
                  </a:moveTo>
                  <a:lnTo>
                    <a:pt x="1210848" y="435827"/>
                  </a:lnTo>
                  <a:lnTo>
                    <a:pt x="1224955" y="452409"/>
                  </a:lnTo>
                  <a:lnTo>
                    <a:pt x="1232226" y="431709"/>
                  </a:lnTo>
                  <a:close/>
                </a:path>
                <a:path w="1258570" h="474979">
                  <a:moveTo>
                    <a:pt x="1237447" y="431709"/>
                  </a:moveTo>
                  <a:lnTo>
                    <a:pt x="1232226" y="431709"/>
                  </a:lnTo>
                  <a:lnTo>
                    <a:pt x="1224955" y="452409"/>
                  </a:lnTo>
                  <a:lnTo>
                    <a:pt x="1231735" y="452409"/>
                  </a:lnTo>
                  <a:lnTo>
                    <a:pt x="1238835" y="432197"/>
                  </a:lnTo>
                  <a:lnTo>
                    <a:pt x="1237447" y="431709"/>
                  </a:lnTo>
                  <a:close/>
                </a:path>
                <a:path w="1258570" h="474979">
                  <a:moveTo>
                    <a:pt x="8417" y="0"/>
                  </a:moveTo>
                  <a:lnTo>
                    <a:pt x="0" y="23964"/>
                  </a:lnTo>
                  <a:lnTo>
                    <a:pt x="1186100" y="440594"/>
                  </a:lnTo>
                  <a:lnTo>
                    <a:pt x="1210848" y="435827"/>
                  </a:lnTo>
                  <a:lnTo>
                    <a:pt x="1194516" y="416630"/>
                  </a:lnTo>
                  <a:lnTo>
                    <a:pt x="8417" y="0"/>
                  </a:lnTo>
                  <a:close/>
                </a:path>
                <a:path w="1258570" h="474979">
                  <a:moveTo>
                    <a:pt x="1194516" y="416630"/>
                  </a:moveTo>
                  <a:lnTo>
                    <a:pt x="1210848" y="435827"/>
                  </a:lnTo>
                  <a:lnTo>
                    <a:pt x="1232226" y="431709"/>
                  </a:lnTo>
                  <a:lnTo>
                    <a:pt x="1237447" y="431709"/>
                  </a:lnTo>
                  <a:lnTo>
                    <a:pt x="1194516" y="4166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80160" y="3483864"/>
              <a:ext cx="676655" cy="234696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1320728" y="3542994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508266" y="31750"/>
                  </a:moveTo>
                  <a:lnTo>
                    <a:pt x="457466" y="31750"/>
                  </a:lnTo>
                  <a:lnTo>
                    <a:pt x="457466" y="44450"/>
                  </a:lnTo>
                  <a:lnTo>
                    <a:pt x="444766" y="44450"/>
                  </a:lnTo>
                  <a:lnTo>
                    <a:pt x="444766" y="76199"/>
                  </a:lnTo>
                  <a:lnTo>
                    <a:pt x="520966" y="38100"/>
                  </a:lnTo>
                  <a:lnTo>
                    <a:pt x="508266" y="31750"/>
                  </a:lnTo>
                  <a:close/>
                </a:path>
                <a:path w="521335" h="76200">
                  <a:moveTo>
                    <a:pt x="444766" y="31750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444766" y="44450"/>
                  </a:lnTo>
                  <a:lnTo>
                    <a:pt x="444766" y="31750"/>
                  </a:lnTo>
                  <a:close/>
                </a:path>
                <a:path w="521335" h="76200">
                  <a:moveTo>
                    <a:pt x="457466" y="31750"/>
                  </a:moveTo>
                  <a:lnTo>
                    <a:pt x="444766" y="31750"/>
                  </a:lnTo>
                  <a:lnTo>
                    <a:pt x="444766" y="44450"/>
                  </a:lnTo>
                  <a:lnTo>
                    <a:pt x="457466" y="44450"/>
                  </a:lnTo>
                  <a:lnTo>
                    <a:pt x="457466" y="31750"/>
                  </a:lnTo>
                  <a:close/>
                </a:path>
                <a:path w="521335" h="76200">
                  <a:moveTo>
                    <a:pt x="444766" y="0"/>
                  </a:moveTo>
                  <a:lnTo>
                    <a:pt x="444766" y="31750"/>
                  </a:lnTo>
                  <a:lnTo>
                    <a:pt x="508266" y="31750"/>
                  </a:lnTo>
                  <a:lnTo>
                    <a:pt x="444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1210371" y="3334511"/>
            <a:ext cx="6343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75" dirty="0">
                <a:latin typeface="Calibri"/>
                <a:cs typeface="Calibri"/>
              </a:rPr>
              <a:t>Flattenin </a:t>
            </a:r>
            <a:r>
              <a:rPr sz="1100" spc="185" dirty="0">
                <a:latin typeface="Calibri"/>
                <a:cs typeface="Calibri"/>
              </a:rPr>
              <a:t>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26719" y="3566159"/>
            <a:ext cx="585470" cy="106680"/>
            <a:chOff x="426719" y="3566159"/>
            <a:chExt cx="585470" cy="106680"/>
          </a:xfrm>
        </p:grpSpPr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26719" y="3566159"/>
              <a:ext cx="585216" cy="106679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66768" y="3597370"/>
              <a:ext cx="494030" cy="3810"/>
            </a:xfrm>
            <a:custGeom>
              <a:avLst/>
              <a:gdLst/>
              <a:ahLst/>
              <a:cxnLst/>
              <a:rect l="l" t="t" r="r" b="b"/>
              <a:pathLst>
                <a:path w="494030" h="3810">
                  <a:moveTo>
                    <a:pt x="0" y="0"/>
                  </a:moveTo>
                  <a:lnTo>
                    <a:pt x="493833" y="318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97535" y="1722120"/>
            <a:ext cx="6014085" cy="3688079"/>
            <a:chOff x="97535" y="1722120"/>
            <a:chExt cx="6014085" cy="3688079"/>
          </a:xfrm>
        </p:grpSpPr>
        <p:pic>
          <p:nvPicPr>
            <p:cNvPr id="109" name="object 10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154935" y="2743200"/>
              <a:ext cx="1249680" cy="341375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2193996" y="2830261"/>
              <a:ext cx="1057910" cy="194945"/>
            </a:xfrm>
            <a:custGeom>
              <a:avLst/>
              <a:gdLst/>
              <a:ahLst/>
              <a:cxnLst/>
              <a:rect l="l" t="t" r="r" b="b"/>
              <a:pathLst>
                <a:path w="1057910" h="194944">
                  <a:moveTo>
                    <a:pt x="984517" y="42173"/>
                  </a:moveTo>
                  <a:lnTo>
                    <a:pt x="0" y="169367"/>
                  </a:lnTo>
                  <a:lnTo>
                    <a:pt x="3253" y="194557"/>
                  </a:lnTo>
                  <a:lnTo>
                    <a:pt x="987770" y="67363"/>
                  </a:lnTo>
                  <a:lnTo>
                    <a:pt x="1007735" y="51978"/>
                  </a:lnTo>
                  <a:lnTo>
                    <a:pt x="984517" y="42173"/>
                  </a:lnTo>
                  <a:close/>
                </a:path>
                <a:path w="1057910" h="194944">
                  <a:moveTo>
                    <a:pt x="1035554" y="36154"/>
                  </a:moveTo>
                  <a:lnTo>
                    <a:pt x="1031104" y="36154"/>
                  </a:lnTo>
                  <a:lnTo>
                    <a:pt x="1034357" y="61344"/>
                  </a:lnTo>
                  <a:lnTo>
                    <a:pt x="987770" y="67363"/>
                  </a:lnTo>
                  <a:lnTo>
                    <a:pt x="949548" y="96817"/>
                  </a:lnTo>
                  <a:lnTo>
                    <a:pt x="948516" y="104792"/>
                  </a:lnTo>
                  <a:lnTo>
                    <a:pt x="957078" y="115904"/>
                  </a:lnTo>
                  <a:lnTo>
                    <a:pt x="965052" y="116936"/>
                  </a:lnTo>
                  <a:lnTo>
                    <a:pt x="1057729" y="45519"/>
                  </a:lnTo>
                  <a:lnTo>
                    <a:pt x="1035554" y="36154"/>
                  </a:lnTo>
                  <a:close/>
                </a:path>
                <a:path w="1057910" h="194944">
                  <a:moveTo>
                    <a:pt x="1007735" y="51978"/>
                  </a:moveTo>
                  <a:lnTo>
                    <a:pt x="987770" y="67363"/>
                  </a:lnTo>
                  <a:lnTo>
                    <a:pt x="1034357" y="61344"/>
                  </a:lnTo>
                  <a:lnTo>
                    <a:pt x="1034242" y="60448"/>
                  </a:lnTo>
                  <a:lnTo>
                    <a:pt x="1027791" y="60448"/>
                  </a:lnTo>
                  <a:lnTo>
                    <a:pt x="1007735" y="51978"/>
                  </a:lnTo>
                  <a:close/>
                </a:path>
                <a:path w="1057910" h="194944">
                  <a:moveTo>
                    <a:pt x="1024981" y="38689"/>
                  </a:moveTo>
                  <a:lnTo>
                    <a:pt x="1007735" y="51978"/>
                  </a:lnTo>
                  <a:lnTo>
                    <a:pt x="1027791" y="60448"/>
                  </a:lnTo>
                  <a:lnTo>
                    <a:pt x="1024981" y="38689"/>
                  </a:lnTo>
                  <a:close/>
                </a:path>
                <a:path w="1057910" h="194944">
                  <a:moveTo>
                    <a:pt x="1031431" y="38689"/>
                  </a:moveTo>
                  <a:lnTo>
                    <a:pt x="1024981" y="38689"/>
                  </a:lnTo>
                  <a:lnTo>
                    <a:pt x="1027791" y="60448"/>
                  </a:lnTo>
                  <a:lnTo>
                    <a:pt x="1034242" y="60448"/>
                  </a:lnTo>
                  <a:lnTo>
                    <a:pt x="1031431" y="38689"/>
                  </a:lnTo>
                  <a:close/>
                </a:path>
                <a:path w="1057910" h="194944">
                  <a:moveTo>
                    <a:pt x="1031104" y="36154"/>
                  </a:moveTo>
                  <a:lnTo>
                    <a:pt x="984517" y="42173"/>
                  </a:lnTo>
                  <a:lnTo>
                    <a:pt x="1007735" y="51978"/>
                  </a:lnTo>
                  <a:lnTo>
                    <a:pt x="1024981" y="38689"/>
                  </a:lnTo>
                  <a:lnTo>
                    <a:pt x="1031431" y="38689"/>
                  </a:lnTo>
                  <a:lnTo>
                    <a:pt x="1031104" y="36154"/>
                  </a:lnTo>
                  <a:close/>
                </a:path>
                <a:path w="1057910" h="194944">
                  <a:moveTo>
                    <a:pt x="949944" y="0"/>
                  </a:moveTo>
                  <a:lnTo>
                    <a:pt x="942494" y="3026"/>
                  </a:lnTo>
                  <a:lnTo>
                    <a:pt x="937037" y="15949"/>
                  </a:lnTo>
                  <a:lnTo>
                    <a:pt x="940062" y="23399"/>
                  </a:lnTo>
                  <a:lnTo>
                    <a:pt x="984517" y="42173"/>
                  </a:lnTo>
                  <a:lnTo>
                    <a:pt x="1031104" y="36154"/>
                  </a:lnTo>
                  <a:lnTo>
                    <a:pt x="1035554" y="36154"/>
                  </a:lnTo>
                  <a:lnTo>
                    <a:pt x="9499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154935" y="2974848"/>
              <a:ext cx="1231391" cy="579120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2195362" y="2994872"/>
              <a:ext cx="1036955" cy="408305"/>
            </a:xfrm>
            <a:custGeom>
              <a:avLst/>
              <a:gdLst/>
              <a:ahLst/>
              <a:cxnLst/>
              <a:rect l="l" t="t" r="r" b="b"/>
              <a:pathLst>
                <a:path w="1036955" h="408304">
                  <a:moveTo>
                    <a:pt x="964563" y="374408"/>
                  </a:moveTo>
                  <a:lnTo>
                    <a:pt x="917084" y="383024"/>
                  </a:lnTo>
                  <a:lnTo>
                    <a:pt x="912505" y="389633"/>
                  </a:lnTo>
                  <a:lnTo>
                    <a:pt x="915009" y="403437"/>
                  </a:lnTo>
                  <a:lnTo>
                    <a:pt x="921618" y="408016"/>
                  </a:lnTo>
                  <a:lnTo>
                    <a:pt x="1018397" y="390455"/>
                  </a:lnTo>
                  <a:lnTo>
                    <a:pt x="1008717" y="390455"/>
                  </a:lnTo>
                  <a:lnTo>
                    <a:pt x="964563" y="374408"/>
                  </a:lnTo>
                  <a:close/>
                </a:path>
                <a:path w="1036955" h="408304">
                  <a:moveTo>
                    <a:pt x="989363" y="369908"/>
                  </a:moveTo>
                  <a:lnTo>
                    <a:pt x="964563" y="374408"/>
                  </a:lnTo>
                  <a:lnTo>
                    <a:pt x="1008717" y="390455"/>
                  </a:lnTo>
                  <a:lnTo>
                    <a:pt x="1010103" y="386642"/>
                  </a:lnTo>
                  <a:lnTo>
                    <a:pt x="1003291" y="386642"/>
                  </a:lnTo>
                  <a:lnTo>
                    <a:pt x="989363" y="369908"/>
                  </a:lnTo>
                  <a:close/>
                </a:path>
                <a:path w="1036955" h="408304">
                  <a:moveTo>
                    <a:pt x="953884" y="296466"/>
                  </a:moveTo>
                  <a:lnTo>
                    <a:pt x="943101" y="305440"/>
                  </a:lnTo>
                  <a:lnTo>
                    <a:pt x="942369" y="313447"/>
                  </a:lnTo>
                  <a:lnTo>
                    <a:pt x="973239" y="350536"/>
                  </a:lnTo>
                  <a:lnTo>
                    <a:pt x="1017393" y="366582"/>
                  </a:lnTo>
                  <a:lnTo>
                    <a:pt x="1008717" y="390455"/>
                  </a:lnTo>
                  <a:lnTo>
                    <a:pt x="1018397" y="390455"/>
                  </a:lnTo>
                  <a:lnTo>
                    <a:pt x="1036741" y="387126"/>
                  </a:lnTo>
                  <a:lnTo>
                    <a:pt x="961891" y="297199"/>
                  </a:lnTo>
                  <a:lnTo>
                    <a:pt x="953884" y="296466"/>
                  </a:lnTo>
                  <a:close/>
                </a:path>
                <a:path w="1036955" h="408304">
                  <a:moveTo>
                    <a:pt x="1010785" y="366021"/>
                  </a:moveTo>
                  <a:lnTo>
                    <a:pt x="989363" y="369908"/>
                  </a:lnTo>
                  <a:lnTo>
                    <a:pt x="1003291" y="386642"/>
                  </a:lnTo>
                  <a:lnTo>
                    <a:pt x="1010785" y="366021"/>
                  </a:lnTo>
                  <a:close/>
                </a:path>
                <a:path w="1036955" h="408304">
                  <a:moveTo>
                    <a:pt x="1015848" y="366021"/>
                  </a:moveTo>
                  <a:lnTo>
                    <a:pt x="1010785" y="366021"/>
                  </a:lnTo>
                  <a:lnTo>
                    <a:pt x="1003291" y="386642"/>
                  </a:lnTo>
                  <a:lnTo>
                    <a:pt x="1010103" y="386642"/>
                  </a:lnTo>
                  <a:lnTo>
                    <a:pt x="1017393" y="366582"/>
                  </a:lnTo>
                  <a:lnTo>
                    <a:pt x="1015848" y="366021"/>
                  </a:lnTo>
                  <a:close/>
                </a:path>
                <a:path w="1036955" h="408304">
                  <a:moveTo>
                    <a:pt x="8676" y="0"/>
                  </a:moveTo>
                  <a:lnTo>
                    <a:pt x="0" y="23872"/>
                  </a:lnTo>
                  <a:lnTo>
                    <a:pt x="964563" y="374408"/>
                  </a:lnTo>
                  <a:lnTo>
                    <a:pt x="989363" y="369908"/>
                  </a:lnTo>
                  <a:lnTo>
                    <a:pt x="973239" y="350536"/>
                  </a:lnTo>
                  <a:lnTo>
                    <a:pt x="8676" y="0"/>
                  </a:lnTo>
                  <a:close/>
                </a:path>
                <a:path w="1036955" h="408304">
                  <a:moveTo>
                    <a:pt x="973239" y="350536"/>
                  </a:moveTo>
                  <a:lnTo>
                    <a:pt x="989363" y="369908"/>
                  </a:lnTo>
                  <a:lnTo>
                    <a:pt x="1010785" y="366021"/>
                  </a:lnTo>
                  <a:lnTo>
                    <a:pt x="1015848" y="366021"/>
                  </a:lnTo>
                  <a:lnTo>
                    <a:pt x="973239" y="35053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151887" y="2983992"/>
              <a:ext cx="1252727" cy="1118616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2191355" y="3003423"/>
              <a:ext cx="1059180" cy="925830"/>
            </a:xfrm>
            <a:custGeom>
              <a:avLst/>
              <a:gdLst/>
              <a:ahLst/>
              <a:cxnLst/>
              <a:rect l="l" t="t" r="r" b="b"/>
              <a:pathLst>
                <a:path w="1059180" h="925829">
                  <a:moveTo>
                    <a:pt x="948994" y="878578"/>
                  </a:moveTo>
                  <a:lnTo>
                    <a:pt x="942342" y="883095"/>
                  </a:lnTo>
                  <a:lnTo>
                    <a:pt x="939708" y="896875"/>
                  </a:lnTo>
                  <a:lnTo>
                    <a:pt x="944225" y="903527"/>
                  </a:lnTo>
                  <a:lnTo>
                    <a:pt x="1059148" y="925490"/>
                  </a:lnTo>
                  <a:lnTo>
                    <a:pt x="1056785" y="918497"/>
                  </a:lnTo>
                  <a:lnTo>
                    <a:pt x="1031796" y="918497"/>
                  </a:lnTo>
                  <a:lnTo>
                    <a:pt x="996391" y="887637"/>
                  </a:lnTo>
                  <a:lnTo>
                    <a:pt x="948994" y="878578"/>
                  </a:lnTo>
                  <a:close/>
                </a:path>
                <a:path w="1059180" h="925829">
                  <a:moveTo>
                    <a:pt x="996391" y="887637"/>
                  </a:moveTo>
                  <a:lnTo>
                    <a:pt x="1031796" y="918497"/>
                  </a:lnTo>
                  <a:lnTo>
                    <a:pt x="1036591" y="912995"/>
                  </a:lnTo>
                  <a:lnTo>
                    <a:pt x="1028117" y="912995"/>
                  </a:lnTo>
                  <a:lnTo>
                    <a:pt x="1021148" y="892369"/>
                  </a:lnTo>
                  <a:lnTo>
                    <a:pt x="996391" y="887637"/>
                  </a:lnTo>
                  <a:close/>
                </a:path>
                <a:path w="1059180" h="925829">
                  <a:moveTo>
                    <a:pt x="1014492" y="811076"/>
                  </a:moveTo>
                  <a:lnTo>
                    <a:pt x="1001203" y="815567"/>
                  </a:lnTo>
                  <a:lnTo>
                    <a:pt x="997635" y="822773"/>
                  </a:lnTo>
                  <a:lnTo>
                    <a:pt x="1013081" y="868491"/>
                  </a:lnTo>
                  <a:lnTo>
                    <a:pt x="1048485" y="899350"/>
                  </a:lnTo>
                  <a:lnTo>
                    <a:pt x="1031796" y="918497"/>
                  </a:lnTo>
                  <a:lnTo>
                    <a:pt x="1056785" y="918497"/>
                  </a:lnTo>
                  <a:lnTo>
                    <a:pt x="1021699" y="814644"/>
                  </a:lnTo>
                  <a:lnTo>
                    <a:pt x="1014492" y="811076"/>
                  </a:lnTo>
                  <a:close/>
                </a:path>
                <a:path w="1059180" h="925829">
                  <a:moveTo>
                    <a:pt x="1021148" y="892369"/>
                  </a:moveTo>
                  <a:lnTo>
                    <a:pt x="1028117" y="912995"/>
                  </a:lnTo>
                  <a:lnTo>
                    <a:pt x="1042532" y="896456"/>
                  </a:lnTo>
                  <a:lnTo>
                    <a:pt x="1021148" y="892369"/>
                  </a:lnTo>
                  <a:close/>
                </a:path>
                <a:path w="1059180" h="925829">
                  <a:moveTo>
                    <a:pt x="1013081" y="868491"/>
                  </a:moveTo>
                  <a:lnTo>
                    <a:pt x="1021148" y="892369"/>
                  </a:lnTo>
                  <a:lnTo>
                    <a:pt x="1042532" y="896456"/>
                  </a:lnTo>
                  <a:lnTo>
                    <a:pt x="1028117" y="912995"/>
                  </a:lnTo>
                  <a:lnTo>
                    <a:pt x="1036591" y="912995"/>
                  </a:lnTo>
                  <a:lnTo>
                    <a:pt x="1048485" y="899350"/>
                  </a:lnTo>
                  <a:lnTo>
                    <a:pt x="1013081" y="868491"/>
                  </a:lnTo>
                  <a:close/>
                </a:path>
                <a:path w="1059180" h="925829">
                  <a:moveTo>
                    <a:pt x="16690" y="0"/>
                  </a:moveTo>
                  <a:lnTo>
                    <a:pt x="0" y="19147"/>
                  </a:lnTo>
                  <a:lnTo>
                    <a:pt x="996391" y="887637"/>
                  </a:lnTo>
                  <a:lnTo>
                    <a:pt x="1021148" y="892369"/>
                  </a:lnTo>
                  <a:lnTo>
                    <a:pt x="1013081" y="868491"/>
                  </a:lnTo>
                  <a:lnTo>
                    <a:pt x="166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121408" y="3002280"/>
              <a:ext cx="1261871" cy="1560576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2161548" y="3023251"/>
              <a:ext cx="1069975" cy="1368425"/>
            </a:xfrm>
            <a:custGeom>
              <a:avLst/>
              <a:gdLst/>
              <a:ahLst/>
              <a:cxnLst/>
              <a:rect l="l" t="t" r="r" b="b"/>
              <a:pathLst>
                <a:path w="1069975" h="1368425">
                  <a:moveTo>
                    <a:pt x="970640" y="1301080"/>
                  </a:moveTo>
                  <a:lnTo>
                    <a:pt x="963248" y="1304245"/>
                  </a:lnTo>
                  <a:lnTo>
                    <a:pt x="958033" y="1317268"/>
                  </a:lnTo>
                  <a:lnTo>
                    <a:pt x="961198" y="1324660"/>
                  </a:lnTo>
                  <a:lnTo>
                    <a:pt x="1069816" y="1368154"/>
                  </a:lnTo>
                  <a:lnTo>
                    <a:pt x="1068191" y="1356081"/>
                  </a:lnTo>
                  <a:lnTo>
                    <a:pt x="1044310" y="1356081"/>
                  </a:lnTo>
                  <a:lnTo>
                    <a:pt x="1015436" y="1319018"/>
                  </a:lnTo>
                  <a:lnTo>
                    <a:pt x="970640" y="1301080"/>
                  </a:lnTo>
                  <a:close/>
                </a:path>
                <a:path w="1069975" h="1368425">
                  <a:moveTo>
                    <a:pt x="1015436" y="1319018"/>
                  </a:moveTo>
                  <a:lnTo>
                    <a:pt x="1044310" y="1356081"/>
                  </a:lnTo>
                  <a:lnTo>
                    <a:pt x="1052161" y="1349965"/>
                  </a:lnTo>
                  <a:lnTo>
                    <a:pt x="1041739" y="1349965"/>
                  </a:lnTo>
                  <a:lnTo>
                    <a:pt x="1038835" y="1328388"/>
                  </a:lnTo>
                  <a:lnTo>
                    <a:pt x="1015436" y="1319018"/>
                  </a:lnTo>
                  <a:close/>
                </a:path>
                <a:path w="1069975" h="1368425">
                  <a:moveTo>
                    <a:pt x="1047817" y="1247320"/>
                  </a:moveTo>
                  <a:lnTo>
                    <a:pt x="1033914" y="1249191"/>
                  </a:lnTo>
                  <a:lnTo>
                    <a:pt x="1029037" y="1255585"/>
                  </a:lnTo>
                  <a:lnTo>
                    <a:pt x="1035473" y="1303408"/>
                  </a:lnTo>
                  <a:lnTo>
                    <a:pt x="1064347" y="1340471"/>
                  </a:lnTo>
                  <a:lnTo>
                    <a:pt x="1044310" y="1356081"/>
                  </a:lnTo>
                  <a:lnTo>
                    <a:pt x="1068191" y="1356081"/>
                  </a:lnTo>
                  <a:lnTo>
                    <a:pt x="1054211" y="1252197"/>
                  </a:lnTo>
                  <a:lnTo>
                    <a:pt x="1047817" y="1247320"/>
                  </a:lnTo>
                  <a:close/>
                </a:path>
                <a:path w="1069975" h="1368425">
                  <a:moveTo>
                    <a:pt x="1038835" y="1328388"/>
                  </a:moveTo>
                  <a:lnTo>
                    <a:pt x="1041739" y="1349965"/>
                  </a:lnTo>
                  <a:lnTo>
                    <a:pt x="1059046" y="1336481"/>
                  </a:lnTo>
                  <a:lnTo>
                    <a:pt x="1038835" y="1328388"/>
                  </a:lnTo>
                  <a:close/>
                </a:path>
                <a:path w="1069975" h="1368425">
                  <a:moveTo>
                    <a:pt x="1035473" y="1303408"/>
                  </a:moveTo>
                  <a:lnTo>
                    <a:pt x="1038835" y="1328388"/>
                  </a:lnTo>
                  <a:lnTo>
                    <a:pt x="1059046" y="1336481"/>
                  </a:lnTo>
                  <a:lnTo>
                    <a:pt x="1041739" y="1349965"/>
                  </a:lnTo>
                  <a:lnTo>
                    <a:pt x="1052161" y="1349965"/>
                  </a:lnTo>
                  <a:lnTo>
                    <a:pt x="1064347" y="1340471"/>
                  </a:lnTo>
                  <a:lnTo>
                    <a:pt x="1035473" y="1303408"/>
                  </a:lnTo>
                  <a:close/>
                </a:path>
                <a:path w="1069975" h="1368425">
                  <a:moveTo>
                    <a:pt x="20038" y="0"/>
                  </a:moveTo>
                  <a:lnTo>
                    <a:pt x="0" y="15610"/>
                  </a:lnTo>
                  <a:lnTo>
                    <a:pt x="1015436" y="1319018"/>
                  </a:lnTo>
                  <a:lnTo>
                    <a:pt x="1038835" y="1328388"/>
                  </a:lnTo>
                  <a:lnTo>
                    <a:pt x="1035473" y="1303408"/>
                  </a:lnTo>
                  <a:lnTo>
                    <a:pt x="200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151887" y="2776728"/>
              <a:ext cx="1243584" cy="905256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2192388" y="2908664"/>
              <a:ext cx="1049655" cy="713105"/>
            </a:xfrm>
            <a:custGeom>
              <a:avLst/>
              <a:gdLst/>
              <a:ahLst/>
              <a:cxnLst/>
              <a:rect l="l" t="t" r="r" b="b"/>
              <a:pathLst>
                <a:path w="1049655" h="713104">
                  <a:moveTo>
                    <a:pt x="1007315" y="28177"/>
                  </a:moveTo>
                  <a:lnTo>
                    <a:pt x="982164" y="29816"/>
                  </a:lnTo>
                  <a:lnTo>
                    <a:pt x="0" y="691893"/>
                  </a:lnTo>
                  <a:lnTo>
                    <a:pt x="14197" y="712955"/>
                  </a:lnTo>
                  <a:lnTo>
                    <a:pt x="996360" y="50878"/>
                  </a:lnTo>
                  <a:lnTo>
                    <a:pt x="1007315" y="28177"/>
                  </a:lnTo>
                  <a:close/>
                </a:path>
                <a:path w="1049655" h="713104">
                  <a:moveTo>
                    <a:pt x="1047394" y="3562"/>
                  </a:moveTo>
                  <a:lnTo>
                    <a:pt x="1021110" y="3562"/>
                  </a:lnTo>
                  <a:lnTo>
                    <a:pt x="1035307" y="24624"/>
                  </a:lnTo>
                  <a:lnTo>
                    <a:pt x="996360" y="50878"/>
                  </a:lnTo>
                  <a:lnTo>
                    <a:pt x="975389" y="94336"/>
                  </a:lnTo>
                  <a:lnTo>
                    <a:pt x="978039" y="101928"/>
                  </a:lnTo>
                  <a:lnTo>
                    <a:pt x="990673" y="108026"/>
                  </a:lnTo>
                  <a:lnTo>
                    <a:pt x="998265" y="105375"/>
                  </a:lnTo>
                  <a:lnTo>
                    <a:pt x="1047394" y="3562"/>
                  </a:lnTo>
                  <a:close/>
                </a:path>
                <a:path w="1049655" h="713104">
                  <a:moveTo>
                    <a:pt x="1024486" y="8569"/>
                  </a:moveTo>
                  <a:lnTo>
                    <a:pt x="1016777" y="8569"/>
                  </a:lnTo>
                  <a:lnTo>
                    <a:pt x="1029040" y="26762"/>
                  </a:lnTo>
                  <a:lnTo>
                    <a:pt x="1007315" y="28177"/>
                  </a:lnTo>
                  <a:lnTo>
                    <a:pt x="996360" y="50878"/>
                  </a:lnTo>
                  <a:lnTo>
                    <a:pt x="1035307" y="24624"/>
                  </a:lnTo>
                  <a:lnTo>
                    <a:pt x="1024486" y="8569"/>
                  </a:lnTo>
                  <a:close/>
                </a:path>
                <a:path w="1049655" h="713104">
                  <a:moveTo>
                    <a:pt x="1049113" y="0"/>
                  </a:moveTo>
                  <a:lnTo>
                    <a:pt x="932359" y="7607"/>
                  </a:lnTo>
                  <a:lnTo>
                    <a:pt x="927055" y="13651"/>
                  </a:lnTo>
                  <a:lnTo>
                    <a:pt x="927967" y="27649"/>
                  </a:lnTo>
                  <a:lnTo>
                    <a:pt x="934011" y="32952"/>
                  </a:lnTo>
                  <a:lnTo>
                    <a:pt x="982164" y="29816"/>
                  </a:lnTo>
                  <a:lnTo>
                    <a:pt x="1021110" y="3562"/>
                  </a:lnTo>
                  <a:lnTo>
                    <a:pt x="1047394" y="3562"/>
                  </a:lnTo>
                  <a:lnTo>
                    <a:pt x="1049113" y="0"/>
                  </a:lnTo>
                  <a:close/>
                </a:path>
                <a:path w="1049655" h="713104">
                  <a:moveTo>
                    <a:pt x="1021110" y="3562"/>
                  </a:moveTo>
                  <a:lnTo>
                    <a:pt x="982164" y="29816"/>
                  </a:lnTo>
                  <a:lnTo>
                    <a:pt x="1007315" y="28177"/>
                  </a:lnTo>
                  <a:lnTo>
                    <a:pt x="1016777" y="8569"/>
                  </a:lnTo>
                  <a:lnTo>
                    <a:pt x="1024486" y="8569"/>
                  </a:lnTo>
                  <a:lnTo>
                    <a:pt x="1021110" y="3562"/>
                  </a:lnTo>
                  <a:close/>
                </a:path>
                <a:path w="1049655" h="713104">
                  <a:moveTo>
                    <a:pt x="1016777" y="8569"/>
                  </a:moveTo>
                  <a:lnTo>
                    <a:pt x="1007315" y="28177"/>
                  </a:lnTo>
                  <a:lnTo>
                    <a:pt x="1029040" y="26762"/>
                  </a:lnTo>
                  <a:lnTo>
                    <a:pt x="1016777" y="856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142743" y="3203448"/>
              <a:ext cx="1243583" cy="463295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2192477" y="3304895"/>
              <a:ext cx="1040130" cy="303530"/>
            </a:xfrm>
            <a:custGeom>
              <a:avLst/>
              <a:gdLst/>
              <a:ahLst/>
              <a:cxnLst/>
              <a:rect l="l" t="t" r="r" b="b"/>
              <a:pathLst>
                <a:path w="1040130" h="303529">
                  <a:moveTo>
                    <a:pt x="966517" y="37909"/>
                  </a:moveTo>
                  <a:lnTo>
                    <a:pt x="0" y="278458"/>
                  </a:lnTo>
                  <a:lnTo>
                    <a:pt x="6135" y="303107"/>
                  </a:lnTo>
                  <a:lnTo>
                    <a:pt x="972651" y="62557"/>
                  </a:lnTo>
                  <a:lnTo>
                    <a:pt x="990711" y="44974"/>
                  </a:lnTo>
                  <a:lnTo>
                    <a:pt x="966517" y="37909"/>
                  </a:lnTo>
                  <a:close/>
                </a:path>
                <a:path w="1040130" h="303529">
                  <a:moveTo>
                    <a:pt x="1018272" y="26563"/>
                  </a:moveTo>
                  <a:lnTo>
                    <a:pt x="1012103" y="26563"/>
                  </a:lnTo>
                  <a:lnTo>
                    <a:pt x="1018237" y="51211"/>
                  </a:lnTo>
                  <a:lnTo>
                    <a:pt x="972651" y="62557"/>
                  </a:lnTo>
                  <a:lnTo>
                    <a:pt x="938076" y="96217"/>
                  </a:lnTo>
                  <a:lnTo>
                    <a:pt x="937968" y="104258"/>
                  </a:lnTo>
                  <a:lnTo>
                    <a:pt x="947754" y="114310"/>
                  </a:lnTo>
                  <a:lnTo>
                    <a:pt x="955794" y="114418"/>
                  </a:lnTo>
                  <a:lnTo>
                    <a:pt x="1039628" y="32800"/>
                  </a:lnTo>
                  <a:lnTo>
                    <a:pt x="1018272" y="26563"/>
                  </a:lnTo>
                  <a:close/>
                </a:path>
                <a:path w="1040130" h="303529">
                  <a:moveTo>
                    <a:pt x="990711" y="44974"/>
                  </a:moveTo>
                  <a:lnTo>
                    <a:pt x="972651" y="62557"/>
                  </a:lnTo>
                  <a:lnTo>
                    <a:pt x="1018237" y="51211"/>
                  </a:lnTo>
                  <a:lnTo>
                    <a:pt x="1018204" y="51078"/>
                  </a:lnTo>
                  <a:lnTo>
                    <a:pt x="1011609" y="51078"/>
                  </a:lnTo>
                  <a:lnTo>
                    <a:pt x="990711" y="44974"/>
                  </a:lnTo>
                  <a:close/>
                </a:path>
                <a:path w="1040130" h="303529">
                  <a:moveTo>
                    <a:pt x="1006311" y="29787"/>
                  </a:moveTo>
                  <a:lnTo>
                    <a:pt x="990711" y="44974"/>
                  </a:lnTo>
                  <a:lnTo>
                    <a:pt x="1011609" y="51078"/>
                  </a:lnTo>
                  <a:lnTo>
                    <a:pt x="1006311" y="29787"/>
                  </a:lnTo>
                  <a:close/>
                </a:path>
                <a:path w="1040130" h="303529">
                  <a:moveTo>
                    <a:pt x="1012906" y="29787"/>
                  </a:moveTo>
                  <a:lnTo>
                    <a:pt x="1006311" y="29787"/>
                  </a:lnTo>
                  <a:lnTo>
                    <a:pt x="1011609" y="51078"/>
                  </a:lnTo>
                  <a:lnTo>
                    <a:pt x="1018204" y="51078"/>
                  </a:lnTo>
                  <a:lnTo>
                    <a:pt x="1012906" y="29787"/>
                  </a:lnTo>
                  <a:close/>
                </a:path>
                <a:path w="1040130" h="303529">
                  <a:moveTo>
                    <a:pt x="1012103" y="26563"/>
                  </a:moveTo>
                  <a:lnTo>
                    <a:pt x="966517" y="37909"/>
                  </a:lnTo>
                  <a:lnTo>
                    <a:pt x="990711" y="44974"/>
                  </a:lnTo>
                  <a:lnTo>
                    <a:pt x="1006311" y="29787"/>
                  </a:lnTo>
                  <a:lnTo>
                    <a:pt x="1012906" y="29787"/>
                  </a:lnTo>
                  <a:lnTo>
                    <a:pt x="1012103" y="26563"/>
                  </a:lnTo>
                  <a:close/>
                </a:path>
                <a:path w="1040130" h="303529">
                  <a:moveTo>
                    <a:pt x="927318" y="0"/>
                  </a:moveTo>
                  <a:lnTo>
                    <a:pt x="920266" y="3863"/>
                  </a:lnTo>
                  <a:lnTo>
                    <a:pt x="916332" y="17329"/>
                  </a:lnTo>
                  <a:lnTo>
                    <a:pt x="920197" y="24381"/>
                  </a:lnTo>
                  <a:lnTo>
                    <a:pt x="966517" y="37909"/>
                  </a:lnTo>
                  <a:lnTo>
                    <a:pt x="1012103" y="26563"/>
                  </a:lnTo>
                  <a:lnTo>
                    <a:pt x="1018272" y="26563"/>
                  </a:lnTo>
                  <a:lnTo>
                    <a:pt x="9273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2148840" y="3532632"/>
              <a:ext cx="1261872" cy="54254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2195831" y="3552042"/>
              <a:ext cx="1062355" cy="376555"/>
            </a:xfrm>
            <a:custGeom>
              <a:avLst/>
              <a:gdLst/>
              <a:ahLst/>
              <a:cxnLst/>
              <a:rect l="l" t="t" r="r" b="b"/>
              <a:pathLst>
                <a:path w="1062354" h="376554">
                  <a:moveTo>
                    <a:pt x="989460" y="340761"/>
                  </a:moveTo>
                  <a:lnTo>
                    <a:pt x="942352" y="351218"/>
                  </a:lnTo>
                  <a:lnTo>
                    <a:pt x="938033" y="358001"/>
                  </a:lnTo>
                  <a:lnTo>
                    <a:pt x="941073" y="371695"/>
                  </a:lnTo>
                  <a:lnTo>
                    <a:pt x="947855" y="376015"/>
                  </a:lnTo>
                  <a:lnTo>
                    <a:pt x="1042184" y="355076"/>
                  </a:lnTo>
                  <a:lnTo>
                    <a:pt x="1034202" y="355076"/>
                  </a:lnTo>
                  <a:lnTo>
                    <a:pt x="989460" y="340761"/>
                  </a:lnTo>
                  <a:close/>
                </a:path>
                <a:path w="1062354" h="376554">
                  <a:moveTo>
                    <a:pt x="1014066" y="335300"/>
                  </a:moveTo>
                  <a:lnTo>
                    <a:pt x="989460" y="340761"/>
                  </a:lnTo>
                  <a:lnTo>
                    <a:pt x="1034202" y="355076"/>
                  </a:lnTo>
                  <a:lnTo>
                    <a:pt x="1035354" y="351478"/>
                  </a:lnTo>
                  <a:lnTo>
                    <a:pt x="1028635" y="351478"/>
                  </a:lnTo>
                  <a:lnTo>
                    <a:pt x="1014066" y="335300"/>
                  </a:lnTo>
                  <a:close/>
                </a:path>
                <a:path w="1062354" h="376554">
                  <a:moveTo>
                    <a:pt x="975756" y="263293"/>
                  </a:moveTo>
                  <a:lnTo>
                    <a:pt x="965330" y="272680"/>
                  </a:lnTo>
                  <a:lnTo>
                    <a:pt x="964910" y="280710"/>
                  </a:lnTo>
                  <a:lnTo>
                    <a:pt x="997200" y="316569"/>
                  </a:lnTo>
                  <a:lnTo>
                    <a:pt x="1041943" y="330884"/>
                  </a:lnTo>
                  <a:lnTo>
                    <a:pt x="1034202" y="355076"/>
                  </a:lnTo>
                  <a:lnTo>
                    <a:pt x="1042184" y="355076"/>
                  </a:lnTo>
                  <a:lnTo>
                    <a:pt x="1062078" y="350660"/>
                  </a:lnTo>
                  <a:lnTo>
                    <a:pt x="983786" y="263714"/>
                  </a:lnTo>
                  <a:lnTo>
                    <a:pt x="975756" y="263293"/>
                  </a:lnTo>
                  <a:close/>
                </a:path>
                <a:path w="1062354" h="376554">
                  <a:moveTo>
                    <a:pt x="1035320" y="330582"/>
                  </a:moveTo>
                  <a:lnTo>
                    <a:pt x="1014066" y="335300"/>
                  </a:lnTo>
                  <a:lnTo>
                    <a:pt x="1028635" y="351478"/>
                  </a:lnTo>
                  <a:lnTo>
                    <a:pt x="1035320" y="330582"/>
                  </a:lnTo>
                  <a:close/>
                </a:path>
                <a:path w="1062354" h="376554">
                  <a:moveTo>
                    <a:pt x="1040998" y="330582"/>
                  </a:moveTo>
                  <a:lnTo>
                    <a:pt x="1035320" y="330582"/>
                  </a:lnTo>
                  <a:lnTo>
                    <a:pt x="1028635" y="351478"/>
                  </a:lnTo>
                  <a:lnTo>
                    <a:pt x="1035354" y="351478"/>
                  </a:lnTo>
                  <a:lnTo>
                    <a:pt x="1041943" y="330884"/>
                  </a:lnTo>
                  <a:lnTo>
                    <a:pt x="1040998" y="330582"/>
                  </a:lnTo>
                  <a:close/>
                </a:path>
                <a:path w="1062354" h="376554">
                  <a:moveTo>
                    <a:pt x="7739" y="0"/>
                  </a:moveTo>
                  <a:lnTo>
                    <a:pt x="0" y="24192"/>
                  </a:lnTo>
                  <a:lnTo>
                    <a:pt x="989460" y="340761"/>
                  </a:lnTo>
                  <a:lnTo>
                    <a:pt x="1014066" y="335300"/>
                  </a:lnTo>
                  <a:lnTo>
                    <a:pt x="997200" y="316569"/>
                  </a:lnTo>
                  <a:lnTo>
                    <a:pt x="7739" y="0"/>
                  </a:lnTo>
                  <a:close/>
                </a:path>
                <a:path w="1062354" h="376554">
                  <a:moveTo>
                    <a:pt x="997200" y="316569"/>
                  </a:moveTo>
                  <a:lnTo>
                    <a:pt x="1014066" y="335300"/>
                  </a:lnTo>
                  <a:lnTo>
                    <a:pt x="1035320" y="330582"/>
                  </a:lnTo>
                  <a:lnTo>
                    <a:pt x="1040998" y="330582"/>
                  </a:lnTo>
                  <a:lnTo>
                    <a:pt x="997200" y="31656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3" name="object 12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2133600" y="3596640"/>
              <a:ext cx="1277112" cy="960119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2174612" y="3615216"/>
              <a:ext cx="1083310" cy="770255"/>
            </a:xfrm>
            <a:custGeom>
              <a:avLst/>
              <a:gdLst/>
              <a:ahLst/>
              <a:cxnLst/>
              <a:rect l="l" t="t" r="r" b="b"/>
              <a:pathLst>
                <a:path w="1083310" h="770254">
                  <a:moveTo>
                    <a:pt x="968922" y="734498"/>
                  </a:moveTo>
                  <a:lnTo>
                    <a:pt x="962765" y="739670"/>
                  </a:lnTo>
                  <a:lnTo>
                    <a:pt x="961552" y="753647"/>
                  </a:lnTo>
                  <a:lnTo>
                    <a:pt x="966725" y="759802"/>
                  </a:lnTo>
                  <a:lnTo>
                    <a:pt x="1083288" y="769924"/>
                  </a:lnTo>
                  <a:lnTo>
                    <a:pt x="1081388" y="765760"/>
                  </a:lnTo>
                  <a:lnTo>
                    <a:pt x="1055367" y="765760"/>
                  </a:lnTo>
                  <a:lnTo>
                    <a:pt x="1016995" y="738672"/>
                  </a:lnTo>
                  <a:lnTo>
                    <a:pt x="968922" y="734498"/>
                  </a:lnTo>
                  <a:close/>
                </a:path>
                <a:path w="1083310" h="770254">
                  <a:moveTo>
                    <a:pt x="1016995" y="738672"/>
                  </a:moveTo>
                  <a:lnTo>
                    <a:pt x="1055367" y="765760"/>
                  </a:lnTo>
                  <a:lnTo>
                    <a:pt x="1058967" y="760660"/>
                  </a:lnTo>
                  <a:lnTo>
                    <a:pt x="1051143" y="760660"/>
                  </a:lnTo>
                  <a:lnTo>
                    <a:pt x="1042106" y="740853"/>
                  </a:lnTo>
                  <a:lnTo>
                    <a:pt x="1016995" y="738672"/>
                  </a:lnTo>
                  <a:close/>
                </a:path>
                <a:path w="1083310" h="770254">
                  <a:moveTo>
                    <a:pt x="1027189" y="660664"/>
                  </a:moveTo>
                  <a:lnTo>
                    <a:pt x="1014427" y="666487"/>
                  </a:lnTo>
                  <a:lnTo>
                    <a:pt x="1011614" y="674020"/>
                  </a:lnTo>
                  <a:lnTo>
                    <a:pt x="1031644" y="717923"/>
                  </a:lnTo>
                  <a:lnTo>
                    <a:pt x="1070015" y="745009"/>
                  </a:lnTo>
                  <a:lnTo>
                    <a:pt x="1055367" y="765760"/>
                  </a:lnTo>
                  <a:lnTo>
                    <a:pt x="1081388" y="765760"/>
                  </a:lnTo>
                  <a:lnTo>
                    <a:pt x="1034723" y="663477"/>
                  </a:lnTo>
                  <a:lnTo>
                    <a:pt x="1027189" y="660664"/>
                  </a:lnTo>
                  <a:close/>
                </a:path>
                <a:path w="1083310" h="770254">
                  <a:moveTo>
                    <a:pt x="1042106" y="740853"/>
                  </a:moveTo>
                  <a:lnTo>
                    <a:pt x="1051143" y="760660"/>
                  </a:lnTo>
                  <a:lnTo>
                    <a:pt x="1063796" y="742736"/>
                  </a:lnTo>
                  <a:lnTo>
                    <a:pt x="1042106" y="740853"/>
                  </a:lnTo>
                  <a:close/>
                </a:path>
                <a:path w="1083310" h="770254">
                  <a:moveTo>
                    <a:pt x="1031644" y="717923"/>
                  </a:moveTo>
                  <a:lnTo>
                    <a:pt x="1042106" y="740853"/>
                  </a:lnTo>
                  <a:lnTo>
                    <a:pt x="1063796" y="742736"/>
                  </a:lnTo>
                  <a:lnTo>
                    <a:pt x="1051143" y="760660"/>
                  </a:lnTo>
                  <a:lnTo>
                    <a:pt x="1058967" y="760660"/>
                  </a:lnTo>
                  <a:lnTo>
                    <a:pt x="1070015" y="745009"/>
                  </a:lnTo>
                  <a:lnTo>
                    <a:pt x="1031644" y="717923"/>
                  </a:lnTo>
                  <a:close/>
                </a:path>
                <a:path w="1083310" h="770254">
                  <a:moveTo>
                    <a:pt x="14648" y="0"/>
                  </a:moveTo>
                  <a:lnTo>
                    <a:pt x="0" y="20750"/>
                  </a:lnTo>
                  <a:lnTo>
                    <a:pt x="1016995" y="738672"/>
                  </a:lnTo>
                  <a:lnTo>
                    <a:pt x="1042106" y="740853"/>
                  </a:lnTo>
                  <a:lnTo>
                    <a:pt x="1031644" y="717923"/>
                  </a:lnTo>
                  <a:lnTo>
                    <a:pt x="1464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2142743" y="2761488"/>
              <a:ext cx="1258824" cy="1450848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2181239" y="2894149"/>
              <a:ext cx="1066800" cy="1259205"/>
            </a:xfrm>
            <a:custGeom>
              <a:avLst/>
              <a:gdLst/>
              <a:ahLst/>
              <a:cxnLst/>
              <a:rect l="l" t="t" r="r" b="b"/>
              <a:pathLst>
                <a:path w="1066800" h="1259204">
                  <a:moveTo>
                    <a:pt x="1033995" y="38507"/>
                  </a:moveTo>
                  <a:lnTo>
                    <a:pt x="1010243" y="46941"/>
                  </a:lnTo>
                  <a:lnTo>
                    <a:pt x="0" y="1242717"/>
                  </a:lnTo>
                  <a:lnTo>
                    <a:pt x="19401" y="1259109"/>
                  </a:lnTo>
                  <a:lnTo>
                    <a:pt x="1029646" y="63333"/>
                  </a:lnTo>
                  <a:lnTo>
                    <a:pt x="1033995" y="38507"/>
                  </a:lnTo>
                  <a:close/>
                </a:path>
                <a:path w="1066800" h="1259204">
                  <a:moveTo>
                    <a:pt x="1064591" y="11052"/>
                  </a:moveTo>
                  <a:lnTo>
                    <a:pt x="1040564" y="11052"/>
                  </a:lnTo>
                  <a:lnTo>
                    <a:pt x="1059966" y="27445"/>
                  </a:lnTo>
                  <a:lnTo>
                    <a:pt x="1029646" y="63333"/>
                  </a:lnTo>
                  <a:lnTo>
                    <a:pt x="1021320" y="110864"/>
                  </a:lnTo>
                  <a:lnTo>
                    <a:pt x="1025939" y="117447"/>
                  </a:lnTo>
                  <a:lnTo>
                    <a:pt x="1039756" y="119867"/>
                  </a:lnTo>
                  <a:lnTo>
                    <a:pt x="1046339" y="115247"/>
                  </a:lnTo>
                  <a:lnTo>
                    <a:pt x="1064591" y="11052"/>
                  </a:lnTo>
                  <a:close/>
                </a:path>
                <a:path w="1066800" h="1259204">
                  <a:moveTo>
                    <a:pt x="1047676" y="17062"/>
                  </a:moveTo>
                  <a:lnTo>
                    <a:pt x="1037752" y="17062"/>
                  </a:lnTo>
                  <a:lnTo>
                    <a:pt x="1054511" y="31221"/>
                  </a:lnTo>
                  <a:lnTo>
                    <a:pt x="1033995" y="38507"/>
                  </a:lnTo>
                  <a:lnTo>
                    <a:pt x="1029646" y="63333"/>
                  </a:lnTo>
                  <a:lnTo>
                    <a:pt x="1059966" y="27445"/>
                  </a:lnTo>
                  <a:lnTo>
                    <a:pt x="1047676" y="17062"/>
                  </a:lnTo>
                  <a:close/>
                </a:path>
                <a:path w="1066800" h="1259204">
                  <a:moveTo>
                    <a:pt x="1066528" y="0"/>
                  </a:moveTo>
                  <a:lnTo>
                    <a:pt x="956271" y="39154"/>
                  </a:lnTo>
                  <a:lnTo>
                    <a:pt x="952816" y="46415"/>
                  </a:lnTo>
                  <a:lnTo>
                    <a:pt x="957510" y="59634"/>
                  </a:lnTo>
                  <a:lnTo>
                    <a:pt x="964770" y="63089"/>
                  </a:lnTo>
                  <a:lnTo>
                    <a:pt x="1010243" y="46941"/>
                  </a:lnTo>
                  <a:lnTo>
                    <a:pt x="1040564" y="11052"/>
                  </a:lnTo>
                  <a:lnTo>
                    <a:pt x="1064591" y="11052"/>
                  </a:lnTo>
                  <a:lnTo>
                    <a:pt x="1066528" y="0"/>
                  </a:lnTo>
                  <a:close/>
                </a:path>
                <a:path w="1066800" h="1259204">
                  <a:moveTo>
                    <a:pt x="1040564" y="11052"/>
                  </a:moveTo>
                  <a:lnTo>
                    <a:pt x="1010243" y="46941"/>
                  </a:lnTo>
                  <a:lnTo>
                    <a:pt x="1033995" y="38507"/>
                  </a:lnTo>
                  <a:lnTo>
                    <a:pt x="1037752" y="17062"/>
                  </a:lnTo>
                  <a:lnTo>
                    <a:pt x="1047676" y="17062"/>
                  </a:lnTo>
                  <a:lnTo>
                    <a:pt x="1040564" y="11052"/>
                  </a:lnTo>
                  <a:close/>
                </a:path>
                <a:path w="1066800" h="1259204">
                  <a:moveTo>
                    <a:pt x="1037752" y="17062"/>
                  </a:moveTo>
                  <a:lnTo>
                    <a:pt x="1033995" y="38507"/>
                  </a:lnTo>
                  <a:lnTo>
                    <a:pt x="1054511" y="31221"/>
                  </a:lnTo>
                  <a:lnTo>
                    <a:pt x="1037752" y="170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7" name="object 12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2124456" y="3236976"/>
              <a:ext cx="1261871" cy="1027176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2162811" y="3368741"/>
              <a:ext cx="1069340" cy="835025"/>
            </a:xfrm>
            <a:custGeom>
              <a:avLst/>
              <a:gdLst/>
              <a:ahLst/>
              <a:cxnLst/>
              <a:rect l="l" t="t" r="r" b="b"/>
              <a:pathLst>
                <a:path w="1069339" h="835025">
                  <a:moveTo>
                    <a:pt x="1029471" y="30920"/>
                  </a:moveTo>
                  <a:lnTo>
                    <a:pt x="1004485" y="34244"/>
                  </a:lnTo>
                  <a:lnTo>
                    <a:pt x="0" y="814365"/>
                  </a:lnTo>
                  <a:lnTo>
                    <a:pt x="15579" y="834426"/>
                  </a:lnTo>
                  <a:lnTo>
                    <a:pt x="1020066" y="54304"/>
                  </a:lnTo>
                  <a:lnTo>
                    <a:pt x="1029471" y="30920"/>
                  </a:lnTo>
                  <a:close/>
                </a:path>
                <a:path w="1069339" h="835025">
                  <a:moveTo>
                    <a:pt x="1067102" y="5424"/>
                  </a:moveTo>
                  <a:lnTo>
                    <a:pt x="1041594" y="5424"/>
                  </a:lnTo>
                  <a:lnTo>
                    <a:pt x="1057174" y="25485"/>
                  </a:lnTo>
                  <a:lnTo>
                    <a:pt x="1020066" y="54304"/>
                  </a:lnTo>
                  <a:lnTo>
                    <a:pt x="1002060" y="99073"/>
                  </a:lnTo>
                  <a:lnTo>
                    <a:pt x="1005215" y="106471"/>
                  </a:lnTo>
                  <a:lnTo>
                    <a:pt x="1018228" y="111705"/>
                  </a:lnTo>
                  <a:lnTo>
                    <a:pt x="1025626" y="108551"/>
                  </a:lnTo>
                  <a:lnTo>
                    <a:pt x="1067102" y="5424"/>
                  </a:lnTo>
                  <a:close/>
                </a:path>
                <a:path w="1069339" h="835025">
                  <a:moveTo>
                    <a:pt x="1045708" y="10721"/>
                  </a:moveTo>
                  <a:lnTo>
                    <a:pt x="1037595" y="10721"/>
                  </a:lnTo>
                  <a:lnTo>
                    <a:pt x="1051052" y="28049"/>
                  </a:lnTo>
                  <a:lnTo>
                    <a:pt x="1029471" y="30920"/>
                  </a:lnTo>
                  <a:lnTo>
                    <a:pt x="1020066" y="54304"/>
                  </a:lnTo>
                  <a:lnTo>
                    <a:pt x="1057174" y="25485"/>
                  </a:lnTo>
                  <a:lnTo>
                    <a:pt x="1045708" y="10721"/>
                  </a:lnTo>
                  <a:close/>
                </a:path>
                <a:path w="1069339" h="835025">
                  <a:moveTo>
                    <a:pt x="1069284" y="0"/>
                  </a:moveTo>
                  <a:lnTo>
                    <a:pt x="953303" y="15429"/>
                  </a:lnTo>
                  <a:lnTo>
                    <a:pt x="948416" y="21816"/>
                  </a:lnTo>
                  <a:lnTo>
                    <a:pt x="950267" y="35721"/>
                  </a:lnTo>
                  <a:lnTo>
                    <a:pt x="956652" y="40608"/>
                  </a:lnTo>
                  <a:lnTo>
                    <a:pt x="1004485" y="34244"/>
                  </a:lnTo>
                  <a:lnTo>
                    <a:pt x="1041594" y="5424"/>
                  </a:lnTo>
                  <a:lnTo>
                    <a:pt x="1067102" y="5424"/>
                  </a:lnTo>
                  <a:lnTo>
                    <a:pt x="1069284" y="0"/>
                  </a:lnTo>
                  <a:close/>
                </a:path>
                <a:path w="1069339" h="835025">
                  <a:moveTo>
                    <a:pt x="1041594" y="5424"/>
                  </a:moveTo>
                  <a:lnTo>
                    <a:pt x="1004485" y="34244"/>
                  </a:lnTo>
                  <a:lnTo>
                    <a:pt x="1029471" y="30920"/>
                  </a:lnTo>
                  <a:lnTo>
                    <a:pt x="1037595" y="10721"/>
                  </a:lnTo>
                  <a:lnTo>
                    <a:pt x="1045708" y="10721"/>
                  </a:lnTo>
                  <a:lnTo>
                    <a:pt x="1041594" y="5424"/>
                  </a:lnTo>
                  <a:close/>
                </a:path>
                <a:path w="1069339" h="835025">
                  <a:moveTo>
                    <a:pt x="1037595" y="10721"/>
                  </a:moveTo>
                  <a:lnTo>
                    <a:pt x="1029471" y="30920"/>
                  </a:lnTo>
                  <a:lnTo>
                    <a:pt x="1051052" y="28049"/>
                  </a:lnTo>
                  <a:lnTo>
                    <a:pt x="1037595" y="1072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136647" y="3776472"/>
              <a:ext cx="1274064" cy="505968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2176185" y="3879364"/>
              <a:ext cx="1082040" cy="343535"/>
            </a:xfrm>
            <a:custGeom>
              <a:avLst/>
              <a:gdLst/>
              <a:ahLst/>
              <a:cxnLst/>
              <a:rect l="l" t="t" r="r" b="b"/>
              <a:pathLst>
                <a:path w="1082039" h="343535">
                  <a:moveTo>
                    <a:pt x="1008790" y="36766"/>
                  </a:moveTo>
                  <a:lnTo>
                    <a:pt x="0" y="318867"/>
                  </a:lnTo>
                  <a:lnTo>
                    <a:pt x="6840" y="343330"/>
                  </a:lnTo>
                  <a:lnTo>
                    <a:pt x="1015633" y="61227"/>
                  </a:lnTo>
                  <a:lnTo>
                    <a:pt x="1033178" y="43134"/>
                  </a:lnTo>
                  <a:lnTo>
                    <a:pt x="1008790" y="36766"/>
                  </a:lnTo>
                  <a:close/>
                </a:path>
                <a:path w="1082039" h="343535">
                  <a:moveTo>
                    <a:pt x="1060878" y="24114"/>
                  </a:moveTo>
                  <a:lnTo>
                    <a:pt x="1054032" y="24114"/>
                  </a:lnTo>
                  <a:lnTo>
                    <a:pt x="1060872" y="48576"/>
                  </a:lnTo>
                  <a:lnTo>
                    <a:pt x="1015633" y="61227"/>
                  </a:lnTo>
                  <a:lnTo>
                    <a:pt x="982038" y="95869"/>
                  </a:lnTo>
                  <a:lnTo>
                    <a:pt x="982162" y="103910"/>
                  </a:lnTo>
                  <a:lnTo>
                    <a:pt x="992231" y="113675"/>
                  </a:lnTo>
                  <a:lnTo>
                    <a:pt x="1000272" y="113551"/>
                  </a:lnTo>
                  <a:lnTo>
                    <a:pt x="1081726" y="29557"/>
                  </a:lnTo>
                  <a:lnTo>
                    <a:pt x="1060878" y="24114"/>
                  </a:lnTo>
                  <a:close/>
                </a:path>
                <a:path w="1082039" h="343535">
                  <a:moveTo>
                    <a:pt x="1033178" y="43134"/>
                  </a:moveTo>
                  <a:lnTo>
                    <a:pt x="1015633" y="61227"/>
                  </a:lnTo>
                  <a:lnTo>
                    <a:pt x="1060664" y="48634"/>
                  </a:lnTo>
                  <a:lnTo>
                    <a:pt x="1054243" y="48634"/>
                  </a:lnTo>
                  <a:lnTo>
                    <a:pt x="1033178" y="43134"/>
                  </a:lnTo>
                  <a:close/>
                </a:path>
                <a:path w="1082039" h="343535">
                  <a:moveTo>
                    <a:pt x="1048335" y="27504"/>
                  </a:moveTo>
                  <a:lnTo>
                    <a:pt x="1033178" y="43134"/>
                  </a:lnTo>
                  <a:lnTo>
                    <a:pt x="1054243" y="48634"/>
                  </a:lnTo>
                  <a:lnTo>
                    <a:pt x="1048335" y="27504"/>
                  </a:lnTo>
                  <a:close/>
                </a:path>
                <a:path w="1082039" h="343535">
                  <a:moveTo>
                    <a:pt x="1054980" y="27504"/>
                  </a:moveTo>
                  <a:lnTo>
                    <a:pt x="1048335" y="27504"/>
                  </a:lnTo>
                  <a:lnTo>
                    <a:pt x="1054243" y="48634"/>
                  </a:lnTo>
                  <a:lnTo>
                    <a:pt x="1060664" y="48634"/>
                  </a:lnTo>
                  <a:lnTo>
                    <a:pt x="1060872" y="48576"/>
                  </a:lnTo>
                  <a:lnTo>
                    <a:pt x="1054980" y="27504"/>
                  </a:lnTo>
                  <a:close/>
                </a:path>
                <a:path w="1082039" h="343535">
                  <a:moveTo>
                    <a:pt x="1054032" y="24114"/>
                  </a:moveTo>
                  <a:lnTo>
                    <a:pt x="1008790" y="36766"/>
                  </a:lnTo>
                  <a:lnTo>
                    <a:pt x="1033178" y="43134"/>
                  </a:lnTo>
                  <a:lnTo>
                    <a:pt x="1048335" y="27504"/>
                  </a:lnTo>
                  <a:lnTo>
                    <a:pt x="1054980" y="27504"/>
                  </a:lnTo>
                  <a:lnTo>
                    <a:pt x="1054032" y="24114"/>
                  </a:lnTo>
                  <a:close/>
                </a:path>
                <a:path w="1082039" h="343535">
                  <a:moveTo>
                    <a:pt x="968518" y="0"/>
                  </a:moveTo>
                  <a:lnTo>
                    <a:pt x="961580" y="4065"/>
                  </a:lnTo>
                  <a:lnTo>
                    <a:pt x="958037" y="17637"/>
                  </a:lnTo>
                  <a:lnTo>
                    <a:pt x="962102" y="24575"/>
                  </a:lnTo>
                  <a:lnTo>
                    <a:pt x="1008790" y="36766"/>
                  </a:lnTo>
                  <a:lnTo>
                    <a:pt x="1054032" y="24114"/>
                  </a:lnTo>
                  <a:lnTo>
                    <a:pt x="1060878" y="24114"/>
                  </a:lnTo>
                  <a:lnTo>
                    <a:pt x="9685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145791" y="4151376"/>
              <a:ext cx="1246632" cy="402336"/>
            </a:xfrm>
            <a:prstGeom prst="rect">
              <a:avLst/>
            </a:prstGeom>
          </p:spPr>
        </p:pic>
        <p:sp>
          <p:nvSpPr>
            <p:cNvPr id="132" name="object 132"/>
            <p:cNvSpPr/>
            <p:nvPr/>
          </p:nvSpPr>
          <p:spPr>
            <a:xfrm>
              <a:off x="2186866" y="4170833"/>
              <a:ext cx="1052195" cy="249554"/>
            </a:xfrm>
            <a:custGeom>
              <a:avLst/>
              <a:gdLst/>
              <a:ahLst/>
              <a:cxnLst/>
              <a:rect l="l" t="t" r="r" b="b"/>
              <a:pathLst>
                <a:path w="1052195" h="249554">
                  <a:moveTo>
                    <a:pt x="978514" y="209154"/>
                  </a:moveTo>
                  <a:lnTo>
                    <a:pt x="933055" y="225338"/>
                  </a:lnTo>
                  <a:lnTo>
                    <a:pt x="929605" y="232603"/>
                  </a:lnTo>
                  <a:lnTo>
                    <a:pt x="934309" y="245818"/>
                  </a:lnTo>
                  <a:lnTo>
                    <a:pt x="941574" y="249267"/>
                  </a:lnTo>
                  <a:lnTo>
                    <a:pt x="1029839" y="217845"/>
                  </a:lnTo>
                  <a:lnTo>
                    <a:pt x="1024682" y="217845"/>
                  </a:lnTo>
                  <a:lnTo>
                    <a:pt x="978514" y="209154"/>
                  </a:lnTo>
                  <a:close/>
                </a:path>
                <a:path w="1052195" h="249554">
                  <a:moveTo>
                    <a:pt x="1002259" y="200701"/>
                  </a:moveTo>
                  <a:lnTo>
                    <a:pt x="978514" y="209154"/>
                  </a:lnTo>
                  <a:lnTo>
                    <a:pt x="1024682" y="217845"/>
                  </a:lnTo>
                  <a:lnTo>
                    <a:pt x="1025225" y="214961"/>
                  </a:lnTo>
                  <a:lnTo>
                    <a:pt x="1018711" y="214961"/>
                  </a:lnTo>
                  <a:lnTo>
                    <a:pt x="1002259" y="200701"/>
                  </a:lnTo>
                  <a:close/>
                </a:path>
                <a:path w="1052195" h="249554">
                  <a:moveTo>
                    <a:pt x="963385" y="133394"/>
                  </a:moveTo>
                  <a:lnTo>
                    <a:pt x="955363" y="133967"/>
                  </a:lnTo>
                  <a:lnTo>
                    <a:pt x="946176" y="144567"/>
                  </a:lnTo>
                  <a:lnTo>
                    <a:pt x="946749" y="152587"/>
                  </a:lnTo>
                  <a:lnTo>
                    <a:pt x="983213" y="184193"/>
                  </a:lnTo>
                  <a:lnTo>
                    <a:pt x="1029381" y="192883"/>
                  </a:lnTo>
                  <a:lnTo>
                    <a:pt x="1024682" y="217845"/>
                  </a:lnTo>
                  <a:lnTo>
                    <a:pt x="1029839" y="217845"/>
                  </a:lnTo>
                  <a:lnTo>
                    <a:pt x="1051800" y="210027"/>
                  </a:lnTo>
                  <a:lnTo>
                    <a:pt x="963385" y="133394"/>
                  </a:lnTo>
                  <a:close/>
                </a:path>
                <a:path w="1052195" h="249554">
                  <a:moveTo>
                    <a:pt x="1022770" y="193399"/>
                  </a:moveTo>
                  <a:lnTo>
                    <a:pt x="1002259" y="200701"/>
                  </a:lnTo>
                  <a:lnTo>
                    <a:pt x="1018711" y="214961"/>
                  </a:lnTo>
                  <a:lnTo>
                    <a:pt x="1022770" y="193399"/>
                  </a:lnTo>
                  <a:close/>
                </a:path>
                <a:path w="1052195" h="249554">
                  <a:moveTo>
                    <a:pt x="1029284" y="193399"/>
                  </a:moveTo>
                  <a:lnTo>
                    <a:pt x="1022770" y="193399"/>
                  </a:lnTo>
                  <a:lnTo>
                    <a:pt x="1018711" y="214961"/>
                  </a:lnTo>
                  <a:lnTo>
                    <a:pt x="1025225" y="214961"/>
                  </a:lnTo>
                  <a:lnTo>
                    <a:pt x="1029284" y="193399"/>
                  </a:lnTo>
                  <a:close/>
                </a:path>
                <a:path w="1052195" h="249554">
                  <a:moveTo>
                    <a:pt x="4699" y="0"/>
                  </a:moveTo>
                  <a:lnTo>
                    <a:pt x="0" y="24961"/>
                  </a:lnTo>
                  <a:lnTo>
                    <a:pt x="978514" y="209154"/>
                  </a:lnTo>
                  <a:lnTo>
                    <a:pt x="1002259" y="200701"/>
                  </a:lnTo>
                  <a:lnTo>
                    <a:pt x="983213" y="184193"/>
                  </a:lnTo>
                  <a:lnTo>
                    <a:pt x="4699" y="0"/>
                  </a:lnTo>
                  <a:close/>
                </a:path>
                <a:path w="1052195" h="249554">
                  <a:moveTo>
                    <a:pt x="983213" y="184193"/>
                  </a:moveTo>
                  <a:lnTo>
                    <a:pt x="1002259" y="200701"/>
                  </a:lnTo>
                  <a:lnTo>
                    <a:pt x="1022770" y="193399"/>
                  </a:lnTo>
                  <a:lnTo>
                    <a:pt x="1029284" y="193399"/>
                  </a:lnTo>
                  <a:lnTo>
                    <a:pt x="1029381" y="192883"/>
                  </a:lnTo>
                  <a:lnTo>
                    <a:pt x="983213" y="1841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3" name="object 13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197352" y="2846832"/>
              <a:ext cx="1435608" cy="679703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245902" y="2868288"/>
              <a:ext cx="1234440" cy="503555"/>
            </a:xfrm>
            <a:custGeom>
              <a:avLst/>
              <a:gdLst/>
              <a:ahLst/>
              <a:cxnLst/>
              <a:rect l="l" t="t" r="r" b="b"/>
              <a:pathLst>
                <a:path w="1234439" h="503554">
                  <a:moveTo>
                    <a:pt x="1162302" y="470577"/>
                  </a:moveTo>
                  <a:lnTo>
                    <a:pt x="1114671" y="478315"/>
                  </a:lnTo>
                  <a:lnTo>
                    <a:pt x="1109971" y="484839"/>
                  </a:lnTo>
                  <a:lnTo>
                    <a:pt x="1112220" y="498685"/>
                  </a:lnTo>
                  <a:lnTo>
                    <a:pt x="1118744" y="503386"/>
                  </a:lnTo>
                  <a:lnTo>
                    <a:pt x="1216930" y="487437"/>
                  </a:lnTo>
                  <a:lnTo>
                    <a:pt x="1206154" y="487437"/>
                  </a:lnTo>
                  <a:lnTo>
                    <a:pt x="1162302" y="470577"/>
                  </a:lnTo>
                  <a:close/>
                </a:path>
                <a:path w="1234439" h="503554">
                  <a:moveTo>
                    <a:pt x="1187181" y="466536"/>
                  </a:moveTo>
                  <a:lnTo>
                    <a:pt x="1162302" y="470577"/>
                  </a:lnTo>
                  <a:lnTo>
                    <a:pt x="1206154" y="487437"/>
                  </a:lnTo>
                  <a:lnTo>
                    <a:pt x="1207658" y="483524"/>
                  </a:lnTo>
                  <a:lnTo>
                    <a:pt x="1200797" y="483524"/>
                  </a:lnTo>
                  <a:lnTo>
                    <a:pt x="1187181" y="466536"/>
                  </a:lnTo>
                  <a:close/>
                </a:path>
                <a:path w="1234439" h="503554">
                  <a:moveTo>
                    <a:pt x="1153063" y="392450"/>
                  </a:moveTo>
                  <a:lnTo>
                    <a:pt x="1142118" y="401224"/>
                  </a:lnTo>
                  <a:lnTo>
                    <a:pt x="1141237" y="409216"/>
                  </a:lnTo>
                  <a:lnTo>
                    <a:pt x="1171417" y="446869"/>
                  </a:lnTo>
                  <a:lnTo>
                    <a:pt x="1215269" y="463729"/>
                  </a:lnTo>
                  <a:lnTo>
                    <a:pt x="1206154" y="487437"/>
                  </a:lnTo>
                  <a:lnTo>
                    <a:pt x="1216930" y="487437"/>
                  </a:lnTo>
                  <a:lnTo>
                    <a:pt x="1234232" y="484626"/>
                  </a:lnTo>
                  <a:lnTo>
                    <a:pt x="1161056" y="393331"/>
                  </a:lnTo>
                  <a:lnTo>
                    <a:pt x="1153063" y="392450"/>
                  </a:lnTo>
                  <a:close/>
                </a:path>
                <a:path w="1234439" h="503554">
                  <a:moveTo>
                    <a:pt x="1208670" y="463045"/>
                  </a:moveTo>
                  <a:lnTo>
                    <a:pt x="1187181" y="466536"/>
                  </a:lnTo>
                  <a:lnTo>
                    <a:pt x="1200797" y="483524"/>
                  </a:lnTo>
                  <a:lnTo>
                    <a:pt x="1208670" y="463045"/>
                  </a:lnTo>
                  <a:close/>
                </a:path>
                <a:path w="1234439" h="503554">
                  <a:moveTo>
                    <a:pt x="1213492" y="463045"/>
                  </a:moveTo>
                  <a:lnTo>
                    <a:pt x="1208670" y="463045"/>
                  </a:lnTo>
                  <a:lnTo>
                    <a:pt x="1200797" y="483524"/>
                  </a:lnTo>
                  <a:lnTo>
                    <a:pt x="1207658" y="483524"/>
                  </a:lnTo>
                  <a:lnTo>
                    <a:pt x="1215269" y="463729"/>
                  </a:lnTo>
                  <a:lnTo>
                    <a:pt x="1213492" y="463045"/>
                  </a:lnTo>
                  <a:close/>
                </a:path>
                <a:path w="1234439" h="503554">
                  <a:moveTo>
                    <a:pt x="9114" y="0"/>
                  </a:moveTo>
                  <a:lnTo>
                    <a:pt x="0" y="23708"/>
                  </a:lnTo>
                  <a:lnTo>
                    <a:pt x="1162302" y="470577"/>
                  </a:lnTo>
                  <a:lnTo>
                    <a:pt x="1187181" y="466536"/>
                  </a:lnTo>
                  <a:lnTo>
                    <a:pt x="1171417" y="446869"/>
                  </a:lnTo>
                  <a:lnTo>
                    <a:pt x="9114" y="0"/>
                  </a:lnTo>
                  <a:close/>
                </a:path>
                <a:path w="1234439" h="503554">
                  <a:moveTo>
                    <a:pt x="1171417" y="446869"/>
                  </a:moveTo>
                  <a:lnTo>
                    <a:pt x="1187181" y="466536"/>
                  </a:lnTo>
                  <a:lnTo>
                    <a:pt x="1208670" y="463045"/>
                  </a:lnTo>
                  <a:lnTo>
                    <a:pt x="1213492" y="463045"/>
                  </a:lnTo>
                  <a:lnTo>
                    <a:pt x="1171417" y="44686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5" name="object 13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206496" y="3218688"/>
              <a:ext cx="1444752" cy="307848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245318" y="3294239"/>
              <a:ext cx="1254760" cy="118110"/>
            </a:xfrm>
            <a:custGeom>
              <a:avLst/>
              <a:gdLst/>
              <a:ahLst/>
              <a:cxnLst/>
              <a:rect l="l" t="t" r="r" b="b"/>
              <a:pathLst>
                <a:path w="1254760" h="118110">
                  <a:moveTo>
                    <a:pt x="1232630" y="45792"/>
                  </a:moveTo>
                  <a:lnTo>
                    <a:pt x="1229164" y="45792"/>
                  </a:lnTo>
                  <a:lnTo>
                    <a:pt x="1229319" y="71191"/>
                  </a:lnTo>
                  <a:lnTo>
                    <a:pt x="1182341" y="71476"/>
                  </a:lnTo>
                  <a:lnTo>
                    <a:pt x="1140807" y="96045"/>
                  </a:lnTo>
                  <a:lnTo>
                    <a:pt x="1138809" y="103833"/>
                  </a:lnTo>
                  <a:lnTo>
                    <a:pt x="1145950" y="115907"/>
                  </a:lnTo>
                  <a:lnTo>
                    <a:pt x="1153739" y="117906"/>
                  </a:lnTo>
                  <a:lnTo>
                    <a:pt x="1254442" y="58338"/>
                  </a:lnTo>
                  <a:lnTo>
                    <a:pt x="1232630" y="45792"/>
                  </a:lnTo>
                  <a:close/>
                </a:path>
                <a:path w="1254760" h="118110">
                  <a:moveTo>
                    <a:pt x="1182185" y="46078"/>
                  </a:moveTo>
                  <a:lnTo>
                    <a:pt x="0" y="53270"/>
                  </a:lnTo>
                  <a:lnTo>
                    <a:pt x="154" y="78670"/>
                  </a:lnTo>
                  <a:lnTo>
                    <a:pt x="1182341" y="71476"/>
                  </a:lnTo>
                  <a:lnTo>
                    <a:pt x="1204034" y="58645"/>
                  </a:lnTo>
                  <a:lnTo>
                    <a:pt x="1182185" y="46078"/>
                  </a:lnTo>
                  <a:close/>
                </a:path>
                <a:path w="1254760" h="118110">
                  <a:moveTo>
                    <a:pt x="1204034" y="58645"/>
                  </a:moveTo>
                  <a:lnTo>
                    <a:pt x="1182341" y="71476"/>
                  </a:lnTo>
                  <a:lnTo>
                    <a:pt x="1229319" y="71191"/>
                  </a:lnTo>
                  <a:lnTo>
                    <a:pt x="1229309" y="69500"/>
                  </a:lnTo>
                  <a:lnTo>
                    <a:pt x="1222905" y="69500"/>
                  </a:lnTo>
                  <a:lnTo>
                    <a:pt x="1204034" y="58645"/>
                  </a:lnTo>
                  <a:close/>
                </a:path>
                <a:path w="1254760" h="118110">
                  <a:moveTo>
                    <a:pt x="1222772" y="47561"/>
                  </a:moveTo>
                  <a:lnTo>
                    <a:pt x="1204034" y="58645"/>
                  </a:lnTo>
                  <a:lnTo>
                    <a:pt x="1222905" y="69500"/>
                  </a:lnTo>
                  <a:lnTo>
                    <a:pt x="1222772" y="47561"/>
                  </a:lnTo>
                  <a:close/>
                </a:path>
                <a:path w="1254760" h="118110">
                  <a:moveTo>
                    <a:pt x="1229175" y="47561"/>
                  </a:moveTo>
                  <a:lnTo>
                    <a:pt x="1222772" y="47561"/>
                  </a:lnTo>
                  <a:lnTo>
                    <a:pt x="1222905" y="69500"/>
                  </a:lnTo>
                  <a:lnTo>
                    <a:pt x="1229309" y="69500"/>
                  </a:lnTo>
                  <a:lnTo>
                    <a:pt x="1229175" y="47561"/>
                  </a:lnTo>
                  <a:close/>
                </a:path>
                <a:path w="1254760" h="118110">
                  <a:moveTo>
                    <a:pt x="1229164" y="45792"/>
                  </a:moveTo>
                  <a:lnTo>
                    <a:pt x="1182185" y="46078"/>
                  </a:lnTo>
                  <a:lnTo>
                    <a:pt x="1204034" y="58645"/>
                  </a:lnTo>
                  <a:lnTo>
                    <a:pt x="1222772" y="47561"/>
                  </a:lnTo>
                  <a:lnTo>
                    <a:pt x="1229175" y="47561"/>
                  </a:lnTo>
                  <a:lnTo>
                    <a:pt x="1229164" y="45792"/>
                  </a:lnTo>
                  <a:close/>
                </a:path>
                <a:path w="1254760" h="118110">
                  <a:moveTo>
                    <a:pt x="1153021" y="0"/>
                  </a:moveTo>
                  <a:lnTo>
                    <a:pt x="1145258" y="2094"/>
                  </a:lnTo>
                  <a:lnTo>
                    <a:pt x="1138264" y="14254"/>
                  </a:lnTo>
                  <a:lnTo>
                    <a:pt x="1140357" y="22017"/>
                  </a:lnTo>
                  <a:lnTo>
                    <a:pt x="1182185" y="46078"/>
                  </a:lnTo>
                  <a:lnTo>
                    <a:pt x="1232630" y="45792"/>
                  </a:lnTo>
                  <a:lnTo>
                    <a:pt x="11530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163824" y="1844040"/>
              <a:ext cx="1508760" cy="1594103"/>
            </a:xfrm>
            <a:prstGeom prst="rect">
              <a:avLst/>
            </a:prstGeom>
          </p:spPr>
        </p:pic>
        <p:sp>
          <p:nvSpPr>
            <p:cNvPr id="138" name="object 138"/>
            <p:cNvSpPr/>
            <p:nvPr/>
          </p:nvSpPr>
          <p:spPr>
            <a:xfrm>
              <a:off x="3202320" y="1976367"/>
              <a:ext cx="1316355" cy="1402080"/>
            </a:xfrm>
            <a:custGeom>
              <a:avLst/>
              <a:gdLst/>
              <a:ahLst/>
              <a:cxnLst/>
              <a:rect l="l" t="t" r="r" b="b"/>
              <a:pathLst>
                <a:path w="1316354" h="1402079">
                  <a:moveTo>
                    <a:pt x="1281549" y="36767"/>
                  </a:moveTo>
                  <a:lnTo>
                    <a:pt x="1257391" y="43959"/>
                  </a:lnTo>
                  <a:lnTo>
                    <a:pt x="0" y="1384538"/>
                  </a:lnTo>
                  <a:lnTo>
                    <a:pt x="18525" y="1401914"/>
                  </a:lnTo>
                  <a:lnTo>
                    <a:pt x="1275918" y="61334"/>
                  </a:lnTo>
                  <a:lnTo>
                    <a:pt x="1281549" y="36767"/>
                  </a:lnTo>
                  <a:close/>
                </a:path>
                <a:path w="1316354" h="1402079">
                  <a:moveTo>
                    <a:pt x="1313810" y="9702"/>
                  </a:moveTo>
                  <a:lnTo>
                    <a:pt x="1289522" y="9702"/>
                  </a:lnTo>
                  <a:lnTo>
                    <a:pt x="1308047" y="27078"/>
                  </a:lnTo>
                  <a:lnTo>
                    <a:pt x="1275918" y="61334"/>
                  </a:lnTo>
                  <a:lnTo>
                    <a:pt x="1265137" y="108370"/>
                  </a:lnTo>
                  <a:lnTo>
                    <a:pt x="1269409" y="115183"/>
                  </a:lnTo>
                  <a:lnTo>
                    <a:pt x="1283082" y="118317"/>
                  </a:lnTo>
                  <a:lnTo>
                    <a:pt x="1289895" y="114044"/>
                  </a:lnTo>
                  <a:lnTo>
                    <a:pt x="1313810" y="9702"/>
                  </a:lnTo>
                  <a:close/>
                </a:path>
                <a:path w="1316354" h="1402079">
                  <a:moveTo>
                    <a:pt x="1295752" y="15546"/>
                  </a:moveTo>
                  <a:lnTo>
                    <a:pt x="1286413" y="15546"/>
                  </a:lnTo>
                  <a:lnTo>
                    <a:pt x="1302415" y="30556"/>
                  </a:lnTo>
                  <a:lnTo>
                    <a:pt x="1281549" y="36767"/>
                  </a:lnTo>
                  <a:lnTo>
                    <a:pt x="1275918" y="61334"/>
                  </a:lnTo>
                  <a:lnTo>
                    <a:pt x="1308047" y="27078"/>
                  </a:lnTo>
                  <a:lnTo>
                    <a:pt x="1295752" y="15546"/>
                  </a:lnTo>
                  <a:close/>
                </a:path>
                <a:path w="1316354" h="1402079">
                  <a:moveTo>
                    <a:pt x="1316034" y="0"/>
                  </a:moveTo>
                  <a:lnTo>
                    <a:pt x="1203895" y="33383"/>
                  </a:lnTo>
                  <a:lnTo>
                    <a:pt x="1200068" y="40454"/>
                  </a:lnTo>
                  <a:lnTo>
                    <a:pt x="1204070" y="53900"/>
                  </a:lnTo>
                  <a:lnTo>
                    <a:pt x="1211143" y="57726"/>
                  </a:lnTo>
                  <a:lnTo>
                    <a:pt x="1257391" y="43959"/>
                  </a:lnTo>
                  <a:lnTo>
                    <a:pt x="1289522" y="9702"/>
                  </a:lnTo>
                  <a:lnTo>
                    <a:pt x="1313810" y="9702"/>
                  </a:lnTo>
                  <a:lnTo>
                    <a:pt x="1316034" y="0"/>
                  </a:lnTo>
                  <a:close/>
                </a:path>
                <a:path w="1316354" h="1402079">
                  <a:moveTo>
                    <a:pt x="1289522" y="9702"/>
                  </a:moveTo>
                  <a:lnTo>
                    <a:pt x="1257391" y="43959"/>
                  </a:lnTo>
                  <a:lnTo>
                    <a:pt x="1281549" y="36767"/>
                  </a:lnTo>
                  <a:lnTo>
                    <a:pt x="1286413" y="15546"/>
                  </a:lnTo>
                  <a:lnTo>
                    <a:pt x="1295752" y="15546"/>
                  </a:lnTo>
                  <a:lnTo>
                    <a:pt x="1289522" y="9702"/>
                  </a:lnTo>
                  <a:close/>
                </a:path>
                <a:path w="1316354" h="1402079">
                  <a:moveTo>
                    <a:pt x="1286413" y="15546"/>
                  </a:moveTo>
                  <a:lnTo>
                    <a:pt x="1281549" y="36767"/>
                  </a:lnTo>
                  <a:lnTo>
                    <a:pt x="1302415" y="30556"/>
                  </a:lnTo>
                  <a:lnTo>
                    <a:pt x="1286413" y="155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203447" y="2316480"/>
              <a:ext cx="1463039" cy="1149096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3248506" y="2448619"/>
              <a:ext cx="1266190" cy="954405"/>
            </a:xfrm>
            <a:custGeom>
              <a:avLst/>
              <a:gdLst/>
              <a:ahLst/>
              <a:cxnLst/>
              <a:rect l="l" t="t" r="r" b="b"/>
              <a:pathLst>
                <a:path w="1266189" h="954404">
                  <a:moveTo>
                    <a:pt x="1225585" y="30245"/>
                  </a:moveTo>
                  <a:lnTo>
                    <a:pt x="1200548" y="33148"/>
                  </a:lnTo>
                  <a:lnTo>
                    <a:pt x="0" y="933578"/>
                  </a:lnTo>
                  <a:lnTo>
                    <a:pt x="15240" y="953898"/>
                  </a:lnTo>
                  <a:lnTo>
                    <a:pt x="1215788" y="53468"/>
                  </a:lnTo>
                  <a:lnTo>
                    <a:pt x="1225585" y="30245"/>
                  </a:lnTo>
                  <a:close/>
                </a:path>
                <a:path w="1266189" h="954404">
                  <a:moveTo>
                    <a:pt x="1263815" y="4972"/>
                  </a:moveTo>
                  <a:lnTo>
                    <a:pt x="1238116" y="4972"/>
                  </a:lnTo>
                  <a:lnTo>
                    <a:pt x="1253356" y="25292"/>
                  </a:lnTo>
                  <a:lnTo>
                    <a:pt x="1215788" y="53468"/>
                  </a:lnTo>
                  <a:lnTo>
                    <a:pt x="1197032" y="97929"/>
                  </a:lnTo>
                  <a:lnTo>
                    <a:pt x="1200061" y="105378"/>
                  </a:lnTo>
                  <a:lnTo>
                    <a:pt x="1212985" y="110831"/>
                  </a:lnTo>
                  <a:lnTo>
                    <a:pt x="1220434" y="107802"/>
                  </a:lnTo>
                  <a:lnTo>
                    <a:pt x="1263815" y="4972"/>
                  </a:lnTo>
                  <a:close/>
                </a:path>
                <a:path w="1266189" h="954404">
                  <a:moveTo>
                    <a:pt x="1242027" y="10186"/>
                  </a:moveTo>
                  <a:lnTo>
                    <a:pt x="1234047" y="10186"/>
                  </a:lnTo>
                  <a:lnTo>
                    <a:pt x="1247211" y="27738"/>
                  </a:lnTo>
                  <a:lnTo>
                    <a:pt x="1225585" y="30245"/>
                  </a:lnTo>
                  <a:lnTo>
                    <a:pt x="1215788" y="53468"/>
                  </a:lnTo>
                  <a:lnTo>
                    <a:pt x="1253356" y="25292"/>
                  </a:lnTo>
                  <a:lnTo>
                    <a:pt x="1242027" y="10186"/>
                  </a:lnTo>
                  <a:close/>
                </a:path>
                <a:path w="1266189" h="954404">
                  <a:moveTo>
                    <a:pt x="1265913" y="0"/>
                  </a:moveTo>
                  <a:lnTo>
                    <a:pt x="1149689" y="13475"/>
                  </a:lnTo>
                  <a:lnTo>
                    <a:pt x="1144695" y="19778"/>
                  </a:lnTo>
                  <a:lnTo>
                    <a:pt x="1146310" y="33713"/>
                  </a:lnTo>
                  <a:lnTo>
                    <a:pt x="1152613" y="38707"/>
                  </a:lnTo>
                  <a:lnTo>
                    <a:pt x="1200548" y="33148"/>
                  </a:lnTo>
                  <a:lnTo>
                    <a:pt x="1238116" y="4972"/>
                  </a:lnTo>
                  <a:lnTo>
                    <a:pt x="1263815" y="4972"/>
                  </a:lnTo>
                  <a:lnTo>
                    <a:pt x="1265913" y="0"/>
                  </a:lnTo>
                  <a:close/>
                </a:path>
                <a:path w="1266189" h="954404">
                  <a:moveTo>
                    <a:pt x="1238116" y="4972"/>
                  </a:moveTo>
                  <a:lnTo>
                    <a:pt x="1200548" y="33148"/>
                  </a:lnTo>
                  <a:lnTo>
                    <a:pt x="1225585" y="30245"/>
                  </a:lnTo>
                  <a:lnTo>
                    <a:pt x="1234047" y="10186"/>
                  </a:lnTo>
                  <a:lnTo>
                    <a:pt x="1242027" y="10186"/>
                  </a:lnTo>
                  <a:lnTo>
                    <a:pt x="1238116" y="4972"/>
                  </a:lnTo>
                  <a:close/>
                </a:path>
                <a:path w="1266189" h="954404">
                  <a:moveTo>
                    <a:pt x="1234047" y="10186"/>
                  </a:moveTo>
                  <a:lnTo>
                    <a:pt x="1225585" y="30245"/>
                  </a:lnTo>
                  <a:lnTo>
                    <a:pt x="1247211" y="27738"/>
                  </a:lnTo>
                  <a:lnTo>
                    <a:pt x="1234047" y="101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142487" y="2316480"/>
              <a:ext cx="1493519" cy="304800"/>
            </a:xfrm>
            <a:prstGeom prst="rect">
              <a:avLst/>
            </a:prstGeom>
          </p:spPr>
        </p:pic>
        <p:sp>
          <p:nvSpPr>
            <p:cNvPr id="142" name="object 142"/>
            <p:cNvSpPr/>
            <p:nvPr/>
          </p:nvSpPr>
          <p:spPr>
            <a:xfrm>
              <a:off x="3193663" y="2389326"/>
              <a:ext cx="1290320" cy="118110"/>
            </a:xfrm>
            <a:custGeom>
              <a:avLst/>
              <a:gdLst/>
              <a:ahLst/>
              <a:cxnLst/>
              <a:rect l="l" t="t" r="r" b="b"/>
              <a:pathLst>
                <a:path w="1290320" h="118110">
                  <a:moveTo>
                    <a:pt x="1217716" y="72003"/>
                  </a:moveTo>
                  <a:lnTo>
                    <a:pt x="1175740" y="95804"/>
                  </a:lnTo>
                  <a:lnTo>
                    <a:pt x="1173598" y="103555"/>
                  </a:lnTo>
                  <a:lnTo>
                    <a:pt x="1180518" y="115757"/>
                  </a:lnTo>
                  <a:lnTo>
                    <a:pt x="1188269" y="117899"/>
                  </a:lnTo>
                  <a:lnTo>
                    <a:pt x="1268196" y="72579"/>
                  </a:lnTo>
                  <a:lnTo>
                    <a:pt x="1264690" y="72579"/>
                  </a:lnTo>
                  <a:lnTo>
                    <a:pt x="1217716" y="72003"/>
                  </a:lnTo>
                  <a:close/>
                </a:path>
                <a:path w="1290320" h="118110">
                  <a:moveTo>
                    <a:pt x="1239642" y="59571"/>
                  </a:moveTo>
                  <a:lnTo>
                    <a:pt x="1217716" y="72003"/>
                  </a:lnTo>
                  <a:lnTo>
                    <a:pt x="1264690" y="72579"/>
                  </a:lnTo>
                  <a:lnTo>
                    <a:pt x="1264712" y="70770"/>
                  </a:lnTo>
                  <a:lnTo>
                    <a:pt x="1258312" y="70770"/>
                  </a:lnTo>
                  <a:lnTo>
                    <a:pt x="1239642" y="59571"/>
                  </a:lnTo>
                  <a:close/>
                </a:path>
                <a:path w="1290320" h="118110">
                  <a:moveTo>
                    <a:pt x="1189713" y="0"/>
                  </a:moveTo>
                  <a:lnTo>
                    <a:pt x="1181912" y="1950"/>
                  </a:lnTo>
                  <a:lnTo>
                    <a:pt x="1174696" y="13981"/>
                  </a:lnTo>
                  <a:lnTo>
                    <a:pt x="1176647" y="21781"/>
                  </a:lnTo>
                  <a:lnTo>
                    <a:pt x="1218027" y="46604"/>
                  </a:lnTo>
                  <a:lnTo>
                    <a:pt x="1265001" y="47180"/>
                  </a:lnTo>
                  <a:lnTo>
                    <a:pt x="1264690" y="72579"/>
                  </a:lnTo>
                  <a:lnTo>
                    <a:pt x="1268196" y="72579"/>
                  </a:lnTo>
                  <a:lnTo>
                    <a:pt x="1290048" y="60189"/>
                  </a:lnTo>
                  <a:lnTo>
                    <a:pt x="1189713" y="0"/>
                  </a:lnTo>
                  <a:close/>
                </a:path>
                <a:path w="1290320" h="118110">
                  <a:moveTo>
                    <a:pt x="311" y="31680"/>
                  </a:moveTo>
                  <a:lnTo>
                    <a:pt x="0" y="57077"/>
                  </a:lnTo>
                  <a:lnTo>
                    <a:pt x="1217716" y="72003"/>
                  </a:lnTo>
                  <a:lnTo>
                    <a:pt x="1239642" y="59571"/>
                  </a:lnTo>
                  <a:lnTo>
                    <a:pt x="1218027" y="46604"/>
                  </a:lnTo>
                  <a:lnTo>
                    <a:pt x="311" y="31680"/>
                  </a:lnTo>
                  <a:close/>
                </a:path>
                <a:path w="1290320" h="118110">
                  <a:moveTo>
                    <a:pt x="1258580" y="48832"/>
                  </a:moveTo>
                  <a:lnTo>
                    <a:pt x="1239642" y="59571"/>
                  </a:lnTo>
                  <a:lnTo>
                    <a:pt x="1258312" y="70770"/>
                  </a:lnTo>
                  <a:lnTo>
                    <a:pt x="1258580" y="48832"/>
                  </a:lnTo>
                  <a:close/>
                </a:path>
                <a:path w="1290320" h="118110">
                  <a:moveTo>
                    <a:pt x="1264981" y="48832"/>
                  </a:moveTo>
                  <a:lnTo>
                    <a:pt x="1258580" y="48832"/>
                  </a:lnTo>
                  <a:lnTo>
                    <a:pt x="1258312" y="70770"/>
                  </a:lnTo>
                  <a:lnTo>
                    <a:pt x="1264712" y="70770"/>
                  </a:lnTo>
                  <a:lnTo>
                    <a:pt x="1264981" y="48832"/>
                  </a:lnTo>
                  <a:close/>
                </a:path>
                <a:path w="1290320" h="118110">
                  <a:moveTo>
                    <a:pt x="1218027" y="46604"/>
                  </a:moveTo>
                  <a:lnTo>
                    <a:pt x="1239642" y="59571"/>
                  </a:lnTo>
                  <a:lnTo>
                    <a:pt x="1258580" y="48832"/>
                  </a:lnTo>
                  <a:lnTo>
                    <a:pt x="1264981" y="48832"/>
                  </a:lnTo>
                  <a:lnTo>
                    <a:pt x="1265001" y="47180"/>
                  </a:lnTo>
                  <a:lnTo>
                    <a:pt x="1218027" y="4660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200400" y="3325368"/>
              <a:ext cx="1493520" cy="682752"/>
            </a:xfrm>
            <a:prstGeom prst="rect">
              <a:avLst/>
            </a:prstGeom>
          </p:spPr>
        </p:pic>
        <p:sp>
          <p:nvSpPr>
            <p:cNvPr id="144" name="object 144"/>
            <p:cNvSpPr/>
            <p:nvPr/>
          </p:nvSpPr>
          <p:spPr>
            <a:xfrm>
              <a:off x="3247252" y="3346688"/>
              <a:ext cx="1293495" cy="510540"/>
            </a:xfrm>
            <a:custGeom>
              <a:avLst/>
              <a:gdLst/>
              <a:ahLst/>
              <a:cxnLst/>
              <a:rect l="l" t="t" r="r" b="b"/>
              <a:pathLst>
                <a:path w="1293495" h="510539">
                  <a:moveTo>
                    <a:pt x="1221006" y="476889"/>
                  </a:moveTo>
                  <a:lnTo>
                    <a:pt x="1173469" y="485184"/>
                  </a:lnTo>
                  <a:lnTo>
                    <a:pt x="1168845" y="491763"/>
                  </a:lnTo>
                  <a:lnTo>
                    <a:pt x="1171256" y="505581"/>
                  </a:lnTo>
                  <a:lnTo>
                    <a:pt x="1177834" y="510205"/>
                  </a:lnTo>
                  <a:lnTo>
                    <a:pt x="1275119" y="493229"/>
                  </a:lnTo>
                  <a:lnTo>
                    <a:pt x="1265043" y="493229"/>
                  </a:lnTo>
                  <a:lnTo>
                    <a:pt x="1221006" y="476889"/>
                  </a:lnTo>
                  <a:close/>
                </a:path>
                <a:path w="1293495" h="510539">
                  <a:moveTo>
                    <a:pt x="1245835" y="472556"/>
                  </a:moveTo>
                  <a:lnTo>
                    <a:pt x="1221006" y="476889"/>
                  </a:lnTo>
                  <a:lnTo>
                    <a:pt x="1265043" y="493229"/>
                  </a:lnTo>
                  <a:lnTo>
                    <a:pt x="1266470" y="489383"/>
                  </a:lnTo>
                  <a:lnTo>
                    <a:pt x="1259649" y="489383"/>
                  </a:lnTo>
                  <a:lnTo>
                    <a:pt x="1245835" y="472556"/>
                  </a:lnTo>
                  <a:close/>
                </a:path>
                <a:path w="1293495" h="510539">
                  <a:moveTo>
                    <a:pt x="1210852" y="398876"/>
                  </a:moveTo>
                  <a:lnTo>
                    <a:pt x="1200009" y="407776"/>
                  </a:lnTo>
                  <a:lnTo>
                    <a:pt x="1199222" y="415780"/>
                  </a:lnTo>
                  <a:lnTo>
                    <a:pt x="1229841" y="453074"/>
                  </a:lnTo>
                  <a:lnTo>
                    <a:pt x="1273879" y="469416"/>
                  </a:lnTo>
                  <a:lnTo>
                    <a:pt x="1265043" y="493229"/>
                  </a:lnTo>
                  <a:lnTo>
                    <a:pt x="1275119" y="493229"/>
                  </a:lnTo>
                  <a:lnTo>
                    <a:pt x="1293096" y="490093"/>
                  </a:lnTo>
                  <a:lnTo>
                    <a:pt x="1218854" y="399662"/>
                  </a:lnTo>
                  <a:lnTo>
                    <a:pt x="1210852" y="398876"/>
                  </a:lnTo>
                  <a:close/>
                </a:path>
                <a:path w="1293495" h="510539">
                  <a:moveTo>
                    <a:pt x="1267282" y="468814"/>
                  </a:moveTo>
                  <a:lnTo>
                    <a:pt x="1245835" y="472556"/>
                  </a:lnTo>
                  <a:lnTo>
                    <a:pt x="1259649" y="489383"/>
                  </a:lnTo>
                  <a:lnTo>
                    <a:pt x="1267282" y="468814"/>
                  </a:lnTo>
                  <a:close/>
                </a:path>
                <a:path w="1293495" h="510539">
                  <a:moveTo>
                    <a:pt x="1272257" y="468814"/>
                  </a:moveTo>
                  <a:lnTo>
                    <a:pt x="1267282" y="468814"/>
                  </a:lnTo>
                  <a:lnTo>
                    <a:pt x="1259649" y="489383"/>
                  </a:lnTo>
                  <a:lnTo>
                    <a:pt x="1266470" y="489383"/>
                  </a:lnTo>
                  <a:lnTo>
                    <a:pt x="1273879" y="469416"/>
                  </a:lnTo>
                  <a:lnTo>
                    <a:pt x="1272257" y="468814"/>
                  </a:lnTo>
                  <a:close/>
                </a:path>
                <a:path w="1293495" h="510539">
                  <a:moveTo>
                    <a:pt x="8836" y="0"/>
                  </a:moveTo>
                  <a:lnTo>
                    <a:pt x="0" y="23812"/>
                  </a:lnTo>
                  <a:lnTo>
                    <a:pt x="1221006" y="476889"/>
                  </a:lnTo>
                  <a:lnTo>
                    <a:pt x="1245835" y="472556"/>
                  </a:lnTo>
                  <a:lnTo>
                    <a:pt x="1229841" y="453074"/>
                  </a:lnTo>
                  <a:lnTo>
                    <a:pt x="8836" y="0"/>
                  </a:lnTo>
                  <a:close/>
                </a:path>
                <a:path w="1293495" h="510539">
                  <a:moveTo>
                    <a:pt x="1229841" y="453074"/>
                  </a:moveTo>
                  <a:lnTo>
                    <a:pt x="1245835" y="472556"/>
                  </a:lnTo>
                  <a:lnTo>
                    <a:pt x="1267282" y="468814"/>
                  </a:lnTo>
                  <a:lnTo>
                    <a:pt x="1272257" y="468814"/>
                  </a:lnTo>
                  <a:lnTo>
                    <a:pt x="1229841" y="45307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188208" y="2849880"/>
              <a:ext cx="1490471" cy="1161288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3232764" y="2872301"/>
              <a:ext cx="1294130" cy="965200"/>
            </a:xfrm>
            <a:custGeom>
              <a:avLst/>
              <a:gdLst/>
              <a:ahLst/>
              <a:cxnLst/>
              <a:rect l="l" t="t" r="r" b="b"/>
              <a:pathLst>
                <a:path w="1294129" h="965200">
                  <a:moveTo>
                    <a:pt x="1180020" y="926602"/>
                  </a:moveTo>
                  <a:lnTo>
                    <a:pt x="1173741" y="931626"/>
                  </a:lnTo>
                  <a:lnTo>
                    <a:pt x="1172194" y="945568"/>
                  </a:lnTo>
                  <a:lnTo>
                    <a:pt x="1177218" y="951847"/>
                  </a:lnTo>
                  <a:lnTo>
                    <a:pt x="1293508" y="964747"/>
                  </a:lnTo>
                  <a:lnTo>
                    <a:pt x="1291446" y="959925"/>
                  </a:lnTo>
                  <a:lnTo>
                    <a:pt x="1265704" y="959925"/>
                  </a:lnTo>
                  <a:lnTo>
                    <a:pt x="1227979" y="931922"/>
                  </a:lnTo>
                  <a:lnTo>
                    <a:pt x="1180020" y="926602"/>
                  </a:lnTo>
                  <a:close/>
                </a:path>
                <a:path w="1294129" h="965200">
                  <a:moveTo>
                    <a:pt x="1227979" y="931922"/>
                  </a:moveTo>
                  <a:lnTo>
                    <a:pt x="1265704" y="959925"/>
                  </a:lnTo>
                  <a:lnTo>
                    <a:pt x="1269569" y="954718"/>
                  </a:lnTo>
                  <a:lnTo>
                    <a:pt x="1261593" y="954718"/>
                  </a:lnTo>
                  <a:lnTo>
                    <a:pt x="1253032" y="934701"/>
                  </a:lnTo>
                  <a:lnTo>
                    <a:pt x="1227979" y="931922"/>
                  </a:lnTo>
                  <a:close/>
                </a:path>
                <a:path w="1294129" h="965200">
                  <a:moveTo>
                    <a:pt x="1240033" y="854180"/>
                  </a:moveTo>
                  <a:lnTo>
                    <a:pt x="1227134" y="859696"/>
                  </a:lnTo>
                  <a:lnTo>
                    <a:pt x="1224144" y="867159"/>
                  </a:lnTo>
                  <a:lnTo>
                    <a:pt x="1243120" y="911526"/>
                  </a:lnTo>
                  <a:lnTo>
                    <a:pt x="1280844" y="939529"/>
                  </a:lnTo>
                  <a:lnTo>
                    <a:pt x="1265704" y="959925"/>
                  </a:lnTo>
                  <a:lnTo>
                    <a:pt x="1291446" y="959925"/>
                  </a:lnTo>
                  <a:lnTo>
                    <a:pt x="1247496" y="857171"/>
                  </a:lnTo>
                  <a:lnTo>
                    <a:pt x="1240033" y="854180"/>
                  </a:lnTo>
                  <a:close/>
                </a:path>
                <a:path w="1294129" h="965200">
                  <a:moveTo>
                    <a:pt x="1253032" y="934701"/>
                  </a:moveTo>
                  <a:lnTo>
                    <a:pt x="1261593" y="954718"/>
                  </a:lnTo>
                  <a:lnTo>
                    <a:pt x="1274669" y="937101"/>
                  </a:lnTo>
                  <a:lnTo>
                    <a:pt x="1253032" y="934701"/>
                  </a:lnTo>
                  <a:close/>
                </a:path>
                <a:path w="1294129" h="965200">
                  <a:moveTo>
                    <a:pt x="1243120" y="911526"/>
                  </a:moveTo>
                  <a:lnTo>
                    <a:pt x="1253032" y="934701"/>
                  </a:lnTo>
                  <a:lnTo>
                    <a:pt x="1274669" y="937101"/>
                  </a:lnTo>
                  <a:lnTo>
                    <a:pt x="1261593" y="954718"/>
                  </a:lnTo>
                  <a:lnTo>
                    <a:pt x="1269569" y="954718"/>
                  </a:lnTo>
                  <a:lnTo>
                    <a:pt x="1280844" y="939529"/>
                  </a:lnTo>
                  <a:lnTo>
                    <a:pt x="1243120" y="911526"/>
                  </a:lnTo>
                  <a:close/>
                </a:path>
                <a:path w="1294129" h="965200">
                  <a:moveTo>
                    <a:pt x="15138" y="0"/>
                  </a:moveTo>
                  <a:lnTo>
                    <a:pt x="0" y="20394"/>
                  </a:lnTo>
                  <a:lnTo>
                    <a:pt x="1227979" y="931922"/>
                  </a:lnTo>
                  <a:lnTo>
                    <a:pt x="1253032" y="934701"/>
                  </a:lnTo>
                  <a:lnTo>
                    <a:pt x="1243120" y="911526"/>
                  </a:lnTo>
                  <a:lnTo>
                    <a:pt x="151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21408" y="2273808"/>
              <a:ext cx="1271016" cy="323088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2161393" y="2360154"/>
              <a:ext cx="1078865" cy="177165"/>
            </a:xfrm>
            <a:custGeom>
              <a:avLst/>
              <a:gdLst/>
              <a:ahLst/>
              <a:cxnLst/>
              <a:rect l="l" t="t" r="r" b="b"/>
              <a:pathLst>
                <a:path w="1078864" h="177164">
                  <a:moveTo>
                    <a:pt x="1005423" y="42877"/>
                  </a:moveTo>
                  <a:lnTo>
                    <a:pt x="0" y="151682"/>
                  </a:lnTo>
                  <a:lnTo>
                    <a:pt x="2733" y="176935"/>
                  </a:lnTo>
                  <a:lnTo>
                    <a:pt x="1008158" y="68130"/>
                  </a:lnTo>
                  <a:lnTo>
                    <a:pt x="1028436" y="53161"/>
                  </a:lnTo>
                  <a:lnTo>
                    <a:pt x="1005423" y="42877"/>
                  </a:lnTo>
                  <a:close/>
                </a:path>
                <a:path w="1078864" h="177164">
                  <a:moveTo>
                    <a:pt x="1056367" y="37823"/>
                  </a:moveTo>
                  <a:lnTo>
                    <a:pt x="1052131" y="37823"/>
                  </a:lnTo>
                  <a:lnTo>
                    <a:pt x="1054864" y="63075"/>
                  </a:lnTo>
                  <a:lnTo>
                    <a:pt x="1008158" y="68130"/>
                  </a:lnTo>
                  <a:lnTo>
                    <a:pt x="969333" y="96787"/>
                  </a:lnTo>
                  <a:lnTo>
                    <a:pt x="968136" y="104739"/>
                  </a:lnTo>
                  <a:lnTo>
                    <a:pt x="976467" y="116025"/>
                  </a:lnTo>
                  <a:lnTo>
                    <a:pt x="984418" y="117223"/>
                  </a:lnTo>
                  <a:lnTo>
                    <a:pt x="1078553" y="47738"/>
                  </a:lnTo>
                  <a:lnTo>
                    <a:pt x="1056367" y="37823"/>
                  </a:lnTo>
                  <a:close/>
                </a:path>
                <a:path w="1078864" h="177164">
                  <a:moveTo>
                    <a:pt x="1028436" y="53161"/>
                  </a:moveTo>
                  <a:lnTo>
                    <a:pt x="1008158" y="68130"/>
                  </a:lnTo>
                  <a:lnTo>
                    <a:pt x="1054864" y="63075"/>
                  </a:lnTo>
                  <a:lnTo>
                    <a:pt x="1054752" y="62044"/>
                  </a:lnTo>
                  <a:lnTo>
                    <a:pt x="1048312" y="62044"/>
                  </a:lnTo>
                  <a:lnTo>
                    <a:pt x="1028436" y="53161"/>
                  </a:lnTo>
                  <a:close/>
                </a:path>
                <a:path w="1078864" h="177164">
                  <a:moveTo>
                    <a:pt x="1045952" y="40232"/>
                  </a:moveTo>
                  <a:lnTo>
                    <a:pt x="1028436" y="53161"/>
                  </a:lnTo>
                  <a:lnTo>
                    <a:pt x="1048312" y="62044"/>
                  </a:lnTo>
                  <a:lnTo>
                    <a:pt x="1045952" y="40232"/>
                  </a:lnTo>
                  <a:close/>
                </a:path>
                <a:path w="1078864" h="177164">
                  <a:moveTo>
                    <a:pt x="1052392" y="40232"/>
                  </a:moveTo>
                  <a:lnTo>
                    <a:pt x="1045952" y="40232"/>
                  </a:lnTo>
                  <a:lnTo>
                    <a:pt x="1048312" y="62044"/>
                  </a:lnTo>
                  <a:lnTo>
                    <a:pt x="1054752" y="62044"/>
                  </a:lnTo>
                  <a:lnTo>
                    <a:pt x="1052392" y="40232"/>
                  </a:lnTo>
                  <a:close/>
                </a:path>
                <a:path w="1078864" h="177164">
                  <a:moveTo>
                    <a:pt x="1052131" y="37823"/>
                  </a:moveTo>
                  <a:lnTo>
                    <a:pt x="1005423" y="42877"/>
                  </a:lnTo>
                  <a:lnTo>
                    <a:pt x="1028436" y="53161"/>
                  </a:lnTo>
                  <a:lnTo>
                    <a:pt x="1045952" y="40232"/>
                  </a:lnTo>
                  <a:lnTo>
                    <a:pt x="1052392" y="40232"/>
                  </a:lnTo>
                  <a:lnTo>
                    <a:pt x="1052131" y="37823"/>
                  </a:lnTo>
                  <a:close/>
                </a:path>
                <a:path w="1078864" h="177164">
                  <a:moveTo>
                    <a:pt x="971732" y="0"/>
                  </a:moveTo>
                  <a:lnTo>
                    <a:pt x="964222" y="2871"/>
                  </a:lnTo>
                  <a:lnTo>
                    <a:pt x="958498" y="15678"/>
                  </a:lnTo>
                  <a:lnTo>
                    <a:pt x="961369" y="23190"/>
                  </a:lnTo>
                  <a:lnTo>
                    <a:pt x="1005423" y="42877"/>
                  </a:lnTo>
                  <a:lnTo>
                    <a:pt x="1052131" y="37823"/>
                  </a:lnTo>
                  <a:lnTo>
                    <a:pt x="1056367" y="37823"/>
                  </a:lnTo>
                  <a:lnTo>
                    <a:pt x="97173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9" name="object 149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185159" y="2770632"/>
              <a:ext cx="1466088" cy="304800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237345" y="2841821"/>
              <a:ext cx="1263015" cy="118110"/>
            </a:xfrm>
            <a:custGeom>
              <a:avLst/>
              <a:gdLst/>
              <a:ahLst/>
              <a:cxnLst/>
              <a:rect l="l" t="t" r="r" b="b"/>
              <a:pathLst>
                <a:path w="1263014" h="118110">
                  <a:moveTo>
                    <a:pt x="1189990" y="72224"/>
                  </a:moveTo>
                  <a:lnTo>
                    <a:pt x="1147827" y="95689"/>
                  </a:lnTo>
                  <a:lnTo>
                    <a:pt x="1145623" y="103423"/>
                  </a:lnTo>
                  <a:lnTo>
                    <a:pt x="1152446" y="115680"/>
                  </a:lnTo>
                  <a:lnTo>
                    <a:pt x="1160179" y="117883"/>
                  </a:lnTo>
                  <a:lnTo>
                    <a:pt x="1240515" y="73176"/>
                  </a:lnTo>
                  <a:lnTo>
                    <a:pt x="1236964" y="73176"/>
                  </a:lnTo>
                  <a:lnTo>
                    <a:pt x="1189990" y="72224"/>
                  </a:lnTo>
                  <a:close/>
                </a:path>
                <a:path w="1263014" h="118110">
                  <a:moveTo>
                    <a:pt x="1212015" y="59967"/>
                  </a:moveTo>
                  <a:lnTo>
                    <a:pt x="1189990" y="72224"/>
                  </a:lnTo>
                  <a:lnTo>
                    <a:pt x="1236964" y="73176"/>
                  </a:lnTo>
                  <a:lnTo>
                    <a:pt x="1237002" y="71316"/>
                  </a:lnTo>
                  <a:lnTo>
                    <a:pt x="1230596" y="71316"/>
                  </a:lnTo>
                  <a:lnTo>
                    <a:pt x="1212015" y="59967"/>
                  </a:lnTo>
                  <a:close/>
                </a:path>
                <a:path w="1263014" h="118110">
                  <a:moveTo>
                    <a:pt x="1162565" y="0"/>
                  </a:moveTo>
                  <a:lnTo>
                    <a:pt x="1154750" y="1888"/>
                  </a:lnTo>
                  <a:lnTo>
                    <a:pt x="1147437" y="13860"/>
                  </a:lnTo>
                  <a:lnTo>
                    <a:pt x="1149325" y="21676"/>
                  </a:lnTo>
                  <a:lnTo>
                    <a:pt x="1190507" y="46830"/>
                  </a:lnTo>
                  <a:lnTo>
                    <a:pt x="1237479" y="47781"/>
                  </a:lnTo>
                  <a:lnTo>
                    <a:pt x="1236964" y="73176"/>
                  </a:lnTo>
                  <a:lnTo>
                    <a:pt x="1240515" y="73176"/>
                  </a:lnTo>
                  <a:lnTo>
                    <a:pt x="1262416" y="60987"/>
                  </a:lnTo>
                  <a:lnTo>
                    <a:pt x="1162565" y="0"/>
                  </a:lnTo>
                  <a:close/>
                </a:path>
                <a:path w="1263014" h="118110">
                  <a:moveTo>
                    <a:pt x="514" y="22733"/>
                  </a:moveTo>
                  <a:lnTo>
                    <a:pt x="0" y="48127"/>
                  </a:lnTo>
                  <a:lnTo>
                    <a:pt x="1189990" y="72224"/>
                  </a:lnTo>
                  <a:lnTo>
                    <a:pt x="1212015" y="59967"/>
                  </a:lnTo>
                  <a:lnTo>
                    <a:pt x="1190507" y="46830"/>
                  </a:lnTo>
                  <a:lnTo>
                    <a:pt x="514" y="22733"/>
                  </a:lnTo>
                  <a:close/>
                </a:path>
                <a:path w="1263014" h="118110">
                  <a:moveTo>
                    <a:pt x="1231040" y="49380"/>
                  </a:moveTo>
                  <a:lnTo>
                    <a:pt x="1212015" y="59967"/>
                  </a:lnTo>
                  <a:lnTo>
                    <a:pt x="1230596" y="71316"/>
                  </a:lnTo>
                  <a:lnTo>
                    <a:pt x="1231040" y="49380"/>
                  </a:lnTo>
                  <a:close/>
                </a:path>
                <a:path w="1263014" h="118110">
                  <a:moveTo>
                    <a:pt x="1237446" y="49380"/>
                  </a:moveTo>
                  <a:lnTo>
                    <a:pt x="1231040" y="49380"/>
                  </a:lnTo>
                  <a:lnTo>
                    <a:pt x="1230596" y="71316"/>
                  </a:lnTo>
                  <a:lnTo>
                    <a:pt x="1237002" y="71316"/>
                  </a:lnTo>
                  <a:lnTo>
                    <a:pt x="1237446" y="49380"/>
                  </a:lnTo>
                  <a:close/>
                </a:path>
                <a:path w="1263014" h="118110">
                  <a:moveTo>
                    <a:pt x="1190507" y="46830"/>
                  </a:moveTo>
                  <a:lnTo>
                    <a:pt x="1212015" y="59967"/>
                  </a:lnTo>
                  <a:lnTo>
                    <a:pt x="1231040" y="49380"/>
                  </a:lnTo>
                  <a:lnTo>
                    <a:pt x="1237446" y="49380"/>
                  </a:lnTo>
                  <a:lnTo>
                    <a:pt x="1237479" y="47781"/>
                  </a:lnTo>
                  <a:lnTo>
                    <a:pt x="1190507" y="4683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176015" y="2292096"/>
              <a:ext cx="1496568" cy="664463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3225239" y="2403468"/>
              <a:ext cx="1295400" cy="492125"/>
            </a:xfrm>
            <a:custGeom>
              <a:avLst/>
              <a:gdLst/>
              <a:ahLst/>
              <a:cxnLst/>
              <a:rect l="l" t="t" r="r" b="b"/>
              <a:pathLst>
                <a:path w="1295400" h="492125">
                  <a:moveTo>
                    <a:pt x="1222587" y="33923"/>
                  </a:moveTo>
                  <a:lnTo>
                    <a:pt x="0" y="468057"/>
                  </a:lnTo>
                  <a:lnTo>
                    <a:pt x="8498" y="491992"/>
                  </a:lnTo>
                  <a:lnTo>
                    <a:pt x="1231085" y="57859"/>
                  </a:lnTo>
                  <a:lnTo>
                    <a:pt x="1247352" y="38605"/>
                  </a:lnTo>
                  <a:lnTo>
                    <a:pt x="1222587" y="33923"/>
                  </a:lnTo>
                  <a:close/>
                </a:path>
                <a:path w="1295400" h="492125">
                  <a:moveTo>
                    <a:pt x="1276183" y="18206"/>
                  </a:moveTo>
                  <a:lnTo>
                    <a:pt x="1266847" y="18206"/>
                  </a:lnTo>
                  <a:lnTo>
                    <a:pt x="1275347" y="42142"/>
                  </a:lnTo>
                  <a:lnTo>
                    <a:pt x="1231085" y="57859"/>
                  </a:lnTo>
                  <a:lnTo>
                    <a:pt x="1199944" y="94719"/>
                  </a:lnTo>
                  <a:lnTo>
                    <a:pt x="1200617" y="102731"/>
                  </a:lnTo>
                  <a:lnTo>
                    <a:pt x="1211332" y="111785"/>
                  </a:lnTo>
                  <a:lnTo>
                    <a:pt x="1219346" y="111111"/>
                  </a:lnTo>
                  <a:lnTo>
                    <a:pt x="1294856" y="21737"/>
                  </a:lnTo>
                  <a:lnTo>
                    <a:pt x="1276183" y="18206"/>
                  </a:lnTo>
                  <a:close/>
                </a:path>
                <a:path w="1295400" h="492125">
                  <a:moveTo>
                    <a:pt x="1247352" y="38605"/>
                  </a:moveTo>
                  <a:lnTo>
                    <a:pt x="1231085" y="57859"/>
                  </a:lnTo>
                  <a:lnTo>
                    <a:pt x="1273917" y="42650"/>
                  </a:lnTo>
                  <a:lnTo>
                    <a:pt x="1268745" y="42650"/>
                  </a:lnTo>
                  <a:lnTo>
                    <a:pt x="1247352" y="38605"/>
                  </a:lnTo>
                  <a:close/>
                </a:path>
                <a:path w="1295400" h="492125">
                  <a:moveTo>
                    <a:pt x="1261403" y="21974"/>
                  </a:moveTo>
                  <a:lnTo>
                    <a:pt x="1247352" y="38605"/>
                  </a:lnTo>
                  <a:lnTo>
                    <a:pt x="1268745" y="42650"/>
                  </a:lnTo>
                  <a:lnTo>
                    <a:pt x="1261403" y="21974"/>
                  </a:lnTo>
                  <a:close/>
                </a:path>
                <a:path w="1295400" h="492125">
                  <a:moveTo>
                    <a:pt x="1268185" y="21974"/>
                  </a:moveTo>
                  <a:lnTo>
                    <a:pt x="1261403" y="21974"/>
                  </a:lnTo>
                  <a:lnTo>
                    <a:pt x="1268745" y="42650"/>
                  </a:lnTo>
                  <a:lnTo>
                    <a:pt x="1273917" y="42650"/>
                  </a:lnTo>
                  <a:lnTo>
                    <a:pt x="1275347" y="42142"/>
                  </a:lnTo>
                  <a:lnTo>
                    <a:pt x="1268185" y="21974"/>
                  </a:lnTo>
                  <a:close/>
                </a:path>
                <a:path w="1295400" h="492125">
                  <a:moveTo>
                    <a:pt x="1266847" y="18206"/>
                  </a:moveTo>
                  <a:lnTo>
                    <a:pt x="1222587" y="33923"/>
                  </a:lnTo>
                  <a:lnTo>
                    <a:pt x="1247352" y="38605"/>
                  </a:lnTo>
                  <a:lnTo>
                    <a:pt x="1261403" y="21974"/>
                  </a:lnTo>
                  <a:lnTo>
                    <a:pt x="1268185" y="21974"/>
                  </a:lnTo>
                  <a:lnTo>
                    <a:pt x="1266847" y="18206"/>
                  </a:lnTo>
                  <a:close/>
                </a:path>
                <a:path w="1295400" h="492125">
                  <a:moveTo>
                    <a:pt x="1179890" y="0"/>
                  </a:moveTo>
                  <a:lnTo>
                    <a:pt x="1173247" y="4531"/>
                  </a:lnTo>
                  <a:lnTo>
                    <a:pt x="1170641" y="18314"/>
                  </a:lnTo>
                  <a:lnTo>
                    <a:pt x="1175171" y="24958"/>
                  </a:lnTo>
                  <a:lnTo>
                    <a:pt x="1222587" y="33923"/>
                  </a:lnTo>
                  <a:lnTo>
                    <a:pt x="1266847" y="18206"/>
                  </a:lnTo>
                  <a:lnTo>
                    <a:pt x="1276183" y="18206"/>
                  </a:lnTo>
                  <a:lnTo>
                    <a:pt x="117989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3" name="object 153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209543" y="1807464"/>
              <a:ext cx="1447800" cy="1149096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3254117" y="1940885"/>
              <a:ext cx="1252220" cy="955040"/>
            </a:xfrm>
            <a:custGeom>
              <a:avLst/>
              <a:gdLst/>
              <a:ahLst/>
              <a:cxnLst/>
              <a:rect l="l" t="t" r="r" b="b"/>
              <a:pathLst>
                <a:path w="1252220" h="955039">
                  <a:moveTo>
                    <a:pt x="1211757" y="30482"/>
                  </a:moveTo>
                  <a:lnTo>
                    <a:pt x="1186738" y="33532"/>
                  </a:lnTo>
                  <a:lnTo>
                    <a:pt x="0" y="934533"/>
                  </a:lnTo>
                  <a:lnTo>
                    <a:pt x="15359" y="954763"/>
                  </a:lnTo>
                  <a:lnTo>
                    <a:pt x="1202096" y="53762"/>
                  </a:lnTo>
                  <a:lnTo>
                    <a:pt x="1211757" y="30482"/>
                  </a:lnTo>
                  <a:close/>
                </a:path>
                <a:path w="1252220" h="955039">
                  <a:moveTo>
                    <a:pt x="1249780" y="5123"/>
                  </a:moveTo>
                  <a:lnTo>
                    <a:pt x="1224156" y="5123"/>
                  </a:lnTo>
                  <a:lnTo>
                    <a:pt x="1239516" y="25353"/>
                  </a:lnTo>
                  <a:lnTo>
                    <a:pt x="1202096" y="53762"/>
                  </a:lnTo>
                  <a:lnTo>
                    <a:pt x="1183601" y="98332"/>
                  </a:lnTo>
                  <a:lnTo>
                    <a:pt x="1186674" y="105763"/>
                  </a:lnTo>
                  <a:lnTo>
                    <a:pt x="1199630" y="111140"/>
                  </a:lnTo>
                  <a:lnTo>
                    <a:pt x="1207062" y="108068"/>
                  </a:lnTo>
                  <a:lnTo>
                    <a:pt x="1249780" y="5123"/>
                  </a:lnTo>
                  <a:close/>
                </a:path>
                <a:path w="1252220" h="955039">
                  <a:moveTo>
                    <a:pt x="1228142" y="10373"/>
                  </a:moveTo>
                  <a:lnTo>
                    <a:pt x="1220101" y="10373"/>
                  </a:lnTo>
                  <a:lnTo>
                    <a:pt x="1233368" y="27848"/>
                  </a:lnTo>
                  <a:lnTo>
                    <a:pt x="1211757" y="30482"/>
                  </a:lnTo>
                  <a:lnTo>
                    <a:pt x="1202096" y="53762"/>
                  </a:lnTo>
                  <a:lnTo>
                    <a:pt x="1239516" y="25353"/>
                  </a:lnTo>
                  <a:lnTo>
                    <a:pt x="1228142" y="10373"/>
                  </a:lnTo>
                  <a:close/>
                </a:path>
                <a:path w="1252220" h="955039">
                  <a:moveTo>
                    <a:pt x="1251906" y="0"/>
                  </a:moveTo>
                  <a:lnTo>
                    <a:pt x="1135763" y="14157"/>
                  </a:lnTo>
                  <a:lnTo>
                    <a:pt x="1130808" y="20490"/>
                  </a:lnTo>
                  <a:lnTo>
                    <a:pt x="1132504" y="34415"/>
                  </a:lnTo>
                  <a:lnTo>
                    <a:pt x="1138836" y="39371"/>
                  </a:lnTo>
                  <a:lnTo>
                    <a:pt x="1186738" y="33532"/>
                  </a:lnTo>
                  <a:lnTo>
                    <a:pt x="1224156" y="5123"/>
                  </a:lnTo>
                  <a:lnTo>
                    <a:pt x="1249780" y="5123"/>
                  </a:lnTo>
                  <a:lnTo>
                    <a:pt x="1251906" y="0"/>
                  </a:lnTo>
                  <a:close/>
                </a:path>
                <a:path w="1252220" h="955039">
                  <a:moveTo>
                    <a:pt x="1224156" y="5123"/>
                  </a:moveTo>
                  <a:lnTo>
                    <a:pt x="1186738" y="33532"/>
                  </a:lnTo>
                  <a:lnTo>
                    <a:pt x="1211757" y="30482"/>
                  </a:lnTo>
                  <a:lnTo>
                    <a:pt x="1220101" y="10373"/>
                  </a:lnTo>
                  <a:lnTo>
                    <a:pt x="1228142" y="10373"/>
                  </a:lnTo>
                  <a:lnTo>
                    <a:pt x="1224156" y="5123"/>
                  </a:lnTo>
                  <a:close/>
                </a:path>
                <a:path w="1252220" h="955039">
                  <a:moveTo>
                    <a:pt x="1220101" y="10373"/>
                  </a:moveTo>
                  <a:lnTo>
                    <a:pt x="1211757" y="30482"/>
                  </a:lnTo>
                  <a:lnTo>
                    <a:pt x="1233368" y="27848"/>
                  </a:lnTo>
                  <a:lnTo>
                    <a:pt x="1220101" y="1037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200400" y="2843784"/>
              <a:ext cx="1456944" cy="1648968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3242086" y="2868430"/>
              <a:ext cx="1264285" cy="1451610"/>
            </a:xfrm>
            <a:custGeom>
              <a:avLst/>
              <a:gdLst/>
              <a:ahLst/>
              <a:cxnLst/>
              <a:rect l="l" t="t" r="r" b="b"/>
              <a:pathLst>
                <a:path w="1264285" h="1451610">
                  <a:moveTo>
                    <a:pt x="1161293" y="1389720"/>
                  </a:moveTo>
                  <a:lnTo>
                    <a:pt x="1154082" y="1393277"/>
                  </a:lnTo>
                  <a:lnTo>
                    <a:pt x="1149573" y="1406561"/>
                  </a:lnTo>
                  <a:lnTo>
                    <a:pt x="1153130" y="1413774"/>
                  </a:lnTo>
                  <a:lnTo>
                    <a:pt x="1263926" y="1451373"/>
                  </a:lnTo>
                  <a:lnTo>
                    <a:pt x="1261900" y="1440690"/>
                  </a:lnTo>
                  <a:lnTo>
                    <a:pt x="1237813" y="1440690"/>
                  </a:lnTo>
                  <a:lnTo>
                    <a:pt x="1206987" y="1405227"/>
                  </a:lnTo>
                  <a:lnTo>
                    <a:pt x="1161293" y="1389720"/>
                  </a:lnTo>
                  <a:close/>
                </a:path>
                <a:path w="1264285" h="1451610">
                  <a:moveTo>
                    <a:pt x="1206987" y="1405227"/>
                  </a:moveTo>
                  <a:lnTo>
                    <a:pt x="1237813" y="1440690"/>
                  </a:lnTo>
                  <a:lnTo>
                    <a:pt x="1244684" y="1434717"/>
                  </a:lnTo>
                  <a:lnTo>
                    <a:pt x="1234913" y="1434717"/>
                  </a:lnTo>
                  <a:lnTo>
                    <a:pt x="1230855" y="1413327"/>
                  </a:lnTo>
                  <a:lnTo>
                    <a:pt x="1206987" y="1405227"/>
                  </a:lnTo>
                  <a:close/>
                </a:path>
                <a:path w="1264285" h="1451610">
                  <a:moveTo>
                    <a:pt x="1235473" y="1331894"/>
                  </a:moveTo>
                  <a:lnTo>
                    <a:pt x="1221691" y="1334509"/>
                  </a:lnTo>
                  <a:lnTo>
                    <a:pt x="1217164" y="1341155"/>
                  </a:lnTo>
                  <a:lnTo>
                    <a:pt x="1226157" y="1388563"/>
                  </a:lnTo>
                  <a:lnTo>
                    <a:pt x="1256983" y="1424026"/>
                  </a:lnTo>
                  <a:lnTo>
                    <a:pt x="1237813" y="1440690"/>
                  </a:lnTo>
                  <a:lnTo>
                    <a:pt x="1261900" y="1440690"/>
                  </a:lnTo>
                  <a:lnTo>
                    <a:pt x="1242119" y="1336420"/>
                  </a:lnTo>
                  <a:lnTo>
                    <a:pt x="1235473" y="1331894"/>
                  </a:lnTo>
                  <a:close/>
                </a:path>
                <a:path w="1264285" h="1451610">
                  <a:moveTo>
                    <a:pt x="1230855" y="1413327"/>
                  </a:moveTo>
                  <a:lnTo>
                    <a:pt x="1234913" y="1434717"/>
                  </a:lnTo>
                  <a:lnTo>
                    <a:pt x="1251473" y="1420324"/>
                  </a:lnTo>
                  <a:lnTo>
                    <a:pt x="1230855" y="1413327"/>
                  </a:lnTo>
                  <a:close/>
                </a:path>
                <a:path w="1264285" h="1451610">
                  <a:moveTo>
                    <a:pt x="1226157" y="1388563"/>
                  </a:moveTo>
                  <a:lnTo>
                    <a:pt x="1230855" y="1413327"/>
                  </a:lnTo>
                  <a:lnTo>
                    <a:pt x="1251473" y="1420324"/>
                  </a:lnTo>
                  <a:lnTo>
                    <a:pt x="1234913" y="1434717"/>
                  </a:lnTo>
                  <a:lnTo>
                    <a:pt x="1244684" y="1434717"/>
                  </a:lnTo>
                  <a:lnTo>
                    <a:pt x="1256983" y="1424026"/>
                  </a:lnTo>
                  <a:lnTo>
                    <a:pt x="1226157" y="1388563"/>
                  </a:lnTo>
                  <a:close/>
                </a:path>
                <a:path w="1264285" h="1451610">
                  <a:moveTo>
                    <a:pt x="19169" y="0"/>
                  </a:moveTo>
                  <a:lnTo>
                    <a:pt x="0" y="16663"/>
                  </a:lnTo>
                  <a:lnTo>
                    <a:pt x="1206987" y="1405227"/>
                  </a:lnTo>
                  <a:lnTo>
                    <a:pt x="1230855" y="1413327"/>
                  </a:lnTo>
                  <a:lnTo>
                    <a:pt x="1226157" y="1388563"/>
                  </a:lnTo>
                  <a:lnTo>
                    <a:pt x="1916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79063" y="2840736"/>
              <a:ext cx="1493519" cy="2100072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3221742" y="2865692"/>
              <a:ext cx="1298575" cy="1903730"/>
            </a:xfrm>
            <a:custGeom>
              <a:avLst/>
              <a:gdLst/>
              <a:ahLst/>
              <a:cxnLst/>
              <a:rect l="l" t="t" r="r" b="b"/>
              <a:pathLst>
                <a:path w="1298575" h="1903729">
                  <a:moveTo>
                    <a:pt x="1203735" y="1829737"/>
                  </a:moveTo>
                  <a:lnTo>
                    <a:pt x="1196152" y="1832413"/>
                  </a:lnTo>
                  <a:lnTo>
                    <a:pt x="1190100" y="1845068"/>
                  </a:lnTo>
                  <a:lnTo>
                    <a:pt x="1192776" y="1852651"/>
                  </a:lnTo>
                  <a:lnTo>
                    <a:pt x="1298331" y="1903129"/>
                  </a:lnTo>
                  <a:lnTo>
                    <a:pt x="1297389" y="1889415"/>
                  </a:lnTo>
                  <a:lnTo>
                    <a:pt x="1273662" y="1889415"/>
                  </a:lnTo>
                  <a:lnTo>
                    <a:pt x="1247266" y="1850554"/>
                  </a:lnTo>
                  <a:lnTo>
                    <a:pt x="1203735" y="1829737"/>
                  </a:lnTo>
                  <a:close/>
                </a:path>
                <a:path w="1298575" h="1903729">
                  <a:moveTo>
                    <a:pt x="1247266" y="1850554"/>
                  </a:moveTo>
                  <a:lnTo>
                    <a:pt x="1273662" y="1889415"/>
                  </a:lnTo>
                  <a:lnTo>
                    <a:pt x="1282887" y="1883149"/>
                  </a:lnTo>
                  <a:lnTo>
                    <a:pt x="1271498" y="1883149"/>
                  </a:lnTo>
                  <a:lnTo>
                    <a:pt x="1270006" y="1861429"/>
                  </a:lnTo>
                  <a:lnTo>
                    <a:pt x="1247266" y="1850554"/>
                  </a:lnTo>
                  <a:close/>
                </a:path>
                <a:path w="1298575" h="1903729">
                  <a:moveTo>
                    <a:pt x="1284250" y="1781117"/>
                  </a:moveTo>
                  <a:lnTo>
                    <a:pt x="1270256" y="1782079"/>
                  </a:lnTo>
                  <a:lnTo>
                    <a:pt x="1264973" y="1788142"/>
                  </a:lnTo>
                  <a:lnTo>
                    <a:pt x="1268279" y="1836283"/>
                  </a:lnTo>
                  <a:lnTo>
                    <a:pt x="1294674" y="1875143"/>
                  </a:lnTo>
                  <a:lnTo>
                    <a:pt x="1273662" y="1889415"/>
                  </a:lnTo>
                  <a:lnTo>
                    <a:pt x="1297389" y="1889415"/>
                  </a:lnTo>
                  <a:lnTo>
                    <a:pt x="1290313" y="1786401"/>
                  </a:lnTo>
                  <a:lnTo>
                    <a:pt x="1284250" y="1781117"/>
                  </a:lnTo>
                  <a:close/>
                </a:path>
                <a:path w="1298575" h="1903729">
                  <a:moveTo>
                    <a:pt x="1270006" y="1861429"/>
                  </a:moveTo>
                  <a:lnTo>
                    <a:pt x="1271498" y="1883149"/>
                  </a:lnTo>
                  <a:lnTo>
                    <a:pt x="1289648" y="1870821"/>
                  </a:lnTo>
                  <a:lnTo>
                    <a:pt x="1270006" y="1861429"/>
                  </a:lnTo>
                  <a:close/>
                </a:path>
                <a:path w="1298575" h="1903729">
                  <a:moveTo>
                    <a:pt x="1268279" y="1836283"/>
                  </a:moveTo>
                  <a:lnTo>
                    <a:pt x="1270006" y="1861429"/>
                  </a:lnTo>
                  <a:lnTo>
                    <a:pt x="1289648" y="1870821"/>
                  </a:lnTo>
                  <a:lnTo>
                    <a:pt x="1271498" y="1883149"/>
                  </a:lnTo>
                  <a:lnTo>
                    <a:pt x="1282887" y="1883149"/>
                  </a:lnTo>
                  <a:lnTo>
                    <a:pt x="1294674" y="1875143"/>
                  </a:lnTo>
                  <a:lnTo>
                    <a:pt x="1268279" y="1836283"/>
                  </a:lnTo>
                  <a:close/>
                </a:path>
                <a:path w="1298575" h="1903729">
                  <a:moveTo>
                    <a:pt x="21010" y="0"/>
                  </a:moveTo>
                  <a:lnTo>
                    <a:pt x="0" y="14272"/>
                  </a:lnTo>
                  <a:lnTo>
                    <a:pt x="1247266" y="1850554"/>
                  </a:lnTo>
                  <a:lnTo>
                    <a:pt x="1270006" y="1861429"/>
                  </a:lnTo>
                  <a:lnTo>
                    <a:pt x="1268279" y="1836283"/>
                  </a:lnTo>
                  <a:lnTo>
                    <a:pt x="210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3212591" y="2852928"/>
              <a:ext cx="1426463" cy="2545080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3254476" y="2878598"/>
              <a:ext cx="1237615" cy="2346960"/>
            </a:xfrm>
            <a:custGeom>
              <a:avLst/>
              <a:gdLst/>
              <a:ahLst/>
              <a:cxnLst/>
              <a:rect l="l" t="t" r="r" b="b"/>
              <a:pathLst>
                <a:path w="1237614" h="2346960">
                  <a:moveTo>
                    <a:pt x="1146441" y="2262999"/>
                  </a:moveTo>
                  <a:lnTo>
                    <a:pt x="1138599" y="2264779"/>
                  </a:lnTo>
                  <a:lnTo>
                    <a:pt x="1131122" y="2276650"/>
                  </a:lnTo>
                  <a:lnTo>
                    <a:pt x="1132904" y="2284491"/>
                  </a:lnTo>
                  <a:lnTo>
                    <a:pt x="1231905" y="2346848"/>
                  </a:lnTo>
                  <a:lnTo>
                    <a:pt x="1232687" y="2330371"/>
                  </a:lnTo>
                  <a:lnTo>
                    <a:pt x="1208991" y="2330371"/>
                  </a:lnTo>
                  <a:lnTo>
                    <a:pt x="1187271" y="2288715"/>
                  </a:lnTo>
                  <a:lnTo>
                    <a:pt x="1146441" y="2262999"/>
                  </a:lnTo>
                  <a:close/>
                </a:path>
                <a:path w="1237614" h="2346960">
                  <a:moveTo>
                    <a:pt x="1187271" y="2288715"/>
                  </a:moveTo>
                  <a:lnTo>
                    <a:pt x="1208991" y="2330371"/>
                  </a:lnTo>
                  <a:lnTo>
                    <a:pt x="1221408" y="2323896"/>
                  </a:lnTo>
                  <a:lnTo>
                    <a:pt x="1207566" y="2323896"/>
                  </a:lnTo>
                  <a:lnTo>
                    <a:pt x="1208599" y="2302149"/>
                  </a:lnTo>
                  <a:lnTo>
                    <a:pt x="1187271" y="2288715"/>
                  </a:lnTo>
                  <a:close/>
                </a:path>
                <a:path w="1237614" h="2346960">
                  <a:moveTo>
                    <a:pt x="1218031" y="2223362"/>
                  </a:moveTo>
                  <a:lnTo>
                    <a:pt x="1212081" y="2228772"/>
                  </a:lnTo>
                  <a:lnTo>
                    <a:pt x="1209793" y="2276972"/>
                  </a:lnTo>
                  <a:lnTo>
                    <a:pt x="1231513" y="2318627"/>
                  </a:lnTo>
                  <a:lnTo>
                    <a:pt x="1208991" y="2330371"/>
                  </a:lnTo>
                  <a:lnTo>
                    <a:pt x="1232687" y="2330371"/>
                  </a:lnTo>
                  <a:lnTo>
                    <a:pt x="1237453" y="2229976"/>
                  </a:lnTo>
                  <a:lnTo>
                    <a:pt x="1232043" y="2224027"/>
                  </a:lnTo>
                  <a:lnTo>
                    <a:pt x="1218031" y="2223362"/>
                  </a:lnTo>
                  <a:close/>
                </a:path>
                <a:path w="1237614" h="2346960">
                  <a:moveTo>
                    <a:pt x="1208599" y="2302149"/>
                  </a:moveTo>
                  <a:lnTo>
                    <a:pt x="1207566" y="2323896"/>
                  </a:lnTo>
                  <a:lnTo>
                    <a:pt x="1227020" y="2313752"/>
                  </a:lnTo>
                  <a:lnTo>
                    <a:pt x="1208599" y="2302149"/>
                  </a:lnTo>
                  <a:close/>
                </a:path>
                <a:path w="1237614" h="2346960">
                  <a:moveTo>
                    <a:pt x="1209793" y="2276972"/>
                  </a:moveTo>
                  <a:lnTo>
                    <a:pt x="1208599" y="2302149"/>
                  </a:lnTo>
                  <a:lnTo>
                    <a:pt x="1227020" y="2313752"/>
                  </a:lnTo>
                  <a:lnTo>
                    <a:pt x="1207566" y="2323896"/>
                  </a:lnTo>
                  <a:lnTo>
                    <a:pt x="1221408" y="2323896"/>
                  </a:lnTo>
                  <a:lnTo>
                    <a:pt x="1231513" y="2318627"/>
                  </a:lnTo>
                  <a:lnTo>
                    <a:pt x="1209793" y="2276972"/>
                  </a:lnTo>
                  <a:close/>
                </a:path>
                <a:path w="1237614" h="2346960">
                  <a:moveTo>
                    <a:pt x="22522" y="0"/>
                  </a:moveTo>
                  <a:lnTo>
                    <a:pt x="0" y="11743"/>
                  </a:lnTo>
                  <a:lnTo>
                    <a:pt x="1187271" y="2288715"/>
                  </a:lnTo>
                  <a:lnTo>
                    <a:pt x="1208599" y="2302149"/>
                  </a:lnTo>
                  <a:lnTo>
                    <a:pt x="1209793" y="2276972"/>
                  </a:lnTo>
                  <a:lnTo>
                    <a:pt x="2252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151887" y="2496312"/>
              <a:ext cx="1237488" cy="585215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2191186" y="2516427"/>
              <a:ext cx="1046480" cy="413384"/>
            </a:xfrm>
            <a:custGeom>
              <a:avLst/>
              <a:gdLst/>
              <a:ahLst/>
              <a:cxnLst/>
              <a:rect l="l" t="t" r="r" b="b"/>
              <a:pathLst>
                <a:path w="1046480" h="413385">
                  <a:moveTo>
                    <a:pt x="974315" y="379815"/>
                  </a:moveTo>
                  <a:lnTo>
                    <a:pt x="926821" y="388349"/>
                  </a:lnTo>
                  <a:lnTo>
                    <a:pt x="922230" y="394950"/>
                  </a:lnTo>
                  <a:lnTo>
                    <a:pt x="924712" y="408758"/>
                  </a:lnTo>
                  <a:lnTo>
                    <a:pt x="931313" y="413349"/>
                  </a:lnTo>
                  <a:lnTo>
                    <a:pt x="1028223" y="395935"/>
                  </a:lnTo>
                  <a:lnTo>
                    <a:pt x="1018438" y="395935"/>
                  </a:lnTo>
                  <a:lnTo>
                    <a:pt x="974315" y="379815"/>
                  </a:lnTo>
                  <a:close/>
                </a:path>
                <a:path w="1046480" h="413385">
                  <a:moveTo>
                    <a:pt x="999124" y="375357"/>
                  </a:moveTo>
                  <a:lnTo>
                    <a:pt x="974315" y="379815"/>
                  </a:lnTo>
                  <a:lnTo>
                    <a:pt x="1018438" y="395935"/>
                  </a:lnTo>
                  <a:lnTo>
                    <a:pt x="1019834" y="392113"/>
                  </a:lnTo>
                  <a:lnTo>
                    <a:pt x="1013023" y="392113"/>
                  </a:lnTo>
                  <a:lnTo>
                    <a:pt x="999124" y="375357"/>
                  </a:lnTo>
                  <a:close/>
                </a:path>
                <a:path w="1046480" h="413385">
                  <a:moveTo>
                    <a:pt x="963768" y="301853"/>
                  </a:moveTo>
                  <a:lnTo>
                    <a:pt x="952971" y="310809"/>
                  </a:lnTo>
                  <a:lnTo>
                    <a:pt x="952225" y="318815"/>
                  </a:lnTo>
                  <a:lnTo>
                    <a:pt x="983033" y="355957"/>
                  </a:lnTo>
                  <a:lnTo>
                    <a:pt x="1027154" y="372076"/>
                  </a:lnTo>
                  <a:lnTo>
                    <a:pt x="1018438" y="395935"/>
                  </a:lnTo>
                  <a:lnTo>
                    <a:pt x="1028223" y="395935"/>
                  </a:lnTo>
                  <a:lnTo>
                    <a:pt x="1046472" y="392656"/>
                  </a:lnTo>
                  <a:lnTo>
                    <a:pt x="971774" y="302600"/>
                  </a:lnTo>
                  <a:lnTo>
                    <a:pt x="963768" y="301853"/>
                  </a:lnTo>
                  <a:close/>
                </a:path>
                <a:path w="1046480" h="413385">
                  <a:moveTo>
                    <a:pt x="1020551" y="371506"/>
                  </a:moveTo>
                  <a:lnTo>
                    <a:pt x="999124" y="375357"/>
                  </a:lnTo>
                  <a:lnTo>
                    <a:pt x="1013023" y="392113"/>
                  </a:lnTo>
                  <a:lnTo>
                    <a:pt x="1020551" y="371506"/>
                  </a:lnTo>
                  <a:close/>
                </a:path>
                <a:path w="1046480" h="413385">
                  <a:moveTo>
                    <a:pt x="1025593" y="371506"/>
                  </a:moveTo>
                  <a:lnTo>
                    <a:pt x="1020551" y="371506"/>
                  </a:lnTo>
                  <a:lnTo>
                    <a:pt x="1013023" y="392113"/>
                  </a:lnTo>
                  <a:lnTo>
                    <a:pt x="1019834" y="392113"/>
                  </a:lnTo>
                  <a:lnTo>
                    <a:pt x="1027154" y="372076"/>
                  </a:lnTo>
                  <a:lnTo>
                    <a:pt x="1025593" y="371506"/>
                  </a:lnTo>
                  <a:close/>
                </a:path>
                <a:path w="1046480" h="413385">
                  <a:moveTo>
                    <a:pt x="8716" y="0"/>
                  </a:moveTo>
                  <a:lnTo>
                    <a:pt x="0" y="23856"/>
                  </a:lnTo>
                  <a:lnTo>
                    <a:pt x="974315" y="379815"/>
                  </a:lnTo>
                  <a:lnTo>
                    <a:pt x="999124" y="375357"/>
                  </a:lnTo>
                  <a:lnTo>
                    <a:pt x="983033" y="355957"/>
                  </a:lnTo>
                  <a:lnTo>
                    <a:pt x="8716" y="0"/>
                  </a:lnTo>
                  <a:close/>
                </a:path>
                <a:path w="1046480" h="413385">
                  <a:moveTo>
                    <a:pt x="983033" y="355957"/>
                  </a:moveTo>
                  <a:lnTo>
                    <a:pt x="999124" y="375357"/>
                  </a:lnTo>
                  <a:lnTo>
                    <a:pt x="1020551" y="371506"/>
                  </a:lnTo>
                  <a:lnTo>
                    <a:pt x="1025593" y="371506"/>
                  </a:lnTo>
                  <a:lnTo>
                    <a:pt x="983033" y="35595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115312" y="2499360"/>
              <a:ext cx="1289303" cy="1042415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2155472" y="2517942"/>
              <a:ext cx="1095375" cy="850900"/>
            </a:xfrm>
            <a:custGeom>
              <a:avLst/>
              <a:gdLst/>
              <a:ahLst/>
              <a:cxnLst/>
              <a:rect l="l" t="t" r="r" b="b"/>
              <a:pathLst>
                <a:path w="1095375" h="850900">
                  <a:moveTo>
                    <a:pt x="982310" y="810174"/>
                  </a:moveTo>
                  <a:lnTo>
                    <a:pt x="975935" y="815075"/>
                  </a:lnTo>
                  <a:lnTo>
                    <a:pt x="974117" y="828986"/>
                  </a:lnTo>
                  <a:lnTo>
                    <a:pt x="979017" y="835360"/>
                  </a:lnTo>
                  <a:lnTo>
                    <a:pt x="1095033" y="850527"/>
                  </a:lnTo>
                  <a:lnTo>
                    <a:pt x="1092859" y="845158"/>
                  </a:lnTo>
                  <a:lnTo>
                    <a:pt x="1067320" y="845158"/>
                  </a:lnTo>
                  <a:lnTo>
                    <a:pt x="1030157" y="816430"/>
                  </a:lnTo>
                  <a:lnTo>
                    <a:pt x="982310" y="810174"/>
                  </a:lnTo>
                  <a:close/>
                </a:path>
                <a:path w="1095375" h="850900">
                  <a:moveTo>
                    <a:pt x="1030157" y="816430"/>
                  </a:moveTo>
                  <a:lnTo>
                    <a:pt x="1067320" y="845158"/>
                  </a:lnTo>
                  <a:lnTo>
                    <a:pt x="1071401" y="839878"/>
                  </a:lnTo>
                  <a:lnTo>
                    <a:pt x="1063320" y="839878"/>
                  </a:lnTo>
                  <a:lnTo>
                    <a:pt x="1055150" y="819698"/>
                  </a:lnTo>
                  <a:lnTo>
                    <a:pt x="1030157" y="816430"/>
                  </a:lnTo>
                  <a:close/>
                </a:path>
                <a:path w="1095375" h="850900">
                  <a:moveTo>
                    <a:pt x="1043726" y="738938"/>
                  </a:moveTo>
                  <a:lnTo>
                    <a:pt x="1030723" y="744202"/>
                  </a:lnTo>
                  <a:lnTo>
                    <a:pt x="1027586" y="751606"/>
                  </a:lnTo>
                  <a:lnTo>
                    <a:pt x="1045693" y="796336"/>
                  </a:lnTo>
                  <a:lnTo>
                    <a:pt x="1082855" y="825063"/>
                  </a:lnTo>
                  <a:lnTo>
                    <a:pt x="1067320" y="845158"/>
                  </a:lnTo>
                  <a:lnTo>
                    <a:pt x="1092859" y="845158"/>
                  </a:lnTo>
                  <a:lnTo>
                    <a:pt x="1051130" y="742074"/>
                  </a:lnTo>
                  <a:lnTo>
                    <a:pt x="1043726" y="738938"/>
                  </a:lnTo>
                  <a:close/>
                </a:path>
                <a:path w="1095375" h="850900">
                  <a:moveTo>
                    <a:pt x="1055150" y="819698"/>
                  </a:moveTo>
                  <a:lnTo>
                    <a:pt x="1063320" y="839878"/>
                  </a:lnTo>
                  <a:lnTo>
                    <a:pt x="1076739" y="822520"/>
                  </a:lnTo>
                  <a:lnTo>
                    <a:pt x="1055150" y="819698"/>
                  </a:lnTo>
                  <a:close/>
                </a:path>
                <a:path w="1095375" h="850900">
                  <a:moveTo>
                    <a:pt x="1045693" y="796336"/>
                  </a:moveTo>
                  <a:lnTo>
                    <a:pt x="1055150" y="819698"/>
                  </a:lnTo>
                  <a:lnTo>
                    <a:pt x="1076739" y="822520"/>
                  </a:lnTo>
                  <a:lnTo>
                    <a:pt x="1063320" y="839878"/>
                  </a:lnTo>
                  <a:lnTo>
                    <a:pt x="1071401" y="839878"/>
                  </a:lnTo>
                  <a:lnTo>
                    <a:pt x="1082855" y="825063"/>
                  </a:lnTo>
                  <a:lnTo>
                    <a:pt x="1045693" y="796336"/>
                  </a:lnTo>
                  <a:close/>
                </a:path>
                <a:path w="1095375" h="850900">
                  <a:moveTo>
                    <a:pt x="15534" y="0"/>
                  </a:moveTo>
                  <a:lnTo>
                    <a:pt x="0" y="20096"/>
                  </a:lnTo>
                  <a:lnTo>
                    <a:pt x="1030157" y="816430"/>
                  </a:lnTo>
                  <a:lnTo>
                    <a:pt x="1055150" y="819698"/>
                  </a:lnTo>
                  <a:lnTo>
                    <a:pt x="1045693" y="796336"/>
                  </a:lnTo>
                  <a:lnTo>
                    <a:pt x="155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27503" y="2496312"/>
              <a:ext cx="1252728" cy="1588008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2167784" y="2516035"/>
              <a:ext cx="1061085" cy="1396365"/>
            </a:xfrm>
            <a:custGeom>
              <a:avLst/>
              <a:gdLst/>
              <a:ahLst/>
              <a:cxnLst/>
              <a:rect l="l" t="t" r="r" b="b"/>
              <a:pathLst>
                <a:path w="1061085" h="1396364">
                  <a:moveTo>
                    <a:pt x="962350" y="1327884"/>
                  </a:moveTo>
                  <a:lnTo>
                    <a:pt x="954913" y="1330943"/>
                  </a:lnTo>
                  <a:lnTo>
                    <a:pt x="949514" y="1343891"/>
                  </a:lnTo>
                  <a:lnTo>
                    <a:pt x="952572" y="1351326"/>
                  </a:lnTo>
                  <a:lnTo>
                    <a:pt x="1060559" y="1396364"/>
                  </a:lnTo>
                  <a:lnTo>
                    <a:pt x="1059064" y="1383920"/>
                  </a:lnTo>
                  <a:lnTo>
                    <a:pt x="1035222" y="1383920"/>
                  </a:lnTo>
                  <a:lnTo>
                    <a:pt x="1006886" y="1346458"/>
                  </a:lnTo>
                  <a:lnTo>
                    <a:pt x="962350" y="1327884"/>
                  </a:lnTo>
                  <a:close/>
                </a:path>
                <a:path w="1061085" h="1396364">
                  <a:moveTo>
                    <a:pt x="1006886" y="1346458"/>
                  </a:moveTo>
                  <a:lnTo>
                    <a:pt x="1035222" y="1383920"/>
                  </a:lnTo>
                  <a:lnTo>
                    <a:pt x="1043344" y="1377777"/>
                  </a:lnTo>
                  <a:lnTo>
                    <a:pt x="1032744" y="1377777"/>
                  </a:lnTo>
                  <a:lnTo>
                    <a:pt x="1030149" y="1356160"/>
                  </a:lnTo>
                  <a:lnTo>
                    <a:pt x="1006886" y="1346458"/>
                  </a:lnTo>
                  <a:close/>
                </a:path>
                <a:path w="1061085" h="1396364">
                  <a:moveTo>
                    <a:pt x="1040286" y="1275229"/>
                  </a:moveTo>
                  <a:lnTo>
                    <a:pt x="1026358" y="1276902"/>
                  </a:lnTo>
                  <a:lnTo>
                    <a:pt x="1021391" y="1283225"/>
                  </a:lnTo>
                  <a:lnTo>
                    <a:pt x="1027144" y="1331136"/>
                  </a:lnTo>
                  <a:lnTo>
                    <a:pt x="1055480" y="1368597"/>
                  </a:lnTo>
                  <a:lnTo>
                    <a:pt x="1035222" y="1383920"/>
                  </a:lnTo>
                  <a:lnTo>
                    <a:pt x="1059064" y="1383920"/>
                  </a:lnTo>
                  <a:lnTo>
                    <a:pt x="1046609" y="1280196"/>
                  </a:lnTo>
                  <a:lnTo>
                    <a:pt x="1040286" y="1275229"/>
                  </a:lnTo>
                  <a:close/>
                </a:path>
                <a:path w="1061085" h="1396364">
                  <a:moveTo>
                    <a:pt x="1030149" y="1356160"/>
                  </a:moveTo>
                  <a:lnTo>
                    <a:pt x="1032744" y="1377777"/>
                  </a:lnTo>
                  <a:lnTo>
                    <a:pt x="1050243" y="1364541"/>
                  </a:lnTo>
                  <a:lnTo>
                    <a:pt x="1030149" y="1356160"/>
                  </a:lnTo>
                  <a:close/>
                </a:path>
                <a:path w="1061085" h="1396364">
                  <a:moveTo>
                    <a:pt x="1027144" y="1331136"/>
                  </a:moveTo>
                  <a:lnTo>
                    <a:pt x="1030149" y="1356160"/>
                  </a:lnTo>
                  <a:lnTo>
                    <a:pt x="1050243" y="1364541"/>
                  </a:lnTo>
                  <a:lnTo>
                    <a:pt x="1032744" y="1377777"/>
                  </a:lnTo>
                  <a:lnTo>
                    <a:pt x="1043344" y="1377777"/>
                  </a:lnTo>
                  <a:lnTo>
                    <a:pt x="1055480" y="1368597"/>
                  </a:lnTo>
                  <a:lnTo>
                    <a:pt x="1027144" y="1331136"/>
                  </a:lnTo>
                  <a:close/>
                </a:path>
                <a:path w="1061085" h="1396364">
                  <a:moveTo>
                    <a:pt x="20256" y="0"/>
                  </a:moveTo>
                  <a:lnTo>
                    <a:pt x="0" y="15323"/>
                  </a:lnTo>
                  <a:lnTo>
                    <a:pt x="1006886" y="1346458"/>
                  </a:lnTo>
                  <a:lnTo>
                    <a:pt x="1030149" y="1356160"/>
                  </a:lnTo>
                  <a:lnTo>
                    <a:pt x="1027144" y="1331136"/>
                  </a:lnTo>
                  <a:lnTo>
                    <a:pt x="202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115312" y="2499360"/>
              <a:ext cx="1292352" cy="2051304"/>
            </a:xfrm>
            <a:prstGeom prst="rect">
              <a:avLst/>
            </a:prstGeom>
          </p:spPr>
        </p:pic>
        <p:sp>
          <p:nvSpPr>
            <p:cNvPr id="168" name="object 168"/>
            <p:cNvSpPr/>
            <p:nvPr/>
          </p:nvSpPr>
          <p:spPr>
            <a:xfrm>
              <a:off x="2156416" y="2517513"/>
              <a:ext cx="1097915" cy="1859914"/>
            </a:xfrm>
            <a:custGeom>
              <a:avLst/>
              <a:gdLst/>
              <a:ahLst/>
              <a:cxnLst/>
              <a:rect l="l" t="t" r="r" b="b"/>
              <a:pathLst>
                <a:path w="1097914" h="1859914">
                  <a:moveTo>
                    <a:pt x="1007813" y="1780357"/>
                  </a:moveTo>
                  <a:lnTo>
                    <a:pt x="1000070" y="1782523"/>
                  </a:lnTo>
                  <a:lnTo>
                    <a:pt x="993190" y="1794748"/>
                  </a:lnTo>
                  <a:lnTo>
                    <a:pt x="995357" y="1802493"/>
                  </a:lnTo>
                  <a:lnTo>
                    <a:pt x="1097323" y="1859871"/>
                  </a:lnTo>
                  <a:lnTo>
                    <a:pt x="1097291" y="1844549"/>
                  </a:lnTo>
                  <a:lnTo>
                    <a:pt x="1073622" y="1844549"/>
                  </a:lnTo>
                  <a:lnTo>
                    <a:pt x="1049868" y="1804022"/>
                  </a:lnTo>
                  <a:lnTo>
                    <a:pt x="1007813" y="1780357"/>
                  </a:lnTo>
                  <a:close/>
                </a:path>
                <a:path w="1097914" h="1859914">
                  <a:moveTo>
                    <a:pt x="1049868" y="1804022"/>
                  </a:moveTo>
                  <a:lnTo>
                    <a:pt x="1073622" y="1844549"/>
                  </a:lnTo>
                  <a:lnTo>
                    <a:pt x="1084534" y="1838153"/>
                  </a:lnTo>
                  <a:lnTo>
                    <a:pt x="1071878" y="1838153"/>
                  </a:lnTo>
                  <a:lnTo>
                    <a:pt x="1071833" y="1816383"/>
                  </a:lnTo>
                  <a:lnTo>
                    <a:pt x="1049868" y="1804022"/>
                  </a:lnTo>
                  <a:close/>
                </a:path>
                <a:path w="1097914" h="1859914">
                  <a:moveTo>
                    <a:pt x="1091382" y="1737196"/>
                  </a:moveTo>
                  <a:lnTo>
                    <a:pt x="1077353" y="1737225"/>
                  </a:lnTo>
                  <a:lnTo>
                    <a:pt x="1071731" y="1742870"/>
                  </a:lnTo>
                  <a:lnTo>
                    <a:pt x="1071780" y="1791177"/>
                  </a:lnTo>
                  <a:lnTo>
                    <a:pt x="1095535" y="1831705"/>
                  </a:lnTo>
                  <a:lnTo>
                    <a:pt x="1073622" y="1844549"/>
                  </a:lnTo>
                  <a:lnTo>
                    <a:pt x="1097291" y="1844549"/>
                  </a:lnTo>
                  <a:lnTo>
                    <a:pt x="1097079" y="1742870"/>
                  </a:lnTo>
                  <a:lnTo>
                    <a:pt x="1091382" y="1737196"/>
                  </a:lnTo>
                  <a:close/>
                </a:path>
                <a:path w="1097914" h="1859914">
                  <a:moveTo>
                    <a:pt x="1071833" y="1816383"/>
                  </a:moveTo>
                  <a:lnTo>
                    <a:pt x="1071878" y="1838153"/>
                  </a:lnTo>
                  <a:lnTo>
                    <a:pt x="1090806" y="1827060"/>
                  </a:lnTo>
                  <a:lnTo>
                    <a:pt x="1071833" y="1816383"/>
                  </a:lnTo>
                  <a:close/>
                </a:path>
                <a:path w="1097914" h="1859914">
                  <a:moveTo>
                    <a:pt x="1071780" y="1791177"/>
                  </a:moveTo>
                  <a:lnTo>
                    <a:pt x="1071833" y="1816383"/>
                  </a:lnTo>
                  <a:lnTo>
                    <a:pt x="1090806" y="1827060"/>
                  </a:lnTo>
                  <a:lnTo>
                    <a:pt x="1071878" y="1838153"/>
                  </a:lnTo>
                  <a:lnTo>
                    <a:pt x="1084534" y="1838153"/>
                  </a:lnTo>
                  <a:lnTo>
                    <a:pt x="1095535" y="1831705"/>
                  </a:lnTo>
                  <a:lnTo>
                    <a:pt x="1071780" y="1791177"/>
                  </a:lnTo>
                  <a:close/>
                </a:path>
                <a:path w="1097914" h="1859914">
                  <a:moveTo>
                    <a:pt x="21913" y="0"/>
                  </a:moveTo>
                  <a:lnTo>
                    <a:pt x="0" y="12843"/>
                  </a:lnTo>
                  <a:lnTo>
                    <a:pt x="1049868" y="1804022"/>
                  </a:lnTo>
                  <a:lnTo>
                    <a:pt x="1071833" y="1816383"/>
                  </a:lnTo>
                  <a:lnTo>
                    <a:pt x="1071780" y="1791177"/>
                  </a:lnTo>
                  <a:lnTo>
                    <a:pt x="2191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142743" y="2493264"/>
              <a:ext cx="1249680" cy="2517648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2181239" y="2512220"/>
              <a:ext cx="1071880" cy="2327275"/>
            </a:xfrm>
            <a:custGeom>
              <a:avLst/>
              <a:gdLst/>
              <a:ahLst/>
              <a:cxnLst/>
              <a:rect l="l" t="t" r="r" b="b"/>
              <a:pathLst>
                <a:path w="1071879" h="2327275">
                  <a:moveTo>
                    <a:pt x="978547" y="2238232"/>
                  </a:moveTo>
                  <a:lnTo>
                    <a:pt x="970617" y="2239566"/>
                  </a:lnTo>
                  <a:lnTo>
                    <a:pt x="962480" y="2250992"/>
                  </a:lnTo>
                  <a:lnTo>
                    <a:pt x="963813" y="2258922"/>
                  </a:lnTo>
                  <a:lnTo>
                    <a:pt x="1059117" y="2326794"/>
                  </a:lnTo>
                  <a:lnTo>
                    <a:pt x="1060975" y="2309035"/>
                  </a:lnTo>
                  <a:lnTo>
                    <a:pt x="1037170" y="2309035"/>
                  </a:lnTo>
                  <a:lnTo>
                    <a:pt x="1017854" y="2266226"/>
                  </a:lnTo>
                  <a:lnTo>
                    <a:pt x="978547" y="2238232"/>
                  </a:lnTo>
                  <a:close/>
                </a:path>
                <a:path w="1071879" h="2327275">
                  <a:moveTo>
                    <a:pt x="1017854" y="2266226"/>
                  </a:moveTo>
                  <a:lnTo>
                    <a:pt x="1037170" y="2309035"/>
                  </a:lnTo>
                  <a:lnTo>
                    <a:pt x="1051654" y="2302499"/>
                  </a:lnTo>
                  <a:lnTo>
                    <a:pt x="1036119" y="2302499"/>
                  </a:lnTo>
                  <a:lnTo>
                    <a:pt x="1038384" y="2280846"/>
                  </a:lnTo>
                  <a:lnTo>
                    <a:pt x="1017854" y="2266226"/>
                  </a:lnTo>
                  <a:close/>
                </a:path>
                <a:path w="1071879" h="2327275">
                  <a:moveTo>
                    <a:pt x="1052272" y="2202722"/>
                  </a:moveTo>
                  <a:lnTo>
                    <a:pt x="1046025" y="2207785"/>
                  </a:lnTo>
                  <a:lnTo>
                    <a:pt x="1041005" y="2255777"/>
                  </a:lnTo>
                  <a:lnTo>
                    <a:pt x="1060322" y="2298588"/>
                  </a:lnTo>
                  <a:lnTo>
                    <a:pt x="1037170" y="2309035"/>
                  </a:lnTo>
                  <a:lnTo>
                    <a:pt x="1060975" y="2309035"/>
                  </a:lnTo>
                  <a:lnTo>
                    <a:pt x="1071288" y="2210427"/>
                  </a:lnTo>
                  <a:lnTo>
                    <a:pt x="1066223" y="2204181"/>
                  </a:lnTo>
                  <a:lnTo>
                    <a:pt x="1052272" y="2202722"/>
                  </a:lnTo>
                  <a:close/>
                </a:path>
                <a:path w="1071879" h="2327275">
                  <a:moveTo>
                    <a:pt x="1038384" y="2280846"/>
                  </a:moveTo>
                  <a:lnTo>
                    <a:pt x="1036119" y="2302499"/>
                  </a:lnTo>
                  <a:lnTo>
                    <a:pt x="1056118" y="2293476"/>
                  </a:lnTo>
                  <a:lnTo>
                    <a:pt x="1038384" y="2280846"/>
                  </a:lnTo>
                  <a:close/>
                </a:path>
                <a:path w="1071879" h="2327275">
                  <a:moveTo>
                    <a:pt x="1041005" y="2255777"/>
                  </a:moveTo>
                  <a:lnTo>
                    <a:pt x="1038384" y="2280846"/>
                  </a:lnTo>
                  <a:lnTo>
                    <a:pt x="1056118" y="2293476"/>
                  </a:lnTo>
                  <a:lnTo>
                    <a:pt x="1036119" y="2302499"/>
                  </a:lnTo>
                  <a:lnTo>
                    <a:pt x="1051654" y="2302499"/>
                  </a:lnTo>
                  <a:lnTo>
                    <a:pt x="1060322" y="2298588"/>
                  </a:lnTo>
                  <a:lnTo>
                    <a:pt x="1041005" y="2255777"/>
                  </a:lnTo>
                  <a:close/>
                </a:path>
                <a:path w="1071879" h="2327275">
                  <a:moveTo>
                    <a:pt x="23152" y="0"/>
                  </a:moveTo>
                  <a:lnTo>
                    <a:pt x="0" y="10445"/>
                  </a:lnTo>
                  <a:lnTo>
                    <a:pt x="1017854" y="2266226"/>
                  </a:lnTo>
                  <a:lnTo>
                    <a:pt x="1038384" y="2280846"/>
                  </a:lnTo>
                  <a:lnTo>
                    <a:pt x="1041005" y="2255777"/>
                  </a:lnTo>
                  <a:lnTo>
                    <a:pt x="231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2133600" y="4651248"/>
              <a:ext cx="1271015" cy="320039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2172701" y="4670122"/>
              <a:ext cx="1078865" cy="177165"/>
            </a:xfrm>
            <a:custGeom>
              <a:avLst/>
              <a:gdLst/>
              <a:ahLst/>
              <a:cxnLst/>
              <a:rect l="l" t="t" r="r" b="b"/>
              <a:pathLst>
                <a:path w="1078864" h="177164">
                  <a:moveTo>
                    <a:pt x="1005424" y="134056"/>
                  </a:moveTo>
                  <a:lnTo>
                    <a:pt x="961369" y="153744"/>
                  </a:lnTo>
                  <a:lnTo>
                    <a:pt x="958498" y="161256"/>
                  </a:lnTo>
                  <a:lnTo>
                    <a:pt x="964222" y="174063"/>
                  </a:lnTo>
                  <a:lnTo>
                    <a:pt x="971732" y="176935"/>
                  </a:lnTo>
                  <a:lnTo>
                    <a:pt x="1056368" y="139110"/>
                  </a:lnTo>
                  <a:lnTo>
                    <a:pt x="1052131" y="139110"/>
                  </a:lnTo>
                  <a:lnTo>
                    <a:pt x="1005424" y="134056"/>
                  </a:lnTo>
                  <a:close/>
                </a:path>
                <a:path w="1078864" h="177164">
                  <a:moveTo>
                    <a:pt x="1028435" y="123772"/>
                  </a:moveTo>
                  <a:lnTo>
                    <a:pt x="1005424" y="134056"/>
                  </a:lnTo>
                  <a:lnTo>
                    <a:pt x="1052131" y="139110"/>
                  </a:lnTo>
                  <a:lnTo>
                    <a:pt x="1052392" y="136702"/>
                  </a:lnTo>
                  <a:lnTo>
                    <a:pt x="1045952" y="136702"/>
                  </a:lnTo>
                  <a:lnTo>
                    <a:pt x="1028435" y="123772"/>
                  </a:lnTo>
                  <a:close/>
                </a:path>
                <a:path w="1078864" h="177164">
                  <a:moveTo>
                    <a:pt x="984418" y="59711"/>
                  </a:moveTo>
                  <a:lnTo>
                    <a:pt x="976467" y="60909"/>
                  </a:lnTo>
                  <a:lnTo>
                    <a:pt x="968136" y="72195"/>
                  </a:lnTo>
                  <a:lnTo>
                    <a:pt x="969333" y="80147"/>
                  </a:lnTo>
                  <a:lnTo>
                    <a:pt x="1008158" y="108804"/>
                  </a:lnTo>
                  <a:lnTo>
                    <a:pt x="1054864" y="113859"/>
                  </a:lnTo>
                  <a:lnTo>
                    <a:pt x="1052131" y="139110"/>
                  </a:lnTo>
                  <a:lnTo>
                    <a:pt x="1056368" y="139110"/>
                  </a:lnTo>
                  <a:lnTo>
                    <a:pt x="1078553" y="129195"/>
                  </a:lnTo>
                  <a:lnTo>
                    <a:pt x="984418" y="59711"/>
                  </a:lnTo>
                  <a:close/>
                </a:path>
                <a:path w="1078864" h="177164">
                  <a:moveTo>
                    <a:pt x="1048312" y="114889"/>
                  </a:moveTo>
                  <a:lnTo>
                    <a:pt x="1028435" y="123772"/>
                  </a:lnTo>
                  <a:lnTo>
                    <a:pt x="1045952" y="136702"/>
                  </a:lnTo>
                  <a:lnTo>
                    <a:pt x="1048312" y="114889"/>
                  </a:lnTo>
                  <a:close/>
                </a:path>
                <a:path w="1078864" h="177164">
                  <a:moveTo>
                    <a:pt x="1054753" y="114889"/>
                  </a:moveTo>
                  <a:lnTo>
                    <a:pt x="1048312" y="114889"/>
                  </a:lnTo>
                  <a:lnTo>
                    <a:pt x="1045952" y="136702"/>
                  </a:lnTo>
                  <a:lnTo>
                    <a:pt x="1052392" y="136702"/>
                  </a:lnTo>
                  <a:lnTo>
                    <a:pt x="1054753" y="114889"/>
                  </a:lnTo>
                  <a:close/>
                </a:path>
                <a:path w="1078864" h="177164">
                  <a:moveTo>
                    <a:pt x="2733" y="0"/>
                  </a:moveTo>
                  <a:lnTo>
                    <a:pt x="0" y="25252"/>
                  </a:lnTo>
                  <a:lnTo>
                    <a:pt x="1005424" y="134056"/>
                  </a:lnTo>
                  <a:lnTo>
                    <a:pt x="1028435" y="123772"/>
                  </a:lnTo>
                  <a:lnTo>
                    <a:pt x="1008158" y="108804"/>
                  </a:lnTo>
                  <a:lnTo>
                    <a:pt x="2733" y="0"/>
                  </a:lnTo>
                  <a:close/>
                </a:path>
                <a:path w="1078864" h="177164">
                  <a:moveTo>
                    <a:pt x="1008158" y="108804"/>
                  </a:moveTo>
                  <a:lnTo>
                    <a:pt x="1028435" y="123772"/>
                  </a:lnTo>
                  <a:lnTo>
                    <a:pt x="1048312" y="114889"/>
                  </a:lnTo>
                  <a:lnTo>
                    <a:pt x="1054753" y="114889"/>
                  </a:lnTo>
                  <a:lnTo>
                    <a:pt x="1054864" y="113859"/>
                  </a:lnTo>
                  <a:lnTo>
                    <a:pt x="1008158" y="10880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3" name="object 17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164080" y="4261104"/>
              <a:ext cx="1240536" cy="490728"/>
            </a:xfrm>
            <a:prstGeom prst="rect">
              <a:avLst/>
            </a:prstGeom>
          </p:spPr>
        </p:pic>
        <p:sp>
          <p:nvSpPr>
            <p:cNvPr id="174" name="object 174"/>
            <p:cNvSpPr/>
            <p:nvPr/>
          </p:nvSpPr>
          <p:spPr>
            <a:xfrm>
              <a:off x="2203499" y="4362933"/>
              <a:ext cx="1047115" cy="328295"/>
            </a:xfrm>
            <a:custGeom>
              <a:avLst/>
              <a:gdLst/>
              <a:ahLst/>
              <a:cxnLst/>
              <a:rect l="l" t="t" r="r" b="b"/>
              <a:pathLst>
                <a:path w="1047114" h="328295">
                  <a:moveTo>
                    <a:pt x="974041" y="36984"/>
                  </a:moveTo>
                  <a:lnTo>
                    <a:pt x="0" y="303670"/>
                  </a:lnTo>
                  <a:lnTo>
                    <a:pt x="6708" y="328169"/>
                  </a:lnTo>
                  <a:lnTo>
                    <a:pt x="980750" y="61482"/>
                  </a:lnTo>
                  <a:lnTo>
                    <a:pt x="998394" y="43484"/>
                  </a:lnTo>
                  <a:lnTo>
                    <a:pt x="974041" y="36984"/>
                  </a:lnTo>
                  <a:close/>
                </a:path>
                <a:path w="1047114" h="328295">
                  <a:moveTo>
                    <a:pt x="1026059" y="24579"/>
                  </a:moveTo>
                  <a:lnTo>
                    <a:pt x="1019348" y="24579"/>
                  </a:lnTo>
                  <a:lnTo>
                    <a:pt x="1026057" y="49077"/>
                  </a:lnTo>
                  <a:lnTo>
                    <a:pt x="980750" y="61482"/>
                  </a:lnTo>
                  <a:lnTo>
                    <a:pt x="946969" y="95940"/>
                  </a:lnTo>
                  <a:lnTo>
                    <a:pt x="947049" y="103981"/>
                  </a:lnTo>
                  <a:lnTo>
                    <a:pt x="957065" y="113802"/>
                  </a:lnTo>
                  <a:lnTo>
                    <a:pt x="965107" y="113722"/>
                  </a:lnTo>
                  <a:lnTo>
                    <a:pt x="1047014" y="30172"/>
                  </a:lnTo>
                  <a:lnTo>
                    <a:pt x="1026059" y="24579"/>
                  </a:lnTo>
                  <a:close/>
                </a:path>
                <a:path w="1047114" h="328295">
                  <a:moveTo>
                    <a:pt x="998394" y="43484"/>
                  </a:moveTo>
                  <a:lnTo>
                    <a:pt x="980750" y="61482"/>
                  </a:lnTo>
                  <a:lnTo>
                    <a:pt x="1025978" y="49099"/>
                  </a:lnTo>
                  <a:lnTo>
                    <a:pt x="1019430" y="49099"/>
                  </a:lnTo>
                  <a:lnTo>
                    <a:pt x="998394" y="43484"/>
                  </a:lnTo>
                  <a:close/>
                </a:path>
                <a:path w="1047114" h="328295">
                  <a:moveTo>
                    <a:pt x="1013636" y="27937"/>
                  </a:moveTo>
                  <a:lnTo>
                    <a:pt x="998394" y="43484"/>
                  </a:lnTo>
                  <a:lnTo>
                    <a:pt x="1019430" y="49099"/>
                  </a:lnTo>
                  <a:lnTo>
                    <a:pt x="1013636" y="27937"/>
                  </a:lnTo>
                  <a:close/>
                </a:path>
                <a:path w="1047114" h="328295">
                  <a:moveTo>
                    <a:pt x="1020268" y="27937"/>
                  </a:moveTo>
                  <a:lnTo>
                    <a:pt x="1013636" y="27937"/>
                  </a:lnTo>
                  <a:lnTo>
                    <a:pt x="1019430" y="49099"/>
                  </a:lnTo>
                  <a:lnTo>
                    <a:pt x="1025978" y="49099"/>
                  </a:lnTo>
                  <a:lnTo>
                    <a:pt x="1020268" y="27937"/>
                  </a:lnTo>
                  <a:close/>
                </a:path>
                <a:path w="1047114" h="328295">
                  <a:moveTo>
                    <a:pt x="1019348" y="24579"/>
                  </a:moveTo>
                  <a:lnTo>
                    <a:pt x="974041" y="36984"/>
                  </a:lnTo>
                  <a:lnTo>
                    <a:pt x="998394" y="43484"/>
                  </a:lnTo>
                  <a:lnTo>
                    <a:pt x="1013636" y="27937"/>
                  </a:lnTo>
                  <a:lnTo>
                    <a:pt x="1020268" y="27937"/>
                  </a:lnTo>
                  <a:lnTo>
                    <a:pt x="1019348" y="24579"/>
                  </a:lnTo>
                  <a:close/>
                </a:path>
                <a:path w="1047114" h="328295">
                  <a:moveTo>
                    <a:pt x="933970" y="0"/>
                  </a:moveTo>
                  <a:lnTo>
                    <a:pt x="927009" y="4027"/>
                  </a:lnTo>
                  <a:lnTo>
                    <a:pt x="923392" y="17580"/>
                  </a:lnTo>
                  <a:lnTo>
                    <a:pt x="927420" y="24540"/>
                  </a:lnTo>
                  <a:lnTo>
                    <a:pt x="974041" y="36984"/>
                  </a:lnTo>
                  <a:lnTo>
                    <a:pt x="1019348" y="24579"/>
                  </a:lnTo>
                  <a:lnTo>
                    <a:pt x="1026059" y="24579"/>
                  </a:lnTo>
                  <a:lnTo>
                    <a:pt x="93397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5" name="object 17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127503" y="3706368"/>
              <a:ext cx="1286256" cy="1042416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2166780" y="3838741"/>
              <a:ext cx="1095375" cy="850900"/>
            </a:xfrm>
            <a:custGeom>
              <a:avLst/>
              <a:gdLst/>
              <a:ahLst/>
              <a:cxnLst/>
              <a:rect l="l" t="t" r="r" b="b"/>
              <a:pathLst>
                <a:path w="1095375" h="850900">
                  <a:moveTo>
                    <a:pt x="1055150" y="30829"/>
                  </a:moveTo>
                  <a:lnTo>
                    <a:pt x="1030159" y="34097"/>
                  </a:lnTo>
                  <a:lnTo>
                    <a:pt x="0" y="830431"/>
                  </a:lnTo>
                  <a:lnTo>
                    <a:pt x="15534" y="850527"/>
                  </a:lnTo>
                  <a:lnTo>
                    <a:pt x="1045693" y="54191"/>
                  </a:lnTo>
                  <a:lnTo>
                    <a:pt x="1055150" y="30829"/>
                  </a:lnTo>
                  <a:close/>
                </a:path>
                <a:path w="1095375" h="850900">
                  <a:moveTo>
                    <a:pt x="1092859" y="5369"/>
                  </a:moveTo>
                  <a:lnTo>
                    <a:pt x="1067321" y="5369"/>
                  </a:lnTo>
                  <a:lnTo>
                    <a:pt x="1082855" y="25464"/>
                  </a:lnTo>
                  <a:lnTo>
                    <a:pt x="1045693" y="54191"/>
                  </a:lnTo>
                  <a:lnTo>
                    <a:pt x="1027586" y="98921"/>
                  </a:lnTo>
                  <a:lnTo>
                    <a:pt x="1030723" y="106325"/>
                  </a:lnTo>
                  <a:lnTo>
                    <a:pt x="1043726" y="111589"/>
                  </a:lnTo>
                  <a:lnTo>
                    <a:pt x="1051130" y="108452"/>
                  </a:lnTo>
                  <a:lnTo>
                    <a:pt x="1092859" y="5369"/>
                  </a:lnTo>
                  <a:close/>
                </a:path>
                <a:path w="1095375" h="850900">
                  <a:moveTo>
                    <a:pt x="1071402" y="10648"/>
                  </a:moveTo>
                  <a:lnTo>
                    <a:pt x="1063320" y="10648"/>
                  </a:lnTo>
                  <a:lnTo>
                    <a:pt x="1076739" y="28007"/>
                  </a:lnTo>
                  <a:lnTo>
                    <a:pt x="1055150" y="30829"/>
                  </a:lnTo>
                  <a:lnTo>
                    <a:pt x="1045693" y="54191"/>
                  </a:lnTo>
                  <a:lnTo>
                    <a:pt x="1082855" y="25464"/>
                  </a:lnTo>
                  <a:lnTo>
                    <a:pt x="1071402" y="10648"/>
                  </a:lnTo>
                  <a:close/>
                </a:path>
                <a:path w="1095375" h="850900">
                  <a:moveTo>
                    <a:pt x="1095033" y="0"/>
                  </a:moveTo>
                  <a:lnTo>
                    <a:pt x="979018" y="15166"/>
                  </a:lnTo>
                  <a:lnTo>
                    <a:pt x="974117" y="21541"/>
                  </a:lnTo>
                  <a:lnTo>
                    <a:pt x="975935" y="35452"/>
                  </a:lnTo>
                  <a:lnTo>
                    <a:pt x="982310" y="40352"/>
                  </a:lnTo>
                  <a:lnTo>
                    <a:pt x="1030159" y="34097"/>
                  </a:lnTo>
                  <a:lnTo>
                    <a:pt x="1067321" y="5369"/>
                  </a:lnTo>
                  <a:lnTo>
                    <a:pt x="1092859" y="5369"/>
                  </a:lnTo>
                  <a:lnTo>
                    <a:pt x="1095033" y="0"/>
                  </a:lnTo>
                  <a:close/>
                </a:path>
                <a:path w="1095375" h="850900">
                  <a:moveTo>
                    <a:pt x="1067321" y="5369"/>
                  </a:moveTo>
                  <a:lnTo>
                    <a:pt x="1030159" y="34097"/>
                  </a:lnTo>
                  <a:lnTo>
                    <a:pt x="1055150" y="30829"/>
                  </a:lnTo>
                  <a:lnTo>
                    <a:pt x="1063320" y="10648"/>
                  </a:lnTo>
                  <a:lnTo>
                    <a:pt x="1071402" y="10648"/>
                  </a:lnTo>
                  <a:lnTo>
                    <a:pt x="1067321" y="5369"/>
                  </a:lnTo>
                  <a:close/>
                </a:path>
                <a:path w="1095375" h="850900">
                  <a:moveTo>
                    <a:pt x="1063320" y="10648"/>
                  </a:moveTo>
                  <a:lnTo>
                    <a:pt x="1055150" y="30829"/>
                  </a:lnTo>
                  <a:lnTo>
                    <a:pt x="1076739" y="28007"/>
                  </a:lnTo>
                  <a:lnTo>
                    <a:pt x="1063320" y="1064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7" name="object 177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2139696" y="3160776"/>
              <a:ext cx="1252728" cy="1591056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2179092" y="3294809"/>
              <a:ext cx="1061085" cy="1396365"/>
            </a:xfrm>
            <a:custGeom>
              <a:avLst/>
              <a:gdLst/>
              <a:ahLst/>
              <a:cxnLst/>
              <a:rect l="l" t="t" r="r" b="b"/>
              <a:pathLst>
                <a:path w="1061085" h="1396364">
                  <a:moveTo>
                    <a:pt x="1030149" y="40202"/>
                  </a:moveTo>
                  <a:lnTo>
                    <a:pt x="1006886" y="49905"/>
                  </a:lnTo>
                  <a:lnTo>
                    <a:pt x="0" y="1381041"/>
                  </a:lnTo>
                  <a:lnTo>
                    <a:pt x="20256" y="1396363"/>
                  </a:lnTo>
                  <a:lnTo>
                    <a:pt x="1027143" y="65229"/>
                  </a:lnTo>
                  <a:lnTo>
                    <a:pt x="1030149" y="40202"/>
                  </a:lnTo>
                  <a:close/>
                </a:path>
                <a:path w="1061085" h="1396364">
                  <a:moveTo>
                    <a:pt x="1059064" y="12443"/>
                  </a:moveTo>
                  <a:lnTo>
                    <a:pt x="1035222" y="12443"/>
                  </a:lnTo>
                  <a:lnTo>
                    <a:pt x="1055480" y="27767"/>
                  </a:lnTo>
                  <a:lnTo>
                    <a:pt x="1027143" y="65229"/>
                  </a:lnTo>
                  <a:lnTo>
                    <a:pt x="1021389" y="113139"/>
                  </a:lnTo>
                  <a:lnTo>
                    <a:pt x="1026358" y="119462"/>
                  </a:lnTo>
                  <a:lnTo>
                    <a:pt x="1040286" y="121135"/>
                  </a:lnTo>
                  <a:lnTo>
                    <a:pt x="1046609" y="116168"/>
                  </a:lnTo>
                  <a:lnTo>
                    <a:pt x="1059064" y="12443"/>
                  </a:lnTo>
                  <a:close/>
                </a:path>
                <a:path w="1061085" h="1396364">
                  <a:moveTo>
                    <a:pt x="1060559" y="0"/>
                  </a:moveTo>
                  <a:lnTo>
                    <a:pt x="952572" y="45036"/>
                  </a:lnTo>
                  <a:lnTo>
                    <a:pt x="949514" y="52473"/>
                  </a:lnTo>
                  <a:lnTo>
                    <a:pt x="954913" y="65421"/>
                  </a:lnTo>
                  <a:lnTo>
                    <a:pt x="962350" y="68479"/>
                  </a:lnTo>
                  <a:lnTo>
                    <a:pt x="1006886" y="49905"/>
                  </a:lnTo>
                  <a:lnTo>
                    <a:pt x="1035222" y="12443"/>
                  </a:lnTo>
                  <a:lnTo>
                    <a:pt x="1059064" y="12443"/>
                  </a:lnTo>
                  <a:lnTo>
                    <a:pt x="1060559" y="0"/>
                  </a:lnTo>
                  <a:close/>
                </a:path>
                <a:path w="1061085" h="1396364">
                  <a:moveTo>
                    <a:pt x="1043345" y="18587"/>
                  </a:moveTo>
                  <a:lnTo>
                    <a:pt x="1032744" y="18587"/>
                  </a:lnTo>
                  <a:lnTo>
                    <a:pt x="1050243" y="31822"/>
                  </a:lnTo>
                  <a:lnTo>
                    <a:pt x="1030149" y="40202"/>
                  </a:lnTo>
                  <a:lnTo>
                    <a:pt x="1027143" y="65229"/>
                  </a:lnTo>
                  <a:lnTo>
                    <a:pt x="1055480" y="27767"/>
                  </a:lnTo>
                  <a:lnTo>
                    <a:pt x="1043345" y="18587"/>
                  </a:lnTo>
                  <a:close/>
                </a:path>
                <a:path w="1061085" h="1396364">
                  <a:moveTo>
                    <a:pt x="1035222" y="12443"/>
                  </a:moveTo>
                  <a:lnTo>
                    <a:pt x="1006886" y="49905"/>
                  </a:lnTo>
                  <a:lnTo>
                    <a:pt x="1030149" y="40202"/>
                  </a:lnTo>
                  <a:lnTo>
                    <a:pt x="1032744" y="18587"/>
                  </a:lnTo>
                  <a:lnTo>
                    <a:pt x="1043345" y="18587"/>
                  </a:lnTo>
                  <a:lnTo>
                    <a:pt x="1035222" y="12443"/>
                  </a:lnTo>
                  <a:close/>
                </a:path>
                <a:path w="1061085" h="1396364">
                  <a:moveTo>
                    <a:pt x="1032744" y="18587"/>
                  </a:moveTo>
                  <a:lnTo>
                    <a:pt x="1030149" y="40202"/>
                  </a:lnTo>
                  <a:lnTo>
                    <a:pt x="1050243" y="31822"/>
                  </a:lnTo>
                  <a:lnTo>
                    <a:pt x="1032744" y="1858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2127503" y="2697480"/>
              <a:ext cx="1289304" cy="205130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2167727" y="2829824"/>
              <a:ext cx="1097915" cy="1859914"/>
            </a:xfrm>
            <a:custGeom>
              <a:avLst/>
              <a:gdLst/>
              <a:ahLst/>
              <a:cxnLst/>
              <a:rect l="l" t="t" r="r" b="b"/>
              <a:pathLst>
                <a:path w="1097914" h="1859914">
                  <a:moveTo>
                    <a:pt x="1071832" y="43490"/>
                  </a:moveTo>
                  <a:lnTo>
                    <a:pt x="1049865" y="55851"/>
                  </a:lnTo>
                  <a:lnTo>
                    <a:pt x="0" y="1847028"/>
                  </a:lnTo>
                  <a:lnTo>
                    <a:pt x="21912" y="1859873"/>
                  </a:lnTo>
                  <a:lnTo>
                    <a:pt x="1071779" y="68694"/>
                  </a:lnTo>
                  <a:lnTo>
                    <a:pt x="1071832" y="43490"/>
                  </a:lnTo>
                  <a:close/>
                </a:path>
                <a:path w="1097914" h="1859914">
                  <a:moveTo>
                    <a:pt x="1097291" y="15322"/>
                  </a:moveTo>
                  <a:lnTo>
                    <a:pt x="1073621" y="15322"/>
                  </a:lnTo>
                  <a:lnTo>
                    <a:pt x="1095535" y="28166"/>
                  </a:lnTo>
                  <a:lnTo>
                    <a:pt x="1071779" y="68694"/>
                  </a:lnTo>
                  <a:lnTo>
                    <a:pt x="1071732" y="117002"/>
                  </a:lnTo>
                  <a:lnTo>
                    <a:pt x="1077353" y="122647"/>
                  </a:lnTo>
                  <a:lnTo>
                    <a:pt x="1091380" y="122676"/>
                  </a:lnTo>
                  <a:lnTo>
                    <a:pt x="1097079" y="117002"/>
                  </a:lnTo>
                  <a:lnTo>
                    <a:pt x="1097291" y="15322"/>
                  </a:lnTo>
                  <a:close/>
                </a:path>
                <a:path w="1097914" h="1859914">
                  <a:moveTo>
                    <a:pt x="1097323" y="0"/>
                  </a:moveTo>
                  <a:lnTo>
                    <a:pt x="995356" y="57379"/>
                  </a:lnTo>
                  <a:lnTo>
                    <a:pt x="993189" y="65123"/>
                  </a:lnTo>
                  <a:lnTo>
                    <a:pt x="1000069" y="77348"/>
                  </a:lnTo>
                  <a:lnTo>
                    <a:pt x="1007813" y="79515"/>
                  </a:lnTo>
                  <a:lnTo>
                    <a:pt x="1049865" y="55851"/>
                  </a:lnTo>
                  <a:lnTo>
                    <a:pt x="1073621" y="15322"/>
                  </a:lnTo>
                  <a:lnTo>
                    <a:pt x="1097291" y="15322"/>
                  </a:lnTo>
                  <a:lnTo>
                    <a:pt x="1097323" y="0"/>
                  </a:lnTo>
                  <a:close/>
                </a:path>
                <a:path w="1097914" h="1859914">
                  <a:moveTo>
                    <a:pt x="1084533" y="21718"/>
                  </a:moveTo>
                  <a:lnTo>
                    <a:pt x="1071877" y="21718"/>
                  </a:lnTo>
                  <a:lnTo>
                    <a:pt x="1090805" y="32812"/>
                  </a:lnTo>
                  <a:lnTo>
                    <a:pt x="1071832" y="43490"/>
                  </a:lnTo>
                  <a:lnTo>
                    <a:pt x="1071779" y="68694"/>
                  </a:lnTo>
                  <a:lnTo>
                    <a:pt x="1095535" y="28166"/>
                  </a:lnTo>
                  <a:lnTo>
                    <a:pt x="1084533" y="21718"/>
                  </a:lnTo>
                  <a:close/>
                </a:path>
                <a:path w="1097914" h="1859914">
                  <a:moveTo>
                    <a:pt x="1073621" y="15322"/>
                  </a:moveTo>
                  <a:lnTo>
                    <a:pt x="1049865" y="55851"/>
                  </a:lnTo>
                  <a:lnTo>
                    <a:pt x="1071832" y="43490"/>
                  </a:lnTo>
                  <a:lnTo>
                    <a:pt x="1071877" y="21718"/>
                  </a:lnTo>
                  <a:lnTo>
                    <a:pt x="1084533" y="21718"/>
                  </a:lnTo>
                  <a:lnTo>
                    <a:pt x="1073621" y="15322"/>
                  </a:lnTo>
                  <a:close/>
                </a:path>
                <a:path w="1097914" h="1859914">
                  <a:moveTo>
                    <a:pt x="1071877" y="21718"/>
                  </a:moveTo>
                  <a:lnTo>
                    <a:pt x="1071832" y="43490"/>
                  </a:lnTo>
                  <a:lnTo>
                    <a:pt x="1090805" y="32812"/>
                  </a:lnTo>
                  <a:lnTo>
                    <a:pt x="1071877" y="2171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2151887" y="2234184"/>
              <a:ext cx="1252727" cy="2520696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2192547" y="2368195"/>
              <a:ext cx="1071880" cy="2327275"/>
            </a:xfrm>
            <a:custGeom>
              <a:avLst/>
              <a:gdLst/>
              <a:ahLst/>
              <a:cxnLst/>
              <a:rect l="l" t="t" r="r" b="b"/>
              <a:pathLst>
                <a:path w="1071879" h="2327275">
                  <a:moveTo>
                    <a:pt x="1038384" y="45948"/>
                  </a:moveTo>
                  <a:lnTo>
                    <a:pt x="1017854" y="60568"/>
                  </a:lnTo>
                  <a:lnTo>
                    <a:pt x="0" y="2316349"/>
                  </a:lnTo>
                  <a:lnTo>
                    <a:pt x="23152" y="2326796"/>
                  </a:lnTo>
                  <a:lnTo>
                    <a:pt x="1041005" y="71017"/>
                  </a:lnTo>
                  <a:lnTo>
                    <a:pt x="1038384" y="45948"/>
                  </a:lnTo>
                  <a:close/>
                </a:path>
                <a:path w="1071879" h="2327275">
                  <a:moveTo>
                    <a:pt x="1060974" y="17759"/>
                  </a:moveTo>
                  <a:lnTo>
                    <a:pt x="1037170" y="17759"/>
                  </a:lnTo>
                  <a:lnTo>
                    <a:pt x="1060323" y="28206"/>
                  </a:lnTo>
                  <a:lnTo>
                    <a:pt x="1041005" y="71017"/>
                  </a:lnTo>
                  <a:lnTo>
                    <a:pt x="1046025" y="119009"/>
                  </a:lnTo>
                  <a:lnTo>
                    <a:pt x="1052271" y="124073"/>
                  </a:lnTo>
                  <a:lnTo>
                    <a:pt x="1066223" y="122614"/>
                  </a:lnTo>
                  <a:lnTo>
                    <a:pt x="1071286" y="116367"/>
                  </a:lnTo>
                  <a:lnTo>
                    <a:pt x="1060974" y="17759"/>
                  </a:lnTo>
                  <a:close/>
                </a:path>
                <a:path w="1071879" h="2327275">
                  <a:moveTo>
                    <a:pt x="1059116" y="0"/>
                  </a:moveTo>
                  <a:lnTo>
                    <a:pt x="963813" y="67872"/>
                  </a:lnTo>
                  <a:lnTo>
                    <a:pt x="962480" y="75802"/>
                  </a:lnTo>
                  <a:lnTo>
                    <a:pt x="970617" y="87229"/>
                  </a:lnTo>
                  <a:lnTo>
                    <a:pt x="978547" y="88562"/>
                  </a:lnTo>
                  <a:lnTo>
                    <a:pt x="1017854" y="60568"/>
                  </a:lnTo>
                  <a:lnTo>
                    <a:pt x="1037170" y="17759"/>
                  </a:lnTo>
                  <a:lnTo>
                    <a:pt x="1060974" y="17759"/>
                  </a:lnTo>
                  <a:lnTo>
                    <a:pt x="1059116" y="0"/>
                  </a:lnTo>
                  <a:close/>
                </a:path>
                <a:path w="1071879" h="2327275">
                  <a:moveTo>
                    <a:pt x="1051654" y="24295"/>
                  </a:moveTo>
                  <a:lnTo>
                    <a:pt x="1036119" y="24295"/>
                  </a:lnTo>
                  <a:lnTo>
                    <a:pt x="1056118" y="33318"/>
                  </a:lnTo>
                  <a:lnTo>
                    <a:pt x="1038384" y="45948"/>
                  </a:lnTo>
                  <a:lnTo>
                    <a:pt x="1041005" y="71017"/>
                  </a:lnTo>
                  <a:lnTo>
                    <a:pt x="1060323" y="28206"/>
                  </a:lnTo>
                  <a:lnTo>
                    <a:pt x="1051654" y="24295"/>
                  </a:lnTo>
                  <a:close/>
                </a:path>
                <a:path w="1071879" h="2327275">
                  <a:moveTo>
                    <a:pt x="1037170" y="17759"/>
                  </a:moveTo>
                  <a:lnTo>
                    <a:pt x="1017854" y="60568"/>
                  </a:lnTo>
                  <a:lnTo>
                    <a:pt x="1038384" y="45948"/>
                  </a:lnTo>
                  <a:lnTo>
                    <a:pt x="1036119" y="24295"/>
                  </a:lnTo>
                  <a:lnTo>
                    <a:pt x="1051654" y="24295"/>
                  </a:lnTo>
                  <a:lnTo>
                    <a:pt x="1037170" y="17759"/>
                  </a:lnTo>
                  <a:close/>
                </a:path>
                <a:path w="1071879" h="2327275">
                  <a:moveTo>
                    <a:pt x="1036119" y="24295"/>
                  </a:moveTo>
                  <a:lnTo>
                    <a:pt x="1038384" y="45948"/>
                  </a:lnTo>
                  <a:lnTo>
                    <a:pt x="1056118" y="33318"/>
                  </a:lnTo>
                  <a:lnTo>
                    <a:pt x="1036119" y="2429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2133600" y="4151376"/>
              <a:ext cx="1264920" cy="856488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2171721" y="4170381"/>
              <a:ext cx="1073785" cy="664210"/>
            </a:xfrm>
            <a:custGeom>
              <a:avLst/>
              <a:gdLst/>
              <a:ahLst/>
              <a:cxnLst/>
              <a:rect l="l" t="t" r="r" b="b"/>
              <a:pathLst>
                <a:path w="1073785" h="664210">
                  <a:moveTo>
                    <a:pt x="957281" y="635948"/>
                  </a:moveTo>
                  <a:lnTo>
                    <a:pt x="951477" y="641513"/>
                  </a:lnTo>
                  <a:lnTo>
                    <a:pt x="951181" y="655538"/>
                  </a:lnTo>
                  <a:lnTo>
                    <a:pt x="956746" y="661342"/>
                  </a:lnTo>
                  <a:lnTo>
                    <a:pt x="1073724" y="663807"/>
                  </a:lnTo>
                  <a:lnTo>
                    <a:pt x="1072473" y="661483"/>
                  </a:lnTo>
                  <a:lnTo>
                    <a:pt x="1045593" y="661483"/>
                  </a:lnTo>
                  <a:lnTo>
                    <a:pt x="1005525" y="636964"/>
                  </a:lnTo>
                  <a:lnTo>
                    <a:pt x="957281" y="635948"/>
                  </a:lnTo>
                  <a:close/>
                </a:path>
                <a:path w="1073785" h="664210">
                  <a:moveTo>
                    <a:pt x="1005525" y="636964"/>
                  </a:moveTo>
                  <a:lnTo>
                    <a:pt x="1045593" y="661483"/>
                  </a:lnTo>
                  <a:lnTo>
                    <a:pt x="1048539" y="656668"/>
                  </a:lnTo>
                  <a:lnTo>
                    <a:pt x="1041040" y="656668"/>
                  </a:lnTo>
                  <a:lnTo>
                    <a:pt x="1030725" y="637495"/>
                  </a:lnTo>
                  <a:lnTo>
                    <a:pt x="1005525" y="636964"/>
                  </a:lnTo>
                  <a:close/>
                </a:path>
                <a:path w="1073785" h="664210">
                  <a:moveTo>
                    <a:pt x="1010588" y="558457"/>
                  </a:moveTo>
                  <a:lnTo>
                    <a:pt x="998233" y="565103"/>
                  </a:lnTo>
                  <a:lnTo>
                    <a:pt x="995921" y="572804"/>
                  </a:lnTo>
                  <a:lnTo>
                    <a:pt x="1018783" y="615299"/>
                  </a:lnTo>
                  <a:lnTo>
                    <a:pt x="1058851" y="639817"/>
                  </a:lnTo>
                  <a:lnTo>
                    <a:pt x="1045593" y="661483"/>
                  </a:lnTo>
                  <a:lnTo>
                    <a:pt x="1072473" y="661483"/>
                  </a:lnTo>
                  <a:lnTo>
                    <a:pt x="1018289" y="560769"/>
                  </a:lnTo>
                  <a:lnTo>
                    <a:pt x="1010588" y="558457"/>
                  </a:lnTo>
                  <a:close/>
                </a:path>
                <a:path w="1073785" h="664210">
                  <a:moveTo>
                    <a:pt x="1030725" y="637495"/>
                  </a:moveTo>
                  <a:lnTo>
                    <a:pt x="1041040" y="656668"/>
                  </a:lnTo>
                  <a:lnTo>
                    <a:pt x="1052492" y="637954"/>
                  </a:lnTo>
                  <a:lnTo>
                    <a:pt x="1030725" y="637495"/>
                  </a:lnTo>
                  <a:close/>
                </a:path>
                <a:path w="1073785" h="664210">
                  <a:moveTo>
                    <a:pt x="1018783" y="615299"/>
                  </a:moveTo>
                  <a:lnTo>
                    <a:pt x="1030725" y="637495"/>
                  </a:lnTo>
                  <a:lnTo>
                    <a:pt x="1052492" y="637954"/>
                  </a:lnTo>
                  <a:lnTo>
                    <a:pt x="1041040" y="656668"/>
                  </a:lnTo>
                  <a:lnTo>
                    <a:pt x="1048539" y="656668"/>
                  </a:lnTo>
                  <a:lnTo>
                    <a:pt x="1058851" y="639817"/>
                  </a:lnTo>
                  <a:lnTo>
                    <a:pt x="1018783" y="615299"/>
                  </a:lnTo>
                  <a:close/>
                </a:path>
                <a:path w="1073785" h="664210">
                  <a:moveTo>
                    <a:pt x="13257" y="0"/>
                  </a:moveTo>
                  <a:lnTo>
                    <a:pt x="0" y="21666"/>
                  </a:lnTo>
                  <a:lnTo>
                    <a:pt x="1005525" y="636964"/>
                  </a:lnTo>
                  <a:lnTo>
                    <a:pt x="1030725" y="637495"/>
                  </a:lnTo>
                  <a:lnTo>
                    <a:pt x="1018783" y="615299"/>
                  </a:lnTo>
                  <a:lnTo>
                    <a:pt x="132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2139696" y="2279904"/>
              <a:ext cx="1252728" cy="1972056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2179593" y="2411504"/>
              <a:ext cx="1059180" cy="1782445"/>
            </a:xfrm>
            <a:custGeom>
              <a:avLst/>
              <a:gdLst/>
              <a:ahLst/>
              <a:cxnLst/>
              <a:rect l="l" t="t" r="r" b="b"/>
              <a:pathLst>
                <a:path w="1059180" h="1782445">
                  <a:moveTo>
                    <a:pt x="1033423" y="43411"/>
                  </a:moveTo>
                  <a:lnTo>
                    <a:pt x="1011419" y="55705"/>
                  </a:lnTo>
                  <a:lnTo>
                    <a:pt x="0" y="1769295"/>
                  </a:lnTo>
                  <a:lnTo>
                    <a:pt x="21873" y="1782206"/>
                  </a:lnTo>
                  <a:lnTo>
                    <a:pt x="1033293" y="68616"/>
                  </a:lnTo>
                  <a:lnTo>
                    <a:pt x="1033423" y="43411"/>
                  </a:lnTo>
                  <a:close/>
                </a:path>
                <a:path w="1059180" h="1782445">
                  <a:moveTo>
                    <a:pt x="1058967" y="15241"/>
                  </a:moveTo>
                  <a:lnTo>
                    <a:pt x="1035302" y="15241"/>
                  </a:lnTo>
                  <a:lnTo>
                    <a:pt x="1057177" y="28152"/>
                  </a:lnTo>
                  <a:lnTo>
                    <a:pt x="1033293" y="68616"/>
                  </a:lnTo>
                  <a:lnTo>
                    <a:pt x="1033045" y="116870"/>
                  </a:lnTo>
                  <a:lnTo>
                    <a:pt x="1038702" y="122585"/>
                  </a:lnTo>
                  <a:lnTo>
                    <a:pt x="1052729" y="122656"/>
                  </a:lnTo>
                  <a:lnTo>
                    <a:pt x="1058444" y="117000"/>
                  </a:lnTo>
                  <a:lnTo>
                    <a:pt x="1058967" y="15241"/>
                  </a:lnTo>
                  <a:close/>
                </a:path>
                <a:path w="1059180" h="1782445">
                  <a:moveTo>
                    <a:pt x="1059045" y="0"/>
                  </a:moveTo>
                  <a:lnTo>
                    <a:pt x="956904" y="57067"/>
                  </a:lnTo>
                  <a:lnTo>
                    <a:pt x="954714" y="64805"/>
                  </a:lnTo>
                  <a:lnTo>
                    <a:pt x="961556" y="77050"/>
                  </a:lnTo>
                  <a:lnTo>
                    <a:pt x="969293" y="79241"/>
                  </a:lnTo>
                  <a:lnTo>
                    <a:pt x="1011419" y="55705"/>
                  </a:lnTo>
                  <a:lnTo>
                    <a:pt x="1035302" y="15241"/>
                  </a:lnTo>
                  <a:lnTo>
                    <a:pt x="1058967" y="15241"/>
                  </a:lnTo>
                  <a:lnTo>
                    <a:pt x="1059045" y="0"/>
                  </a:lnTo>
                  <a:close/>
                </a:path>
                <a:path w="1059180" h="1782445">
                  <a:moveTo>
                    <a:pt x="1046143" y="21639"/>
                  </a:moveTo>
                  <a:lnTo>
                    <a:pt x="1033534" y="21639"/>
                  </a:lnTo>
                  <a:lnTo>
                    <a:pt x="1052428" y="32792"/>
                  </a:lnTo>
                  <a:lnTo>
                    <a:pt x="1033423" y="43411"/>
                  </a:lnTo>
                  <a:lnTo>
                    <a:pt x="1033293" y="68616"/>
                  </a:lnTo>
                  <a:lnTo>
                    <a:pt x="1057177" y="28152"/>
                  </a:lnTo>
                  <a:lnTo>
                    <a:pt x="1046143" y="21639"/>
                  </a:lnTo>
                  <a:close/>
                </a:path>
                <a:path w="1059180" h="1782445">
                  <a:moveTo>
                    <a:pt x="1035302" y="15241"/>
                  </a:moveTo>
                  <a:lnTo>
                    <a:pt x="1011419" y="55705"/>
                  </a:lnTo>
                  <a:lnTo>
                    <a:pt x="1033423" y="43411"/>
                  </a:lnTo>
                  <a:lnTo>
                    <a:pt x="1033534" y="21639"/>
                  </a:lnTo>
                  <a:lnTo>
                    <a:pt x="1046143" y="21639"/>
                  </a:lnTo>
                  <a:lnTo>
                    <a:pt x="1035302" y="15241"/>
                  </a:lnTo>
                  <a:close/>
                </a:path>
                <a:path w="1059180" h="1782445">
                  <a:moveTo>
                    <a:pt x="1033534" y="21639"/>
                  </a:moveTo>
                  <a:lnTo>
                    <a:pt x="1033423" y="43411"/>
                  </a:lnTo>
                  <a:lnTo>
                    <a:pt x="1052428" y="32792"/>
                  </a:lnTo>
                  <a:lnTo>
                    <a:pt x="1033534" y="2163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959863" y="3992880"/>
              <a:ext cx="429768" cy="420624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2011922" y="4021786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6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3" y="252343"/>
                  </a:lnTo>
                  <a:lnTo>
                    <a:pt x="316948" y="208793"/>
                  </a:lnTo>
                  <a:lnTo>
                    <a:pt x="325239" y="158648"/>
                  </a:lnTo>
                  <a:lnTo>
                    <a:pt x="316948" y="108502"/>
                  </a:lnTo>
                  <a:lnTo>
                    <a:pt x="293863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2011922" y="4021786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035808" y="2712720"/>
              <a:ext cx="429768" cy="42367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3089050" y="2743328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089050" y="2743328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035808" y="3703320"/>
              <a:ext cx="429768" cy="420624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3089050" y="3731962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089050" y="3731962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035808" y="4172712"/>
              <a:ext cx="429768" cy="420624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3089050" y="420222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4"/>
                  </a:lnTo>
                  <a:lnTo>
                    <a:pt x="66578" y="286687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7"/>
                  </a:lnTo>
                  <a:lnTo>
                    <a:pt x="293862" y="252344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60" y="30610"/>
                  </a:lnTo>
                  <a:lnTo>
                    <a:pt x="214019" y="8088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089050" y="420222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9" name="object 1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1959863" y="4492752"/>
              <a:ext cx="429768" cy="420624"/>
            </a:xfrm>
            <a:prstGeom prst="rect">
              <a:avLst/>
            </a:prstGeom>
          </p:spPr>
        </p:pic>
        <p:sp>
          <p:nvSpPr>
            <p:cNvPr id="200" name="object 200"/>
            <p:cNvSpPr/>
            <p:nvPr/>
          </p:nvSpPr>
          <p:spPr>
            <a:xfrm>
              <a:off x="2011922" y="4521968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162619" y="0"/>
                  </a:moveTo>
                  <a:lnTo>
                    <a:pt x="111219" y="8088"/>
                  </a:lnTo>
                  <a:lnTo>
                    <a:pt x="66578" y="30610"/>
                  </a:lnTo>
                  <a:lnTo>
                    <a:pt x="31376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4"/>
                  </a:lnTo>
                  <a:lnTo>
                    <a:pt x="66578" y="286687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7"/>
                  </a:lnTo>
                  <a:lnTo>
                    <a:pt x="293863" y="252344"/>
                  </a:lnTo>
                  <a:lnTo>
                    <a:pt x="316948" y="208793"/>
                  </a:lnTo>
                  <a:lnTo>
                    <a:pt x="325239" y="158648"/>
                  </a:lnTo>
                  <a:lnTo>
                    <a:pt x="316948" y="108503"/>
                  </a:lnTo>
                  <a:lnTo>
                    <a:pt x="293863" y="64952"/>
                  </a:lnTo>
                  <a:lnTo>
                    <a:pt x="258660" y="30610"/>
                  </a:lnTo>
                  <a:lnTo>
                    <a:pt x="214019" y="8088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2011922" y="4521968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1959863" y="2331720"/>
              <a:ext cx="429768" cy="423672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2011922" y="2361293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6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3" y="252343"/>
                  </a:lnTo>
                  <a:lnTo>
                    <a:pt x="316948" y="208793"/>
                  </a:lnTo>
                  <a:lnTo>
                    <a:pt x="325239" y="158648"/>
                  </a:lnTo>
                  <a:lnTo>
                    <a:pt x="316948" y="108502"/>
                  </a:lnTo>
                  <a:lnTo>
                    <a:pt x="293863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2011922" y="2361293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090928" y="3563112"/>
              <a:ext cx="1301496" cy="1453895"/>
            </a:xfrm>
            <a:prstGeom prst="rect">
              <a:avLst/>
            </a:prstGeom>
          </p:spPr>
        </p:pic>
        <p:sp>
          <p:nvSpPr>
            <p:cNvPr id="206" name="object 206"/>
            <p:cNvSpPr/>
            <p:nvPr/>
          </p:nvSpPr>
          <p:spPr>
            <a:xfrm>
              <a:off x="2131307" y="3582976"/>
              <a:ext cx="1107440" cy="1261745"/>
            </a:xfrm>
            <a:custGeom>
              <a:avLst/>
              <a:gdLst/>
              <a:ahLst/>
              <a:cxnLst/>
              <a:rect l="l" t="t" r="r" b="b"/>
              <a:pathLst>
                <a:path w="1107439" h="1261745">
                  <a:moveTo>
                    <a:pt x="1004474" y="1200467"/>
                  </a:moveTo>
                  <a:lnTo>
                    <a:pt x="997276" y="1204051"/>
                  </a:lnTo>
                  <a:lnTo>
                    <a:pt x="992818" y="1217353"/>
                  </a:lnTo>
                  <a:lnTo>
                    <a:pt x="996402" y="1224550"/>
                  </a:lnTo>
                  <a:lnTo>
                    <a:pt x="1107339" y="1261733"/>
                  </a:lnTo>
                  <a:lnTo>
                    <a:pt x="1105288" y="1251140"/>
                  </a:lnTo>
                  <a:lnTo>
                    <a:pt x="1081180" y="1251140"/>
                  </a:lnTo>
                  <a:lnTo>
                    <a:pt x="1050229" y="1215803"/>
                  </a:lnTo>
                  <a:lnTo>
                    <a:pt x="1004474" y="1200467"/>
                  </a:lnTo>
                  <a:close/>
                </a:path>
                <a:path w="1107439" h="1261745">
                  <a:moveTo>
                    <a:pt x="1050229" y="1215803"/>
                  </a:moveTo>
                  <a:lnTo>
                    <a:pt x="1081180" y="1251140"/>
                  </a:lnTo>
                  <a:lnTo>
                    <a:pt x="1087977" y="1245186"/>
                  </a:lnTo>
                  <a:lnTo>
                    <a:pt x="1078264" y="1245186"/>
                  </a:lnTo>
                  <a:lnTo>
                    <a:pt x="1074126" y="1223812"/>
                  </a:lnTo>
                  <a:lnTo>
                    <a:pt x="1050229" y="1215803"/>
                  </a:lnTo>
                  <a:close/>
                </a:path>
                <a:path w="1107439" h="1261745">
                  <a:moveTo>
                    <a:pt x="1078435" y="1142362"/>
                  </a:moveTo>
                  <a:lnTo>
                    <a:pt x="1064663" y="1145029"/>
                  </a:lnTo>
                  <a:lnTo>
                    <a:pt x="1060162" y="1151691"/>
                  </a:lnTo>
                  <a:lnTo>
                    <a:pt x="1069335" y="1199066"/>
                  </a:lnTo>
                  <a:lnTo>
                    <a:pt x="1100287" y="1234405"/>
                  </a:lnTo>
                  <a:lnTo>
                    <a:pt x="1081180" y="1251140"/>
                  </a:lnTo>
                  <a:lnTo>
                    <a:pt x="1105288" y="1251140"/>
                  </a:lnTo>
                  <a:lnTo>
                    <a:pt x="1085099" y="1146863"/>
                  </a:lnTo>
                  <a:lnTo>
                    <a:pt x="1078435" y="1142362"/>
                  </a:lnTo>
                  <a:close/>
                </a:path>
                <a:path w="1107439" h="1261745">
                  <a:moveTo>
                    <a:pt x="1074126" y="1223812"/>
                  </a:moveTo>
                  <a:lnTo>
                    <a:pt x="1078264" y="1245186"/>
                  </a:lnTo>
                  <a:lnTo>
                    <a:pt x="1094769" y="1230731"/>
                  </a:lnTo>
                  <a:lnTo>
                    <a:pt x="1074126" y="1223812"/>
                  </a:lnTo>
                  <a:close/>
                </a:path>
                <a:path w="1107439" h="1261745">
                  <a:moveTo>
                    <a:pt x="1069335" y="1199066"/>
                  </a:moveTo>
                  <a:lnTo>
                    <a:pt x="1074126" y="1223812"/>
                  </a:lnTo>
                  <a:lnTo>
                    <a:pt x="1094769" y="1230731"/>
                  </a:lnTo>
                  <a:lnTo>
                    <a:pt x="1078264" y="1245186"/>
                  </a:lnTo>
                  <a:lnTo>
                    <a:pt x="1087977" y="1245186"/>
                  </a:lnTo>
                  <a:lnTo>
                    <a:pt x="1100287" y="1234405"/>
                  </a:lnTo>
                  <a:lnTo>
                    <a:pt x="1069335" y="1199066"/>
                  </a:lnTo>
                  <a:close/>
                </a:path>
                <a:path w="1107439" h="1261745">
                  <a:moveTo>
                    <a:pt x="19107" y="0"/>
                  </a:moveTo>
                  <a:lnTo>
                    <a:pt x="0" y="16736"/>
                  </a:lnTo>
                  <a:lnTo>
                    <a:pt x="1050229" y="1215803"/>
                  </a:lnTo>
                  <a:lnTo>
                    <a:pt x="1074126" y="1223812"/>
                  </a:lnTo>
                  <a:lnTo>
                    <a:pt x="1069335" y="1199066"/>
                  </a:lnTo>
                  <a:lnTo>
                    <a:pt x="1910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109215" y="2282952"/>
              <a:ext cx="1283208" cy="1350264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2147964" y="2414676"/>
              <a:ext cx="1090930" cy="1159510"/>
            </a:xfrm>
            <a:custGeom>
              <a:avLst/>
              <a:gdLst/>
              <a:ahLst/>
              <a:cxnLst/>
              <a:rect l="l" t="t" r="r" b="b"/>
              <a:pathLst>
                <a:path w="1090930" h="1159510">
                  <a:moveTo>
                    <a:pt x="1056159" y="36732"/>
                  </a:moveTo>
                  <a:lnTo>
                    <a:pt x="1031993" y="43899"/>
                  </a:lnTo>
                  <a:lnTo>
                    <a:pt x="0" y="1141896"/>
                  </a:lnTo>
                  <a:lnTo>
                    <a:pt x="18507" y="1159292"/>
                  </a:lnTo>
                  <a:lnTo>
                    <a:pt x="1050503" y="61293"/>
                  </a:lnTo>
                  <a:lnTo>
                    <a:pt x="1056159" y="36732"/>
                  </a:lnTo>
                  <a:close/>
                </a:path>
                <a:path w="1090930" h="1159510">
                  <a:moveTo>
                    <a:pt x="1088459" y="9659"/>
                  </a:moveTo>
                  <a:lnTo>
                    <a:pt x="1064174" y="9659"/>
                  </a:lnTo>
                  <a:lnTo>
                    <a:pt x="1082682" y="27056"/>
                  </a:lnTo>
                  <a:lnTo>
                    <a:pt x="1050503" y="61293"/>
                  </a:lnTo>
                  <a:lnTo>
                    <a:pt x="1039674" y="108318"/>
                  </a:lnTo>
                  <a:lnTo>
                    <a:pt x="1043938" y="115134"/>
                  </a:lnTo>
                  <a:lnTo>
                    <a:pt x="1057609" y="118282"/>
                  </a:lnTo>
                  <a:lnTo>
                    <a:pt x="1064426" y="114018"/>
                  </a:lnTo>
                  <a:lnTo>
                    <a:pt x="1088459" y="9659"/>
                  </a:lnTo>
                  <a:close/>
                </a:path>
                <a:path w="1090930" h="1159510">
                  <a:moveTo>
                    <a:pt x="1070404" y="15515"/>
                  </a:moveTo>
                  <a:lnTo>
                    <a:pt x="1061045" y="15515"/>
                  </a:lnTo>
                  <a:lnTo>
                    <a:pt x="1077032" y="30542"/>
                  </a:lnTo>
                  <a:lnTo>
                    <a:pt x="1056159" y="36732"/>
                  </a:lnTo>
                  <a:lnTo>
                    <a:pt x="1050503" y="61293"/>
                  </a:lnTo>
                  <a:lnTo>
                    <a:pt x="1082682" y="27056"/>
                  </a:lnTo>
                  <a:lnTo>
                    <a:pt x="1070404" y="15515"/>
                  </a:lnTo>
                  <a:close/>
                </a:path>
                <a:path w="1090930" h="1159510">
                  <a:moveTo>
                    <a:pt x="1090683" y="0"/>
                  </a:moveTo>
                  <a:lnTo>
                    <a:pt x="978509" y="33266"/>
                  </a:lnTo>
                  <a:lnTo>
                    <a:pt x="974675" y="40333"/>
                  </a:lnTo>
                  <a:lnTo>
                    <a:pt x="978663" y="53783"/>
                  </a:lnTo>
                  <a:lnTo>
                    <a:pt x="985732" y="57618"/>
                  </a:lnTo>
                  <a:lnTo>
                    <a:pt x="1031993" y="43899"/>
                  </a:lnTo>
                  <a:lnTo>
                    <a:pt x="1064174" y="9659"/>
                  </a:lnTo>
                  <a:lnTo>
                    <a:pt x="1088459" y="9659"/>
                  </a:lnTo>
                  <a:lnTo>
                    <a:pt x="1090683" y="0"/>
                  </a:lnTo>
                  <a:close/>
                </a:path>
                <a:path w="1090930" h="1159510">
                  <a:moveTo>
                    <a:pt x="1064174" y="9659"/>
                  </a:moveTo>
                  <a:lnTo>
                    <a:pt x="1031993" y="43899"/>
                  </a:lnTo>
                  <a:lnTo>
                    <a:pt x="1056159" y="36732"/>
                  </a:lnTo>
                  <a:lnTo>
                    <a:pt x="1061045" y="15515"/>
                  </a:lnTo>
                  <a:lnTo>
                    <a:pt x="1070404" y="15515"/>
                  </a:lnTo>
                  <a:lnTo>
                    <a:pt x="1064174" y="9659"/>
                  </a:lnTo>
                  <a:close/>
                </a:path>
                <a:path w="1090930" h="1159510">
                  <a:moveTo>
                    <a:pt x="1061045" y="15515"/>
                  </a:moveTo>
                  <a:lnTo>
                    <a:pt x="1056159" y="36732"/>
                  </a:lnTo>
                  <a:lnTo>
                    <a:pt x="1077032" y="30542"/>
                  </a:lnTo>
                  <a:lnTo>
                    <a:pt x="1061045" y="1551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2100071" y="2974848"/>
              <a:ext cx="1292352" cy="202692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2140064" y="2993787"/>
              <a:ext cx="1099185" cy="1836420"/>
            </a:xfrm>
            <a:custGeom>
              <a:avLst/>
              <a:gdLst/>
              <a:ahLst/>
              <a:cxnLst/>
              <a:rect l="l" t="t" r="r" b="b"/>
              <a:pathLst>
                <a:path w="1099185" h="1836420">
                  <a:moveTo>
                    <a:pt x="1008580" y="1757436"/>
                  </a:moveTo>
                  <a:lnTo>
                    <a:pt x="1000850" y="1759651"/>
                  </a:lnTo>
                  <a:lnTo>
                    <a:pt x="994045" y="1771917"/>
                  </a:lnTo>
                  <a:lnTo>
                    <a:pt x="996259" y="1779648"/>
                  </a:lnTo>
                  <a:lnTo>
                    <a:pt x="1098575" y="1836403"/>
                  </a:lnTo>
                  <a:lnTo>
                    <a:pt x="1098450" y="1821216"/>
                  </a:lnTo>
                  <a:lnTo>
                    <a:pt x="1074774" y="1821216"/>
                  </a:lnTo>
                  <a:lnTo>
                    <a:pt x="1050777" y="1780843"/>
                  </a:lnTo>
                  <a:lnTo>
                    <a:pt x="1008580" y="1757436"/>
                  </a:lnTo>
                  <a:close/>
                </a:path>
                <a:path w="1099185" h="1836420">
                  <a:moveTo>
                    <a:pt x="1050777" y="1780843"/>
                  </a:moveTo>
                  <a:lnTo>
                    <a:pt x="1074774" y="1821216"/>
                  </a:lnTo>
                  <a:lnTo>
                    <a:pt x="1085502" y="1814840"/>
                  </a:lnTo>
                  <a:lnTo>
                    <a:pt x="1072997" y="1814840"/>
                  </a:lnTo>
                  <a:lnTo>
                    <a:pt x="1072819" y="1793070"/>
                  </a:lnTo>
                  <a:lnTo>
                    <a:pt x="1050777" y="1780843"/>
                  </a:lnTo>
                  <a:close/>
                </a:path>
                <a:path w="1099185" h="1836420">
                  <a:moveTo>
                    <a:pt x="1091882" y="1713764"/>
                  </a:moveTo>
                  <a:lnTo>
                    <a:pt x="1077855" y="1713880"/>
                  </a:lnTo>
                  <a:lnTo>
                    <a:pt x="1072216" y="1719613"/>
                  </a:lnTo>
                  <a:lnTo>
                    <a:pt x="1072612" y="1767865"/>
                  </a:lnTo>
                  <a:lnTo>
                    <a:pt x="1096609" y="1808238"/>
                  </a:lnTo>
                  <a:lnTo>
                    <a:pt x="1074774" y="1821216"/>
                  </a:lnTo>
                  <a:lnTo>
                    <a:pt x="1098450" y="1821216"/>
                  </a:lnTo>
                  <a:lnTo>
                    <a:pt x="1097615" y="1719404"/>
                  </a:lnTo>
                  <a:lnTo>
                    <a:pt x="1091882" y="1713764"/>
                  </a:lnTo>
                  <a:close/>
                </a:path>
                <a:path w="1099185" h="1836420">
                  <a:moveTo>
                    <a:pt x="1072819" y="1793070"/>
                  </a:moveTo>
                  <a:lnTo>
                    <a:pt x="1072997" y="1814840"/>
                  </a:lnTo>
                  <a:lnTo>
                    <a:pt x="1091857" y="1803631"/>
                  </a:lnTo>
                  <a:lnTo>
                    <a:pt x="1072819" y="1793070"/>
                  </a:lnTo>
                  <a:close/>
                </a:path>
                <a:path w="1099185" h="1836420">
                  <a:moveTo>
                    <a:pt x="1072612" y="1767865"/>
                  </a:moveTo>
                  <a:lnTo>
                    <a:pt x="1072819" y="1793070"/>
                  </a:lnTo>
                  <a:lnTo>
                    <a:pt x="1091857" y="1803631"/>
                  </a:lnTo>
                  <a:lnTo>
                    <a:pt x="1072997" y="1814840"/>
                  </a:lnTo>
                  <a:lnTo>
                    <a:pt x="1085502" y="1814840"/>
                  </a:lnTo>
                  <a:lnTo>
                    <a:pt x="1096609" y="1808238"/>
                  </a:lnTo>
                  <a:lnTo>
                    <a:pt x="1072612" y="1767865"/>
                  </a:lnTo>
                  <a:close/>
                </a:path>
                <a:path w="1099185" h="1836420">
                  <a:moveTo>
                    <a:pt x="21833" y="0"/>
                  </a:moveTo>
                  <a:lnTo>
                    <a:pt x="0" y="12976"/>
                  </a:lnTo>
                  <a:lnTo>
                    <a:pt x="1050777" y="1780843"/>
                  </a:lnTo>
                  <a:lnTo>
                    <a:pt x="1072819" y="1793070"/>
                  </a:lnTo>
                  <a:lnTo>
                    <a:pt x="1072612" y="1767865"/>
                  </a:lnTo>
                  <a:lnTo>
                    <a:pt x="218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2109215" y="2289048"/>
              <a:ext cx="1264920" cy="777239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2149132" y="2416283"/>
              <a:ext cx="1073785" cy="589915"/>
            </a:xfrm>
            <a:custGeom>
              <a:avLst/>
              <a:gdLst/>
              <a:ahLst/>
              <a:cxnLst/>
              <a:rect l="l" t="t" r="r" b="b"/>
              <a:pathLst>
                <a:path w="1073785" h="589914">
                  <a:moveTo>
                    <a:pt x="1004158" y="27055"/>
                  </a:moveTo>
                  <a:lnTo>
                    <a:pt x="0" y="567105"/>
                  </a:lnTo>
                  <a:lnTo>
                    <a:pt x="12031" y="589475"/>
                  </a:lnTo>
                  <a:lnTo>
                    <a:pt x="1016189" y="49425"/>
                  </a:lnTo>
                  <a:lnTo>
                    <a:pt x="1029347" y="27927"/>
                  </a:lnTo>
                  <a:lnTo>
                    <a:pt x="1004158" y="27055"/>
                  </a:lnTo>
                  <a:close/>
                </a:path>
                <a:path w="1073785" h="589914">
                  <a:moveTo>
                    <a:pt x="1073284" y="4801"/>
                  </a:moveTo>
                  <a:lnTo>
                    <a:pt x="1045536" y="4801"/>
                  </a:lnTo>
                  <a:lnTo>
                    <a:pt x="1057567" y="27171"/>
                  </a:lnTo>
                  <a:lnTo>
                    <a:pt x="1016189" y="49425"/>
                  </a:lnTo>
                  <a:lnTo>
                    <a:pt x="990997" y="90581"/>
                  </a:lnTo>
                  <a:lnTo>
                    <a:pt x="992878" y="98399"/>
                  </a:lnTo>
                  <a:lnTo>
                    <a:pt x="1004843" y="105723"/>
                  </a:lnTo>
                  <a:lnTo>
                    <a:pt x="1012661" y="103842"/>
                  </a:lnTo>
                  <a:lnTo>
                    <a:pt x="1073284" y="4801"/>
                  </a:lnTo>
                  <a:close/>
                </a:path>
                <a:path w="1073785" h="589914">
                  <a:moveTo>
                    <a:pt x="1029347" y="27927"/>
                  </a:moveTo>
                  <a:lnTo>
                    <a:pt x="1016189" y="49425"/>
                  </a:lnTo>
                  <a:lnTo>
                    <a:pt x="1054759" y="28681"/>
                  </a:lnTo>
                  <a:lnTo>
                    <a:pt x="1051106" y="28681"/>
                  </a:lnTo>
                  <a:lnTo>
                    <a:pt x="1029347" y="27927"/>
                  </a:lnTo>
                  <a:close/>
                </a:path>
                <a:path w="1073785" h="589914">
                  <a:moveTo>
                    <a:pt x="1040714" y="9358"/>
                  </a:moveTo>
                  <a:lnTo>
                    <a:pt x="1029347" y="27927"/>
                  </a:lnTo>
                  <a:lnTo>
                    <a:pt x="1051106" y="28681"/>
                  </a:lnTo>
                  <a:lnTo>
                    <a:pt x="1040714" y="9358"/>
                  </a:lnTo>
                  <a:close/>
                </a:path>
                <a:path w="1073785" h="589914">
                  <a:moveTo>
                    <a:pt x="1047987" y="9358"/>
                  </a:moveTo>
                  <a:lnTo>
                    <a:pt x="1040714" y="9358"/>
                  </a:lnTo>
                  <a:lnTo>
                    <a:pt x="1051106" y="28681"/>
                  </a:lnTo>
                  <a:lnTo>
                    <a:pt x="1054759" y="28681"/>
                  </a:lnTo>
                  <a:lnTo>
                    <a:pt x="1057567" y="27171"/>
                  </a:lnTo>
                  <a:lnTo>
                    <a:pt x="1047987" y="9358"/>
                  </a:lnTo>
                  <a:close/>
                </a:path>
                <a:path w="1073785" h="589914">
                  <a:moveTo>
                    <a:pt x="1045536" y="4801"/>
                  </a:moveTo>
                  <a:lnTo>
                    <a:pt x="1004158" y="27055"/>
                  </a:lnTo>
                  <a:lnTo>
                    <a:pt x="1029347" y="27927"/>
                  </a:lnTo>
                  <a:lnTo>
                    <a:pt x="1040714" y="9358"/>
                  </a:lnTo>
                  <a:lnTo>
                    <a:pt x="1047987" y="9358"/>
                  </a:lnTo>
                  <a:lnTo>
                    <a:pt x="1045536" y="4801"/>
                  </a:lnTo>
                  <a:close/>
                </a:path>
                <a:path w="1073785" h="589914">
                  <a:moveTo>
                    <a:pt x="956812" y="0"/>
                  </a:moveTo>
                  <a:lnTo>
                    <a:pt x="950932" y="5485"/>
                  </a:lnTo>
                  <a:lnTo>
                    <a:pt x="950447" y="19504"/>
                  </a:lnTo>
                  <a:lnTo>
                    <a:pt x="955932" y="25384"/>
                  </a:lnTo>
                  <a:lnTo>
                    <a:pt x="1004158" y="27055"/>
                  </a:lnTo>
                  <a:lnTo>
                    <a:pt x="1045536" y="4801"/>
                  </a:lnTo>
                  <a:lnTo>
                    <a:pt x="1073284" y="4801"/>
                  </a:lnTo>
                  <a:lnTo>
                    <a:pt x="1073744" y="4051"/>
                  </a:lnTo>
                  <a:lnTo>
                    <a:pt x="95681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215640" y="3325368"/>
              <a:ext cx="1459991" cy="1164335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3254783" y="3345686"/>
              <a:ext cx="1268095" cy="971550"/>
            </a:xfrm>
            <a:custGeom>
              <a:avLst/>
              <a:gdLst/>
              <a:ahLst/>
              <a:cxnLst/>
              <a:rect l="l" t="t" r="r" b="b"/>
              <a:pathLst>
                <a:path w="1268095" h="971550">
                  <a:moveTo>
                    <a:pt x="1155078" y="931626"/>
                  </a:moveTo>
                  <a:lnTo>
                    <a:pt x="1148736" y="936567"/>
                  </a:lnTo>
                  <a:lnTo>
                    <a:pt x="1147009" y="950489"/>
                  </a:lnTo>
                  <a:lnTo>
                    <a:pt x="1151952" y="956831"/>
                  </a:lnTo>
                  <a:lnTo>
                    <a:pt x="1268063" y="971237"/>
                  </a:lnTo>
                  <a:lnTo>
                    <a:pt x="1265923" y="966049"/>
                  </a:lnTo>
                  <a:lnTo>
                    <a:pt x="1240317" y="966049"/>
                  </a:lnTo>
                  <a:lnTo>
                    <a:pt x="1202968" y="937567"/>
                  </a:lnTo>
                  <a:lnTo>
                    <a:pt x="1155078" y="931626"/>
                  </a:lnTo>
                  <a:close/>
                </a:path>
                <a:path w="1268095" h="971550">
                  <a:moveTo>
                    <a:pt x="1202968" y="937567"/>
                  </a:moveTo>
                  <a:lnTo>
                    <a:pt x="1240317" y="966049"/>
                  </a:lnTo>
                  <a:lnTo>
                    <a:pt x="1244323" y="960796"/>
                  </a:lnTo>
                  <a:lnTo>
                    <a:pt x="1236281" y="960796"/>
                  </a:lnTo>
                  <a:lnTo>
                    <a:pt x="1227979" y="940670"/>
                  </a:lnTo>
                  <a:lnTo>
                    <a:pt x="1202968" y="937567"/>
                  </a:lnTo>
                  <a:close/>
                </a:path>
                <a:path w="1268095" h="971550">
                  <a:moveTo>
                    <a:pt x="1216025" y="859986"/>
                  </a:moveTo>
                  <a:lnTo>
                    <a:pt x="1203057" y="865336"/>
                  </a:lnTo>
                  <a:lnTo>
                    <a:pt x="1199968" y="872760"/>
                  </a:lnTo>
                  <a:lnTo>
                    <a:pt x="1218368" y="917370"/>
                  </a:lnTo>
                  <a:lnTo>
                    <a:pt x="1255718" y="945852"/>
                  </a:lnTo>
                  <a:lnTo>
                    <a:pt x="1240317" y="966049"/>
                  </a:lnTo>
                  <a:lnTo>
                    <a:pt x="1265923" y="966049"/>
                  </a:lnTo>
                  <a:lnTo>
                    <a:pt x="1223449" y="863075"/>
                  </a:lnTo>
                  <a:lnTo>
                    <a:pt x="1216025" y="859986"/>
                  </a:lnTo>
                  <a:close/>
                </a:path>
                <a:path w="1268095" h="971550">
                  <a:moveTo>
                    <a:pt x="1227979" y="940670"/>
                  </a:moveTo>
                  <a:lnTo>
                    <a:pt x="1236281" y="960796"/>
                  </a:lnTo>
                  <a:lnTo>
                    <a:pt x="1249584" y="943350"/>
                  </a:lnTo>
                  <a:lnTo>
                    <a:pt x="1227979" y="940670"/>
                  </a:lnTo>
                  <a:close/>
                </a:path>
                <a:path w="1268095" h="971550">
                  <a:moveTo>
                    <a:pt x="1218368" y="917370"/>
                  </a:moveTo>
                  <a:lnTo>
                    <a:pt x="1227979" y="940670"/>
                  </a:lnTo>
                  <a:lnTo>
                    <a:pt x="1249584" y="943350"/>
                  </a:lnTo>
                  <a:lnTo>
                    <a:pt x="1236281" y="960796"/>
                  </a:lnTo>
                  <a:lnTo>
                    <a:pt x="1244323" y="960796"/>
                  </a:lnTo>
                  <a:lnTo>
                    <a:pt x="1255718" y="945852"/>
                  </a:lnTo>
                  <a:lnTo>
                    <a:pt x="1218368" y="917370"/>
                  </a:lnTo>
                  <a:close/>
                </a:path>
                <a:path w="1268095" h="971550">
                  <a:moveTo>
                    <a:pt x="15402" y="0"/>
                  </a:moveTo>
                  <a:lnTo>
                    <a:pt x="0" y="20196"/>
                  </a:lnTo>
                  <a:lnTo>
                    <a:pt x="1202968" y="937567"/>
                  </a:lnTo>
                  <a:lnTo>
                    <a:pt x="1227979" y="940670"/>
                  </a:lnTo>
                  <a:lnTo>
                    <a:pt x="1218368" y="917370"/>
                  </a:lnTo>
                  <a:lnTo>
                    <a:pt x="154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12591" y="3346704"/>
              <a:ext cx="1453895" cy="1597152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3251653" y="3365656"/>
              <a:ext cx="1261110" cy="1404620"/>
            </a:xfrm>
            <a:custGeom>
              <a:avLst/>
              <a:gdLst/>
              <a:ahLst/>
              <a:cxnLst/>
              <a:rect l="l" t="t" r="r" b="b"/>
              <a:pathLst>
                <a:path w="1261110" h="1404620">
                  <a:moveTo>
                    <a:pt x="1157533" y="1344081"/>
                  </a:moveTo>
                  <a:lnTo>
                    <a:pt x="1150378" y="1347750"/>
                  </a:lnTo>
                  <a:lnTo>
                    <a:pt x="1146077" y="1361102"/>
                  </a:lnTo>
                  <a:lnTo>
                    <a:pt x="1149744" y="1368258"/>
                  </a:lnTo>
                  <a:lnTo>
                    <a:pt x="1261111" y="1404136"/>
                  </a:lnTo>
                  <a:lnTo>
                    <a:pt x="1258992" y="1393840"/>
                  </a:lnTo>
                  <a:lnTo>
                    <a:pt x="1234818" y="1393840"/>
                  </a:lnTo>
                  <a:lnTo>
                    <a:pt x="1203464" y="1358878"/>
                  </a:lnTo>
                  <a:lnTo>
                    <a:pt x="1157533" y="1344081"/>
                  </a:lnTo>
                  <a:close/>
                </a:path>
                <a:path w="1261110" h="1404620">
                  <a:moveTo>
                    <a:pt x="1203464" y="1358878"/>
                  </a:moveTo>
                  <a:lnTo>
                    <a:pt x="1234818" y="1393840"/>
                  </a:lnTo>
                  <a:lnTo>
                    <a:pt x="1241406" y="1387932"/>
                  </a:lnTo>
                  <a:lnTo>
                    <a:pt x="1231844" y="1387932"/>
                  </a:lnTo>
                  <a:lnTo>
                    <a:pt x="1227454" y="1366607"/>
                  </a:lnTo>
                  <a:lnTo>
                    <a:pt x="1203464" y="1358878"/>
                  </a:lnTo>
                  <a:close/>
                </a:path>
                <a:path w="1261110" h="1404620">
                  <a:moveTo>
                    <a:pt x="1230809" y="1285113"/>
                  </a:moveTo>
                  <a:lnTo>
                    <a:pt x="1217068" y="1287941"/>
                  </a:lnTo>
                  <a:lnTo>
                    <a:pt x="1212645" y="1294657"/>
                  </a:lnTo>
                  <a:lnTo>
                    <a:pt x="1222373" y="1341921"/>
                  </a:lnTo>
                  <a:lnTo>
                    <a:pt x="1253727" y="1376881"/>
                  </a:lnTo>
                  <a:lnTo>
                    <a:pt x="1234818" y="1393840"/>
                  </a:lnTo>
                  <a:lnTo>
                    <a:pt x="1258992" y="1393840"/>
                  </a:lnTo>
                  <a:lnTo>
                    <a:pt x="1237523" y="1289536"/>
                  </a:lnTo>
                  <a:lnTo>
                    <a:pt x="1230809" y="1285113"/>
                  </a:lnTo>
                  <a:close/>
                </a:path>
                <a:path w="1261110" h="1404620">
                  <a:moveTo>
                    <a:pt x="1227454" y="1366607"/>
                  </a:moveTo>
                  <a:lnTo>
                    <a:pt x="1231844" y="1387932"/>
                  </a:lnTo>
                  <a:lnTo>
                    <a:pt x="1248177" y="1373284"/>
                  </a:lnTo>
                  <a:lnTo>
                    <a:pt x="1227454" y="1366607"/>
                  </a:lnTo>
                  <a:close/>
                </a:path>
                <a:path w="1261110" h="1404620">
                  <a:moveTo>
                    <a:pt x="1222373" y="1341921"/>
                  </a:moveTo>
                  <a:lnTo>
                    <a:pt x="1227454" y="1366607"/>
                  </a:lnTo>
                  <a:lnTo>
                    <a:pt x="1248177" y="1373284"/>
                  </a:lnTo>
                  <a:lnTo>
                    <a:pt x="1231844" y="1387932"/>
                  </a:lnTo>
                  <a:lnTo>
                    <a:pt x="1241406" y="1387932"/>
                  </a:lnTo>
                  <a:lnTo>
                    <a:pt x="1253727" y="1376881"/>
                  </a:lnTo>
                  <a:lnTo>
                    <a:pt x="1222373" y="1341921"/>
                  </a:lnTo>
                  <a:close/>
                </a:path>
                <a:path w="1261110" h="1404620">
                  <a:moveTo>
                    <a:pt x="18909" y="0"/>
                  </a:moveTo>
                  <a:lnTo>
                    <a:pt x="0" y="16959"/>
                  </a:lnTo>
                  <a:lnTo>
                    <a:pt x="1203464" y="1358878"/>
                  </a:lnTo>
                  <a:lnTo>
                    <a:pt x="1227454" y="1366607"/>
                  </a:lnTo>
                  <a:lnTo>
                    <a:pt x="1222373" y="1341921"/>
                  </a:lnTo>
                  <a:lnTo>
                    <a:pt x="1890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215640" y="3346704"/>
              <a:ext cx="1423415" cy="2063496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3256676" y="3366207"/>
              <a:ext cx="1229995" cy="1870710"/>
            </a:xfrm>
            <a:custGeom>
              <a:avLst/>
              <a:gdLst/>
              <a:ahLst/>
              <a:cxnLst/>
              <a:rect l="l" t="t" r="r" b="b"/>
              <a:pathLst>
                <a:path w="1229995" h="1870710">
                  <a:moveTo>
                    <a:pt x="1136403" y="1795561"/>
                  </a:moveTo>
                  <a:lnTo>
                    <a:pt x="1128776" y="1798105"/>
                  </a:lnTo>
                  <a:lnTo>
                    <a:pt x="1122504" y="1810654"/>
                  </a:lnTo>
                  <a:lnTo>
                    <a:pt x="1125048" y="1818281"/>
                  </a:lnTo>
                  <a:lnTo>
                    <a:pt x="1229709" y="1870585"/>
                  </a:lnTo>
                  <a:lnTo>
                    <a:pt x="1228984" y="1856445"/>
                  </a:lnTo>
                  <a:lnTo>
                    <a:pt x="1205284" y="1856445"/>
                  </a:lnTo>
                  <a:lnTo>
                    <a:pt x="1179568" y="1817132"/>
                  </a:lnTo>
                  <a:lnTo>
                    <a:pt x="1136403" y="1795561"/>
                  </a:lnTo>
                  <a:close/>
                </a:path>
                <a:path w="1229995" h="1870710">
                  <a:moveTo>
                    <a:pt x="1179568" y="1817132"/>
                  </a:moveTo>
                  <a:lnTo>
                    <a:pt x="1205284" y="1856445"/>
                  </a:lnTo>
                  <a:lnTo>
                    <a:pt x="1214920" y="1850142"/>
                  </a:lnTo>
                  <a:lnTo>
                    <a:pt x="1203228" y="1850142"/>
                  </a:lnTo>
                  <a:lnTo>
                    <a:pt x="1202114" y="1828399"/>
                  </a:lnTo>
                  <a:lnTo>
                    <a:pt x="1179568" y="1817132"/>
                  </a:lnTo>
                  <a:close/>
                </a:path>
                <a:path w="1229995" h="1870710">
                  <a:moveTo>
                    <a:pt x="1217752" y="1748349"/>
                  </a:moveTo>
                  <a:lnTo>
                    <a:pt x="1203741" y="1749066"/>
                  </a:lnTo>
                  <a:lnTo>
                    <a:pt x="1198354" y="1755037"/>
                  </a:lnTo>
                  <a:lnTo>
                    <a:pt x="1200824" y="1803227"/>
                  </a:lnTo>
                  <a:lnTo>
                    <a:pt x="1226540" y="1842541"/>
                  </a:lnTo>
                  <a:lnTo>
                    <a:pt x="1205284" y="1856445"/>
                  </a:lnTo>
                  <a:lnTo>
                    <a:pt x="1228984" y="1856445"/>
                  </a:lnTo>
                  <a:lnTo>
                    <a:pt x="1223721" y="1753736"/>
                  </a:lnTo>
                  <a:lnTo>
                    <a:pt x="1217752" y="1748349"/>
                  </a:lnTo>
                  <a:close/>
                </a:path>
                <a:path w="1229995" h="1870710">
                  <a:moveTo>
                    <a:pt x="1202114" y="1828399"/>
                  </a:moveTo>
                  <a:lnTo>
                    <a:pt x="1203228" y="1850142"/>
                  </a:lnTo>
                  <a:lnTo>
                    <a:pt x="1221588" y="1838131"/>
                  </a:lnTo>
                  <a:lnTo>
                    <a:pt x="1202114" y="1828399"/>
                  </a:lnTo>
                  <a:close/>
                </a:path>
                <a:path w="1229995" h="1870710">
                  <a:moveTo>
                    <a:pt x="1200824" y="1803227"/>
                  </a:moveTo>
                  <a:lnTo>
                    <a:pt x="1202114" y="1828399"/>
                  </a:lnTo>
                  <a:lnTo>
                    <a:pt x="1221588" y="1838131"/>
                  </a:lnTo>
                  <a:lnTo>
                    <a:pt x="1203228" y="1850142"/>
                  </a:lnTo>
                  <a:lnTo>
                    <a:pt x="1214920" y="1850142"/>
                  </a:lnTo>
                  <a:lnTo>
                    <a:pt x="1226540" y="1842541"/>
                  </a:lnTo>
                  <a:lnTo>
                    <a:pt x="1200824" y="1803227"/>
                  </a:lnTo>
                  <a:close/>
                </a:path>
                <a:path w="1229995" h="1870710">
                  <a:moveTo>
                    <a:pt x="21257" y="0"/>
                  </a:moveTo>
                  <a:lnTo>
                    <a:pt x="0" y="13905"/>
                  </a:lnTo>
                  <a:lnTo>
                    <a:pt x="1179568" y="1817132"/>
                  </a:lnTo>
                  <a:lnTo>
                    <a:pt x="1202114" y="1828399"/>
                  </a:lnTo>
                  <a:lnTo>
                    <a:pt x="1200824" y="1803227"/>
                  </a:lnTo>
                  <a:lnTo>
                    <a:pt x="212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9" name="object 219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3209543" y="2383536"/>
              <a:ext cx="1423416" cy="2063495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3250403" y="2403696"/>
              <a:ext cx="1229995" cy="1870710"/>
            </a:xfrm>
            <a:custGeom>
              <a:avLst/>
              <a:gdLst/>
              <a:ahLst/>
              <a:cxnLst/>
              <a:rect l="l" t="t" r="r" b="b"/>
              <a:pathLst>
                <a:path w="1229995" h="1870710">
                  <a:moveTo>
                    <a:pt x="1136402" y="1795560"/>
                  </a:moveTo>
                  <a:lnTo>
                    <a:pt x="1128774" y="1798105"/>
                  </a:lnTo>
                  <a:lnTo>
                    <a:pt x="1122503" y="1810652"/>
                  </a:lnTo>
                  <a:lnTo>
                    <a:pt x="1125048" y="1818281"/>
                  </a:lnTo>
                  <a:lnTo>
                    <a:pt x="1229709" y="1870585"/>
                  </a:lnTo>
                  <a:lnTo>
                    <a:pt x="1228984" y="1856445"/>
                  </a:lnTo>
                  <a:lnTo>
                    <a:pt x="1205283" y="1856445"/>
                  </a:lnTo>
                  <a:lnTo>
                    <a:pt x="1179566" y="1817131"/>
                  </a:lnTo>
                  <a:lnTo>
                    <a:pt x="1136402" y="1795560"/>
                  </a:lnTo>
                  <a:close/>
                </a:path>
                <a:path w="1229995" h="1870710">
                  <a:moveTo>
                    <a:pt x="1179566" y="1817131"/>
                  </a:moveTo>
                  <a:lnTo>
                    <a:pt x="1205283" y="1856445"/>
                  </a:lnTo>
                  <a:lnTo>
                    <a:pt x="1214918" y="1850142"/>
                  </a:lnTo>
                  <a:lnTo>
                    <a:pt x="1203228" y="1850142"/>
                  </a:lnTo>
                  <a:lnTo>
                    <a:pt x="1202114" y="1828399"/>
                  </a:lnTo>
                  <a:lnTo>
                    <a:pt x="1179566" y="1817131"/>
                  </a:lnTo>
                  <a:close/>
                </a:path>
                <a:path w="1229995" h="1870710">
                  <a:moveTo>
                    <a:pt x="1217750" y="1748348"/>
                  </a:moveTo>
                  <a:lnTo>
                    <a:pt x="1203741" y="1749066"/>
                  </a:lnTo>
                  <a:lnTo>
                    <a:pt x="1198354" y="1755035"/>
                  </a:lnTo>
                  <a:lnTo>
                    <a:pt x="1200824" y="1803226"/>
                  </a:lnTo>
                  <a:lnTo>
                    <a:pt x="1226540" y="1842540"/>
                  </a:lnTo>
                  <a:lnTo>
                    <a:pt x="1205283" y="1856445"/>
                  </a:lnTo>
                  <a:lnTo>
                    <a:pt x="1228984" y="1856445"/>
                  </a:lnTo>
                  <a:lnTo>
                    <a:pt x="1223721" y="1753736"/>
                  </a:lnTo>
                  <a:lnTo>
                    <a:pt x="1217750" y="1748348"/>
                  </a:lnTo>
                  <a:close/>
                </a:path>
                <a:path w="1229995" h="1870710">
                  <a:moveTo>
                    <a:pt x="1202114" y="1828399"/>
                  </a:moveTo>
                  <a:lnTo>
                    <a:pt x="1203228" y="1850142"/>
                  </a:lnTo>
                  <a:lnTo>
                    <a:pt x="1221588" y="1838131"/>
                  </a:lnTo>
                  <a:lnTo>
                    <a:pt x="1202114" y="1828399"/>
                  </a:lnTo>
                  <a:close/>
                </a:path>
                <a:path w="1229995" h="1870710">
                  <a:moveTo>
                    <a:pt x="1200824" y="1803226"/>
                  </a:moveTo>
                  <a:lnTo>
                    <a:pt x="1202114" y="1828399"/>
                  </a:lnTo>
                  <a:lnTo>
                    <a:pt x="1221588" y="1838131"/>
                  </a:lnTo>
                  <a:lnTo>
                    <a:pt x="1203228" y="1850142"/>
                  </a:lnTo>
                  <a:lnTo>
                    <a:pt x="1214918" y="1850142"/>
                  </a:lnTo>
                  <a:lnTo>
                    <a:pt x="1226540" y="1842540"/>
                  </a:lnTo>
                  <a:lnTo>
                    <a:pt x="1200824" y="1803226"/>
                  </a:lnTo>
                  <a:close/>
                </a:path>
                <a:path w="1229995" h="1870710">
                  <a:moveTo>
                    <a:pt x="21255" y="0"/>
                  </a:moveTo>
                  <a:lnTo>
                    <a:pt x="0" y="13903"/>
                  </a:lnTo>
                  <a:lnTo>
                    <a:pt x="1179566" y="1817131"/>
                  </a:lnTo>
                  <a:lnTo>
                    <a:pt x="1202114" y="1828399"/>
                  </a:lnTo>
                  <a:lnTo>
                    <a:pt x="1200824" y="1803226"/>
                  </a:lnTo>
                  <a:lnTo>
                    <a:pt x="212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200400" y="2407920"/>
              <a:ext cx="1450848" cy="1597152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3238685" y="2426667"/>
              <a:ext cx="1261110" cy="1404620"/>
            </a:xfrm>
            <a:custGeom>
              <a:avLst/>
              <a:gdLst/>
              <a:ahLst/>
              <a:cxnLst/>
              <a:rect l="l" t="t" r="r" b="b"/>
              <a:pathLst>
                <a:path w="1261110" h="1404620">
                  <a:moveTo>
                    <a:pt x="1157533" y="1344081"/>
                  </a:moveTo>
                  <a:lnTo>
                    <a:pt x="1150378" y="1347749"/>
                  </a:lnTo>
                  <a:lnTo>
                    <a:pt x="1146075" y="1361102"/>
                  </a:lnTo>
                  <a:lnTo>
                    <a:pt x="1149744" y="1368257"/>
                  </a:lnTo>
                  <a:lnTo>
                    <a:pt x="1261111" y="1404136"/>
                  </a:lnTo>
                  <a:lnTo>
                    <a:pt x="1258992" y="1393840"/>
                  </a:lnTo>
                  <a:lnTo>
                    <a:pt x="1234818" y="1393840"/>
                  </a:lnTo>
                  <a:lnTo>
                    <a:pt x="1203464" y="1358879"/>
                  </a:lnTo>
                  <a:lnTo>
                    <a:pt x="1157533" y="1344081"/>
                  </a:lnTo>
                  <a:close/>
                </a:path>
                <a:path w="1261110" h="1404620">
                  <a:moveTo>
                    <a:pt x="1203464" y="1358879"/>
                  </a:moveTo>
                  <a:lnTo>
                    <a:pt x="1234818" y="1393840"/>
                  </a:lnTo>
                  <a:lnTo>
                    <a:pt x="1241406" y="1387932"/>
                  </a:lnTo>
                  <a:lnTo>
                    <a:pt x="1231842" y="1387932"/>
                  </a:lnTo>
                  <a:lnTo>
                    <a:pt x="1227454" y="1366607"/>
                  </a:lnTo>
                  <a:lnTo>
                    <a:pt x="1203464" y="1358879"/>
                  </a:lnTo>
                  <a:close/>
                </a:path>
                <a:path w="1261110" h="1404620">
                  <a:moveTo>
                    <a:pt x="1230809" y="1285113"/>
                  </a:moveTo>
                  <a:lnTo>
                    <a:pt x="1217068" y="1287941"/>
                  </a:lnTo>
                  <a:lnTo>
                    <a:pt x="1212645" y="1294655"/>
                  </a:lnTo>
                  <a:lnTo>
                    <a:pt x="1222373" y="1341920"/>
                  </a:lnTo>
                  <a:lnTo>
                    <a:pt x="1253727" y="1376881"/>
                  </a:lnTo>
                  <a:lnTo>
                    <a:pt x="1234818" y="1393840"/>
                  </a:lnTo>
                  <a:lnTo>
                    <a:pt x="1258992" y="1393840"/>
                  </a:lnTo>
                  <a:lnTo>
                    <a:pt x="1237523" y="1289535"/>
                  </a:lnTo>
                  <a:lnTo>
                    <a:pt x="1230809" y="1285113"/>
                  </a:lnTo>
                  <a:close/>
                </a:path>
                <a:path w="1261110" h="1404620">
                  <a:moveTo>
                    <a:pt x="1227454" y="1366607"/>
                  </a:moveTo>
                  <a:lnTo>
                    <a:pt x="1231842" y="1387932"/>
                  </a:lnTo>
                  <a:lnTo>
                    <a:pt x="1248176" y="1373284"/>
                  </a:lnTo>
                  <a:lnTo>
                    <a:pt x="1227454" y="1366607"/>
                  </a:lnTo>
                  <a:close/>
                </a:path>
                <a:path w="1261110" h="1404620">
                  <a:moveTo>
                    <a:pt x="1222373" y="1341920"/>
                  </a:moveTo>
                  <a:lnTo>
                    <a:pt x="1227454" y="1366607"/>
                  </a:lnTo>
                  <a:lnTo>
                    <a:pt x="1248176" y="1373284"/>
                  </a:lnTo>
                  <a:lnTo>
                    <a:pt x="1231842" y="1387932"/>
                  </a:lnTo>
                  <a:lnTo>
                    <a:pt x="1241406" y="1387932"/>
                  </a:lnTo>
                  <a:lnTo>
                    <a:pt x="1253727" y="1376881"/>
                  </a:lnTo>
                  <a:lnTo>
                    <a:pt x="1222373" y="1341920"/>
                  </a:lnTo>
                  <a:close/>
                </a:path>
                <a:path w="1261110" h="1404620">
                  <a:moveTo>
                    <a:pt x="18909" y="0"/>
                  </a:moveTo>
                  <a:lnTo>
                    <a:pt x="0" y="16958"/>
                  </a:lnTo>
                  <a:lnTo>
                    <a:pt x="1203464" y="1358879"/>
                  </a:lnTo>
                  <a:lnTo>
                    <a:pt x="1227454" y="1366607"/>
                  </a:lnTo>
                  <a:lnTo>
                    <a:pt x="1222373" y="1341920"/>
                  </a:lnTo>
                  <a:lnTo>
                    <a:pt x="1890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3203447" y="2356104"/>
              <a:ext cx="1459991" cy="1164336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3243435" y="2376548"/>
              <a:ext cx="1268095" cy="971550"/>
            </a:xfrm>
            <a:custGeom>
              <a:avLst/>
              <a:gdLst/>
              <a:ahLst/>
              <a:cxnLst/>
              <a:rect l="l" t="t" r="r" b="b"/>
              <a:pathLst>
                <a:path w="1268095" h="971550">
                  <a:moveTo>
                    <a:pt x="1155078" y="931626"/>
                  </a:moveTo>
                  <a:lnTo>
                    <a:pt x="1148736" y="936569"/>
                  </a:lnTo>
                  <a:lnTo>
                    <a:pt x="1147009" y="950489"/>
                  </a:lnTo>
                  <a:lnTo>
                    <a:pt x="1151952" y="956833"/>
                  </a:lnTo>
                  <a:lnTo>
                    <a:pt x="1268064" y="971238"/>
                  </a:lnTo>
                  <a:lnTo>
                    <a:pt x="1265924" y="966049"/>
                  </a:lnTo>
                  <a:lnTo>
                    <a:pt x="1240317" y="966049"/>
                  </a:lnTo>
                  <a:lnTo>
                    <a:pt x="1202968" y="937567"/>
                  </a:lnTo>
                  <a:lnTo>
                    <a:pt x="1155078" y="931626"/>
                  </a:lnTo>
                  <a:close/>
                </a:path>
                <a:path w="1268095" h="971550">
                  <a:moveTo>
                    <a:pt x="1202968" y="937567"/>
                  </a:moveTo>
                  <a:lnTo>
                    <a:pt x="1240317" y="966049"/>
                  </a:lnTo>
                  <a:lnTo>
                    <a:pt x="1244323" y="960796"/>
                  </a:lnTo>
                  <a:lnTo>
                    <a:pt x="1236281" y="960796"/>
                  </a:lnTo>
                  <a:lnTo>
                    <a:pt x="1227980" y="940670"/>
                  </a:lnTo>
                  <a:lnTo>
                    <a:pt x="1202968" y="937567"/>
                  </a:lnTo>
                  <a:close/>
                </a:path>
                <a:path w="1268095" h="971550">
                  <a:moveTo>
                    <a:pt x="1216026" y="859986"/>
                  </a:moveTo>
                  <a:lnTo>
                    <a:pt x="1203058" y="865336"/>
                  </a:lnTo>
                  <a:lnTo>
                    <a:pt x="1199969" y="872760"/>
                  </a:lnTo>
                  <a:lnTo>
                    <a:pt x="1218369" y="917369"/>
                  </a:lnTo>
                  <a:lnTo>
                    <a:pt x="1255720" y="945852"/>
                  </a:lnTo>
                  <a:lnTo>
                    <a:pt x="1240317" y="966049"/>
                  </a:lnTo>
                  <a:lnTo>
                    <a:pt x="1265924" y="966049"/>
                  </a:lnTo>
                  <a:lnTo>
                    <a:pt x="1223450" y="863075"/>
                  </a:lnTo>
                  <a:lnTo>
                    <a:pt x="1216026" y="859986"/>
                  </a:lnTo>
                  <a:close/>
                </a:path>
                <a:path w="1268095" h="971550">
                  <a:moveTo>
                    <a:pt x="1227980" y="940670"/>
                  </a:moveTo>
                  <a:lnTo>
                    <a:pt x="1236281" y="960796"/>
                  </a:lnTo>
                  <a:lnTo>
                    <a:pt x="1249586" y="943350"/>
                  </a:lnTo>
                  <a:lnTo>
                    <a:pt x="1227980" y="940670"/>
                  </a:lnTo>
                  <a:close/>
                </a:path>
                <a:path w="1268095" h="971550">
                  <a:moveTo>
                    <a:pt x="1218369" y="917369"/>
                  </a:moveTo>
                  <a:lnTo>
                    <a:pt x="1227980" y="940670"/>
                  </a:lnTo>
                  <a:lnTo>
                    <a:pt x="1249586" y="943350"/>
                  </a:lnTo>
                  <a:lnTo>
                    <a:pt x="1236281" y="960796"/>
                  </a:lnTo>
                  <a:lnTo>
                    <a:pt x="1244323" y="960796"/>
                  </a:lnTo>
                  <a:lnTo>
                    <a:pt x="1255720" y="945852"/>
                  </a:lnTo>
                  <a:lnTo>
                    <a:pt x="1218369" y="917369"/>
                  </a:lnTo>
                  <a:close/>
                </a:path>
                <a:path w="1268095" h="971550">
                  <a:moveTo>
                    <a:pt x="15402" y="0"/>
                  </a:moveTo>
                  <a:lnTo>
                    <a:pt x="0" y="20196"/>
                  </a:lnTo>
                  <a:lnTo>
                    <a:pt x="1202968" y="937567"/>
                  </a:lnTo>
                  <a:lnTo>
                    <a:pt x="1227980" y="940670"/>
                  </a:lnTo>
                  <a:lnTo>
                    <a:pt x="1218369" y="917369"/>
                  </a:lnTo>
                  <a:lnTo>
                    <a:pt x="1540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227831" y="2404872"/>
              <a:ext cx="1496568" cy="682751"/>
            </a:xfrm>
            <a:prstGeom prst="rect">
              <a:avLst/>
            </a:prstGeom>
          </p:spPr>
        </p:pic>
        <p:sp>
          <p:nvSpPr>
            <p:cNvPr id="226" name="object 226"/>
            <p:cNvSpPr/>
            <p:nvPr/>
          </p:nvSpPr>
          <p:spPr>
            <a:xfrm>
              <a:off x="3277078" y="2425060"/>
              <a:ext cx="1293495" cy="510540"/>
            </a:xfrm>
            <a:custGeom>
              <a:avLst/>
              <a:gdLst/>
              <a:ahLst/>
              <a:cxnLst/>
              <a:rect l="l" t="t" r="r" b="b"/>
              <a:pathLst>
                <a:path w="1293495" h="510539">
                  <a:moveTo>
                    <a:pt x="1221005" y="476890"/>
                  </a:moveTo>
                  <a:lnTo>
                    <a:pt x="1173468" y="485184"/>
                  </a:lnTo>
                  <a:lnTo>
                    <a:pt x="1168845" y="491764"/>
                  </a:lnTo>
                  <a:lnTo>
                    <a:pt x="1171256" y="505583"/>
                  </a:lnTo>
                  <a:lnTo>
                    <a:pt x="1177834" y="510207"/>
                  </a:lnTo>
                  <a:lnTo>
                    <a:pt x="1275119" y="493231"/>
                  </a:lnTo>
                  <a:lnTo>
                    <a:pt x="1265043" y="493231"/>
                  </a:lnTo>
                  <a:lnTo>
                    <a:pt x="1221005" y="476890"/>
                  </a:lnTo>
                  <a:close/>
                </a:path>
                <a:path w="1293495" h="510539">
                  <a:moveTo>
                    <a:pt x="1245835" y="472557"/>
                  </a:moveTo>
                  <a:lnTo>
                    <a:pt x="1221005" y="476890"/>
                  </a:lnTo>
                  <a:lnTo>
                    <a:pt x="1265043" y="493231"/>
                  </a:lnTo>
                  <a:lnTo>
                    <a:pt x="1266470" y="489384"/>
                  </a:lnTo>
                  <a:lnTo>
                    <a:pt x="1259649" y="489384"/>
                  </a:lnTo>
                  <a:lnTo>
                    <a:pt x="1245835" y="472557"/>
                  </a:lnTo>
                  <a:close/>
                </a:path>
                <a:path w="1293495" h="510539">
                  <a:moveTo>
                    <a:pt x="1210852" y="398876"/>
                  </a:moveTo>
                  <a:lnTo>
                    <a:pt x="1200009" y="407777"/>
                  </a:lnTo>
                  <a:lnTo>
                    <a:pt x="1199222" y="415781"/>
                  </a:lnTo>
                  <a:lnTo>
                    <a:pt x="1229840" y="453075"/>
                  </a:lnTo>
                  <a:lnTo>
                    <a:pt x="1273879" y="469417"/>
                  </a:lnTo>
                  <a:lnTo>
                    <a:pt x="1265043" y="493231"/>
                  </a:lnTo>
                  <a:lnTo>
                    <a:pt x="1275119" y="493231"/>
                  </a:lnTo>
                  <a:lnTo>
                    <a:pt x="1293096" y="490094"/>
                  </a:lnTo>
                  <a:lnTo>
                    <a:pt x="1218854" y="399663"/>
                  </a:lnTo>
                  <a:lnTo>
                    <a:pt x="1210852" y="398876"/>
                  </a:lnTo>
                  <a:close/>
                </a:path>
                <a:path w="1293495" h="510539">
                  <a:moveTo>
                    <a:pt x="1267282" y="468815"/>
                  </a:moveTo>
                  <a:lnTo>
                    <a:pt x="1245835" y="472557"/>
                  </a:lnTo>
                  <a:lnTo>
                    <a:pt x="1259649" y="489384"/>
                  </a:lnTo>
                  <a:lnTo>
                    <a:pt x="1267282" y="468815"/>
                  </a:lnTo>
                  <a:close/>
                </a:path>
                <a:path w="1293495" h="510539">
                  <a:moveTo>
                    <a:pt x="1272257" y="468815"/>
                  </a:moveTo>
                  <a:lnTo>
                    <a:pt x="1267282" y="468815"/>
                  </a:lnTo>
                  <a:lnTo>
                    <a:pt x="1259649" y="489384"/>
                  </a:lnTo>
                  <a:lnTo>
                    <a:pt x="1266470" y="489384"/>
                  </a:lnTo>
                  <a:lnTo>
                    <a:pt x="1273879" y="469417"/>
                  </a:lnTo>
                  <a:lnTo>
                    <a:pt x="1272257" y="468815"/>
                  </a:lnTo>
                  <a:close/>
                </a:path>
                <a:path w="1293495" h="510539">
                  <a:moveTo>
                    <a:pt x="8836" y="0"/>
                  </a:moveTo>
                  <a:lnTo>
                    <a:pt x="0" y="23813"/>
                  </a:lnTo>
                  <a:lnTo>
                    <a:pt x="1221005" y="476890"/>
                  </a:lnTo>
                  <a:lnTo>
                    <a:pt x="1245835" y="472557"/>
                  </a:lnTo>
                  <a:lnTo>
                    <a:pt x="1229840" y="453075"/>
                  </a:lnTo>
                  <a:lnTo>
                    <a:pt x="8836" y="0"/>
                  </a:lnTo>
                  <a:close/>
                </a:path>
                <a:path w="1293495" h="510539">
                  <a:moveTo>
                    <a:pt x="1229840" y="453075"/>
                  </a:moveTo>
                  <a:lnTo>
                    <a:pt x="1245835" y="472557"/>
                  </a:lnTo>
                  <a:lnTo>
                    <a:pt x="1267282" y="468815"/>
                  </a:lnTo>
                  <a:lnTo>
                    <a:pt x="1272257" y="468815"/>
                  </a:lnTo>
                  <a:lnTo>
                    <a:pt x="1229840" y="4530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7" name="object 227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212591" y="1819656"/>
              <a:ext cx="1459992" cy="646176"/>
            </a:xfrm>
            <a:prstGeom prst="rect">
              <a:avLst/>
            </a:prstGeom>
          </p:spPr>
        </p:pic>
        <p:sp>
          <p:nvSpPr>
            <p:cNvPr id="228" name="object 228"/>
            <p:cNvSpPr/>
            <p:nvPr/>
          </p:nvSpPr>
          <p:spPr>
            <a:xfrm>
              <a:off x="3259961" y="1931499"/>
              <a:ext cx="1258570" cy="474980"/>
            </a:xfrm>
            <a:custGeom>
              <a:avLst/>
              <a:gdLst/>
              <a:ahLst/>
              <a:cxnLst/>
              <a:rect l="l" t="t" r="r" b="b"/>
              <a:pathLst>
                <a:path w="1258570" h="474980">
                  <a:moveTo>
                    <a:pt x="1186097" y="34067"/>
                  </a:moveTo>
                  <a:lnTo>
                    <a:pt x="0" y="450696"/>
                  </a:lnTo>
                  <a:lnTo>
                    <a:pt x="8417" y="474661"/>
                  </a:lnTo>
                  <a:lnTo>
                    <a:pt x="1194515" y="58032"/>
                  </a:lnTo>
                  <a:lnTo>
                    <a:pt x="1210848" y="38835"/>
                  </a:lnTo>
                  <a:lnTo>
                    <a:pt x="1186097" y="34067"/>
                  </a:lnTo>
                  <a:close/>
                </a:path>
                <a:path w="1258570" h="474980">
                  <a:moveTo>
                    <a:pt x="1239570" y="18500"/>
                  </a:moveTo>
                  <a:lnTo>
                    <a:pt x="1230417" y="18500"/>
                  </a:lnTo>
                  <a:lnTo>
                    <a:pt x="1238835" y="42464"/>
                  </a:lnTo>
                  <a:lnTo>
                    <a:pt x="1194515" y="58032"/>
                  </a:lnTo>
                  <a:lnTo>
                    <a:pt x="1163247" y="94786"/>
                  </a:lnTo>
                  <a:lnTo>
                    <a:pt x="1163894" y="102801"/>
                  </a:lnTo>
                  <a:lnTo>
                    <a:pt x="1174578" y="111890"/>
                  </a:lnTo>
                  <a:lnTo>
                    <a:pt x="1182593" y="111244"/>
                  </a:lnTo>
                  <a:lnTo>
                    <a:pt x="1258408" y="22128"/>
                  </a:lnTo>
                  <a:lnTo>
                    <a:pt x="1239570" y="18500"/>
                  </a:lnTo>
                  <a:close/>
                </a:path>
                <a:path w="1258570" h="474980">
                  <a:moveTo>
                    <a:pt x="1210848" y="38835"/>
                  </a:moveTo>
                  <a:lnTo>
                    <a:pt x="1194515" y="58032"/>
                  </a:lnTo>
                  <a:lnTo>
                    <a:pt x="1237447" y="42952"/>
                  </a:lnTo>
                  <a:lnTo>
                    <a:pt x="1232226" y="42952"/>
                  </a:lnTo>
                  <a:lnTo>
                    <a:pt x="1210848" y="38835"/>
                  </a:lnTo>
                  <a:close/>
                </a:path>
                <a:path w="1258570" h="474980">
                  <a:moveTo>
                    <a:pt x="1224955" y="22252"/>
                  </a:moveTo>
                  <a:lnTo>
                    <a:pt x="1210848" y="38835"/>
                  </a:lnTo>
                  <a:lnTo>
                    <a:pt x="1232226" y="42952"/>
                  </a:lnTo>
                  <a:lnTo>
                    <a:pt x="1224955" y="22252"/>
                  </a:lnTo>
                  <a:close/>
                </a:path>
                <a:path w="1258570" h="474980">
                  <a:moveTo>
                    <a:pt x="1231736" y="22252"/>
                  </a:moveTo>
                  <a:lnTo>
                    <a:pt x="1224955" y="22252"/>
                  </a:lnTo>
                  <a:lnTo>
                    <a:pt x="1232226" y="42952"/>
                  </a:lnTo>
                  <a:lnTo>
                    <a:pt x="1237447" y="42952"/>
                  </a:lnTo>
                  <a:lnTo>
                    <a:pt x="1238835" y="42464"/>
                  </a:lnTo>
                  <a:lnTo>
                    <a:pt x="1231736" y="22252"/>
                  </a:lnTo>
                  <a:close/>
                </a:path>
                <a:path w="1258570" h="474980">
                  <a:moveTo>
                    <a:pt x="1230417" y="18500"/>
                  </a:moveTo>
                  <a:lnTo>
                    <a:pt x="1186097" y="34067"/>
                  </a:lnTo>
                  <a:lnTo>
                    <a:pt x="1210848" y="38835"/>
                  </a:lnTo>
                  <a:lnTo>
                    <a:pt x="1224955" y="22252"/>
                  </a:lnTo>
                  <a:lnTo>
                    <a:pt x="1231736" y="22252"/>
                  </a:lnTo>
                  <a:lnTo>
                    <a:pt x="1230417" y="18500"/>
                  </a:lnTo>
                  <a:close/>
                </a:path>
                <a:path w="1258570" h="474980">
                  <a:moveTo>
                    <a:pt x="1143518" y="0"/>
                  </a:moveTo>
                  <a:lnTo>
                    <a:pt x="1136859" y="4507"/>
                  </a:lnTo>
                  <a:lnTo>
                    <a:pt x="1134206" y="18282"/>
                  </a:lnTo>
                  <a:lnTo>
                    <a:pt x="1138713" y="24941"/>
                  </a:lnTo>
                  <a:lnTo>
                    <a:pt x="1186097" y="34067"/>
                  </a:lnTo>
                  <a:lnTo>
                    <a:pt x="1230417" y="18500"/>
                  </a:lnTo>
                  <a:lnTo>
                    <a:pt x="1239570" y="18500"/>
                  </a:lnTo>
                  <a:lnTo>
                    <a:pt x="114351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288535" y="3172968"/>
              <a:ext cx="429767" cy="420624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4342146" y="320190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59" y="30609"/>
                  </a:lnTo>
                  <a:lnTo>
                    <a:pt x="214019" y="8087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42146" y="320190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4288535" y="4572000"/>
              <a:ext cx="429767" cy="423672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4342146" y="460188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59" y="30609"/>
                  </a:lnTo>
                  <a:lnTo>
                    <a:pt x="214019" y="8087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342146" y="460188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5" name="object 23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3035808" y="3179064"/>
              <a:ext cx="429768" cy="420624"/>
            </a:xfrm>
            <a:prstGeom prst="rect">
              <a:avLst/>
            </a:prstGeom>
          </p:spPr>
        </p:pic>
        <p:sp>
          <p:nvSpPr>
            <p:cNvPr id="236" name="object 236"/>
            <p:cNvSpPr/>
            <p:nvPr/>
          </p:nvSpPr>
          <p:spPr>
            <a:xfrm>
              <a:off x="3089050" y="3208187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4"/>
                  </a:lnTo>
                  <a:lnTo>
                    <a:pt x="66578" y="286687"/>
                  </a:lnTo>
                  <a:lnTo>
                    <a:pt x="111219" y="309210"/>
                  </a:lnTo>
                  <a:lnTo>
                    <a:pt x="162619" y="317298"/>
                  </a:lnTo>
                  <a:lnTo>
                    <a:pt x="214019" y="309210"/>
                  </a:lnTo>
                  <a:lnTo>
                    <a:pt x="258660" y="286687"/>
                  </a:lnTo>
                  <a:lnTo>
                    <a:pt x="293862" y="252344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60" y="30610"/>
                  </a:lnTo>
                  <a:lnTo>
                    <a:pt x="214019" y="8088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3089050" y="3208187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035808" y="4639055"/>
              <a:ext cx="429768" cy="42062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3089050" y="4667083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4"/>
                  </a:lnTo>
                  <a:lnTo>
                    <a:pt x="66578" y="286687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7"/>
                  </a:lnTo>
                  <a:lnTo>
                    <a:pt x="293862" y="252344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60" y="30610"/>
                  </a:lnTo>
                  <a:lnTo>
                    <a:pt x="214019" y="8088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3089050" y="4667083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3035808" y="2240280"/>
              <a:ext cx="429768" cy="423672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3089050" y="227022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9" y="0"/>
                  </a:moveTo>
                  <a:lnTo>
                    <a:pt x="111219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60" y="30610"/>
                  </a:lnTo>
                  <a:lnTo>
                    <a:pt x="214019" y="8088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3089050" y="227022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1959863" y="2825496"/>
              <a:ext cx="429768" cy="420624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2011922" y="2853602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6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3" y="252343"/>
                  </a:lnTo>
                  <a:lnTo>
                    <a:pt x="316948" y="208793"/>
                  </a:lnTo>
                  <a:lnTo>
                    <a:pt x="325239" y="158648"/>
                  </a:lnTo>
                  <a:lnTo>
                    <a:pt x="316948" y="108502"/>
                  </a:lnTo>
                  <a:lnTo>
                    <a:pt x="293863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011922" y="2853602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7" name="object 24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1959863" y="3407664"/>
              <a:ext cx="429768" cy="420624"/>
            </a:xfrm>
            <a:prstGeom prst="rect">
              <a:avLst/>
            </a:prstGeom>
          </p:spPr>
        </p:pic>
        <p:sp>
          <p:nvSpPr>
            <p:cNvPr id="248" name="object 248"/>
            <p:cNvSpPr/>
            <p:nvPr/>
          </p:nvSpPr>
          <p:spPr>
            <a:xfrm>
              <a:off x="2011922" y="343703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162619" y="0"/>
                  </a:moveTo>
                  <a:lnTo>
                    <a:pt x="111219" y="8087"/>
                  </a:lnTo>
                  <a:lnTo>
                    <a:pt x="66578" y="30609"/>
                  </a:lnTo>
                  <a:lnTo>
                    <a:pt x="31376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3"/>
                  </a:lnTo>
                  <a:lnTo>
                    <a:pt x="66578" y="286686"/>
                  </a:lnTo>
                  <a:lnTo>
                    <a:pt x="111219" y="309208"/>
                  </a:lnTo>
                  <a:lnTo>
                    <a:pt x="162619" y="317296"/>
                  </a:lnTo>
                  <a:lnTo>
                    <a:pt x="214019" y="309208"/>
                  </a:lnTo>
                  <a:lnTo>
                    <a:pt x="258660" y="286686"/>
                  </a:lnTo>
                  <a:lnTo>
                    <a:pt x="293863" y="252343"/>
                  </a:lnTo>
                  <a:lnTo>
                    <a:pt x="316948" y="208793"/>
                  </a:lnTo>
                  <a:lnTo>
                    <a:pt x="325239" y="158648"/>
                  </a:lnTo>
                  <a:lnTo>
                    <a:pt x="316948" y="108502"/>
                  </a:lnTo>
                  <a:lnTo>
                    <a:pt x="293863" y="64952"/>
                  </a:lnTo>
                  <a:lnTo>
                    <a:pt x="258660" y="30609"/>
                  </a:lnTo>
                  <a:lnTo>
                    <a:pt x="214019" y="8087"/>
                  </a:lnTo>
                  <a:lnTo>
                    <a:pt x="162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011922" y="343703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5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389120" y="2307336"/>
              <a:ext cx="1709927" cy="1182624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428744" y="2325624"/>
              <a:ext cx="1630679" cy="1106424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4499702" y="2391189"/>
              <a:ext cx="1383665" cy="862965"/>
            </a:xfrm>
            <a:custGeom>
              <a:avLst/>
              <a:gdLst/>
              <a:ahLst/>
              <a:cxnLst/>
              <a:rect l="l" t="t" r="r" b="b"/>
              <a:pathLst>
                <a:path w="1383664" h="862964">
                  <a:moveTo>
                    <a:pt x="1266766" y="834360"/>
                  </a:moveTo>
                  <a:lnTo>
                    <a:pt x="1260933" y="839895"/>
                  </a:lnTo>
                  <a:lnTo>
                    <a:pt x="1260566" y="853918"/>
                  </a:lnTo>
                  <a:lnTo>
                    <a:pt x="1266101" y="859751"/>
                  </a:lnTo>
                  <a:lnTo>
                    <a:pt x="1383063" y="862820"/>
                  </a:lnTo>
                  <a:lnTo>
                    <a:pt x="1381750" y="860350"/>
                  </a:lnTo>
                  <a:lnTo>
                    <a:pt x="1354943" y="860350"/>
                  </a:lnTo>
                  <a:lnTo>
                    <a:pt x="1315003" y="835625"/>
                  </a:lnTo>
                  <a:lnTo>
                    <a:pt x="1266766" y="834360"/>
                  </a:lnTo>
                  <a:close/>
                </a:path>
                <a:path w="1383664" h="862964">
                  <a:moveTo>
                    <a:pt x="1315003" y="835625"/>
                  </a:moveTo>
                  <a:lnTo>
                    <a:pt x="1354943" y="860350"/>
                  </a:lnTo>
                  <a:lnTo>
                    <a:pt x="1357938" y="855512"/>
                  </a:lnTo>
                  <a:lnTo>
                    <a:pt x="1350417" y="855512"/>
                  </a:lnTo>
                  <a:lnTo>
                    <a:pt x="1340201" y="836286"/>
                  </a:lnTo>
                  <a:lnTo>
                    <a:pt x="1315003" y="835625"/>
                  </a:lnTo>
                  <a:close/>
                </a:path>
                <a:path w="1383664" h="862964">
                  <a:moveTo>
                    <a:pt x="1320472" y="757144"/>
                  </a:moveTo>
                  <a:lnTo>
                    <a:pt x="1308084" y="763727"/>
                  </a:lnTo>
                  <a:lnTo>
                    <a:pt x="1305731" y="771417"/>
                  </a:lnTo>
                  <a:lnTo>
                    <a:pt x="1328374" y="814029"/>
                  </a:lnTo>
                  <a:lnTo>
                    <a:pt x="1368313" y="838752"/>
                  </a:lnTo>
                  <a:lnTo>
                    <a:pt x="1354943" y="860350"/>
                  </a:lnTo>
                  <a:lnTo>
                    <a:pt x="1381750" y="860350"/>
                  </a:lnTo>
                  <a:lnTo>
                    <a:pt x="1328160" y="759498"/>
                  </a:lnTo>
                  <a:lnTo>
                    <a:pt x="1320472" y="757144"/>
                  </a:lnTo>
                  <a:close/>
                </a:path>
                <a:path w="1383664" h="862964">
                  <a:moveTo>
                    <a:pt x="1340201" y="836286"/>
                  </a:moveTo>
                  <a:lnTo>
                    <a:pt x="1350417" y="855512"/>
                  </a:lnTo>
                  <a:lnTo>
                    <a:pt x="1361965" y="836857"/>
                  </a:lnTo>
                  <a:lnTo>
                    <a:pt x="1340201" y="836286"/>
                  </a:lnTo>
                  <a:close/>
                </a:path>
                <a:path w="1383664" h="862964">
                  <a:moveTo>
                    <a:pt x="1328374" y="814029"/>
                  </a:moveTo>
                  <a:lnTo>
                    <a:pt x="1340201" y="836286"/>
                  </a:lnTo>
                  <a:lnTo>
                    <a:pt x="1361965" y="836857"/>
                  </a:lnTo>
                  <a:lnTo>
                    <a:pt x="1350417" y="855512"/>
                  </a:lnTo>
                  <a:lnTo>
                    <a:pt x="1357938" y="855512"/>
                  </a:lnTo>
                  <a:lnTo>
                    <a:pt x="1368313" y="838752"/>
                  </a:lnTo>
                  <a:lnTo>
                    <a:pt x="1328374" y="814029"/>
                  </a:lnTo>
                  <a:close/>
                </a:path>
                <a:path w="1383664" h="862964">
                  <a:moveTo>
                    <a:pt x="13369" y="0"/>
                  </a:moveTo>
                  <a:lnTo>
                    <a:pt x="0" y="21596"/>
                  </a:lnTo>
                  <a:lnTo>
                    <a:pt x="1315003" y="835625"/>
                  </a:lnTo>
                  <a:lnTo>
                    <a:pt x="1340201" y="836286"/>
                  </a:lnTo>
                  <a:lnTo>
                    <a:pt x="1328374" y="814029"/>
                  </a:lnTo>
                  <a:lnTo>
                    <a:pt x="1336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3" name="object 253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373880" y="1850136"/>
              <a:ext cx="1725168" cy="1639824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410456" y="1868424"/>
              <a:ext cx="1648968" cy="1563624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4479525" y="1936384"/>
              <a:ext cx="1403350" cy="1318260"/>
            </a:xfrm>
            <a:custGeom>
              <a:avLst/>
              <a:gdLst/>
              <a:ahLst/>
              <a:cxnLst/>
              <a:rect l="l" t="t" r="r" b="b"/>
              <a:pathLst>
                <a:path w="1403350" h="1318260">
                  <a:moveTo>
                    <a:pt x="1294870" y="1266720"/>
                  </a:moveTo>
                  <a:lnTo>
                    <a:pt x="1288056" y="1270991"/>
                  </a:lnTo>
                  <a:lnTo>
                    <a:pt x="1284921" y="1284665"/>
                  </a:lnTo>
                  <a:lnTo>
                    <a:pt x="1289192" y="1291478"/>
                  </a:lnTo>
                  <a:lnTo>
                    <a:pt x="1403233" y="1317633"/>
                  </a:lnTo>
                  <a:lnTo>
                    <a:pt x="1400859" y="1309654"/>
                  </a:lnTo>
                  <a:lnTo>
                    <a:pt x="1376166" y="1309654"/>
                  </a:lnTo>
                  <a:lnTo>
                    <a:pt x="1341903" y="1277508"/>
                  </a:lnTo>
                  <a:lnTo>
                    <a:pt x="1294870" y="1266720"/>
                  </a:lnTo>
                  <a:close/>
                </a:path>
                <a:path w="1403350" h="1318260">
                  <a:moveTo>
                    <a:pt x="1341903" y="1277508"/>
                  </a:moveTo>
                  <a:lnTo>
                    <a:pt x="1376166" y="1309654"/>
                  </a:lnTo>
                  <a:lnTo>
                    <a:pt x="1381461" y="1304010"/>
                  </a:lnTo>
                  <a:lnTo>
                    <a:pt x="1372679" y="1304010"/>
                  </a:lnTo>
                  <a:lnTo>
                    <a:pt x="1366470" y="1283142"/>
                  </a:lnTo>
                  <a:lnTo>
                    <a:pt x="1341903" y="1277508"/>
                  </a:lnTo>
                  <a:close/>
                </a:path>
                <a:path w="1403350" h="1318260">
                  <a:moveTo>
                    <a:pt x="1362795" y="1201662"/>
                  </a:moveTo>
                  <a:lnTo>
                    <a:pt x="1349349" y="1205663"/>
                  </a:lnTo>
                  <a:lnTo>
                    <a:pt x="1345521" y="1212734"/>
                  </a:lnTo>
                  <a:lnTo>
                    <a:pt x="1359282" y="1258984"/>
                  </a:lnTo>
                  <a:lnTo>
                    <a:pt x="1393545" y="1291130"/>
                  </a:lnTo>
                  <a:lnTo>
                    <a:pt x="1376166" y="1309654"/>
                  </a:lnTo>
                  <a:lnTo>
                    <a:pt x="1400859" y="1309654"/>
                  </a:lnTo>
                  <a:lnTo>
                    <a:pt x="1369866" y="1205490"/>
                  </a:lnTo>
                  <a:lnTo>
                    <a:pt x="1362795" y="1201662"/>
                  </a:lnTo>
                  <a:close/>
                </a:path>
                <a:path w="1403350" h="1318260">
                  <a:moveTo>
                    <a:pt x="1366470" y="1283142"/>
                  </a:moveTo>
                  <a:lnTo>
                    <a:pt x="1372679" y="1304010"/>
                  </a:lnTo>
                  <a:lnTo>
                    <a:pt x="1387690" y="1288009"/>
                  </a:lnTo>
                  <a:lnTo>
                    <a:pt x="1366470" y="1283142"/>
                  </a:lnTo>
                  <a:close/>
                </a:path>
                <a:path w="1403350" h="1318260">
                  <a:moveTo>
                    <a:pt x="1359282" y="1258984"/>
                  </a:moveTo>
                  <a:lnTo>
                    <a:pt x="1366470" y="1283142"/>
                  </a:lnTo>
                  <a:lnTo>
                    <a:pt x="1387690" y="1288009"/>
                  </a:lnTo>
                  <a:lnTo>
                    <a:pt x="1372679" y="1304010"/>
                  </a:lnTo>
                  <a:lnTo>
                    <a:pt x="1381461" y="1304010"/>
                  </a:lnTo>
                  <a:lnTo>
                    <a:pt x="1393545" y="1291130"/>
                  </a:lnTo>
                  <a:lnTo>
                    <a:pt x="1359282" y="1258984"/>
                  </a:lnTo>
                  <a:close/>
                </a:path>
                <a:path w="1403350" h="1318260">
                  <a:moveTo>
                    <a:pt x="17379" y="0"/>
                  </a:moveTo>
                  <a:lnTo>
                    <a:pt x="0" y="18524"/>
                  </a:lnTo>
                  <a:lnTo>
                    <a:pt x="1341903" y="1277508"/>
                  </a:lnTo>
                  <a:lnTo>
                    <a:pt x="1366470" y="1283142"/>
                  </a:lnTo>
                  <a:lnTo>
                    <a:pt x="1359282" y="1258984"/>
                  </a:lnTo>
                  <a:lnTo>
                    <a:pt x="173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88535" y="1770888"/>
              <a:ext cx="429767" cy="420624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4342146" y="1799075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4"/>
                  </a:lnTo>
                  <a:lnTo>
                    <a:pt x="66578" y="286687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7"/>
                  </a:lnTo>
                  <a:lnTo>
                    <a:pt x="293862" y="252344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59" y="30610"/>
                  </a:lnTo>
                  <a:lnTo>
                    <a:pt x="214019" y="8088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4342146" y="1799075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288535" y="2234184"/>
              <a:ext cx="429767" cy="423672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4342146" y="2263936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8"/>
                  </a:lnTo>
                  <a:lnTo>
                    <a:pt x="66578" y="30610"/>
                  </a:lnTo>
                  <a:lnTo>
                    <a:pt x="31375" y="64953"/>
                  </a:lnTo>
                  <a:lnTo>
                    <a:pt x="8290" y="108504"/>
                  </a:lnTo>
                  <a:lnTo>
                    <a:pt x="0" y="158649"/>
                  </a:lnTo>
                  <a:lnTo>
                    <a:pt x="8290" y="208794"/>
                  </a:lnTo>
                  <a:lnTo>
                    <a:pt x="31375" y="252345"/>
                  </a:lnTo>
                  <a:lnTo>
                    <a:pt x="66578" y="286687"/>
                  </a:lnTo>
                  <a:lnTo>
                    <a:pt x="111218" y="309210"/>
                  </a:lnTo>
                  <a:lnTo>
                    <a:pt x="162618" y="317298"/>
                  </a:lnTo>
                  <a:lnTo>
                    <a:pt x="214019" y="309210"/>
                  </a:lnTo>
                  <a:lnTo>
                    <a:pt x="258659" y="286687"/>
                  </a:lnTo>
                  <a:lnTo>
                    <a:pt x="293862" y="252345"/>
                  </a:lnTo>
                  <a:lnTo>
                    <a:pt x="316947" y="208794"/>
                  </a:lnTo>
                  <a:lnTo>
                    <a:pt x="325238" y="158649"/>
                  </a:lnTo>
                  <a:lnTo>
                    <a:pt x="316947" y="108504"/>
                  </a:lnTo>
                  <a:lnTo>
                    <a:pt x="293862" y="64953"/>
                  </a:lnTo>
                  <a:lnTo>
                    <a:pt x="258659" y="30610"/>
                  </a:lnTo>
                  <a:lnTo>
                    <a:pt x="214019" y="8088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4342146" y="2263936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407407" y="3060192"/>
              <a:ext cx="1703832" cy="136245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4443983" y="3078480"/>
              <a:ext cx="1627632" cy="1286256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4514519" y="3256699"/>
              <a:ext cx="1380490" cy="1040130"/>
            </a:xfrm>
            <a:custGeom>
              <a:avLst/>
              <a:gdLst/>
              <a:ahLst/>
              <a:cxnLst/>
              <a:rect l="l" t="t" r="r" b="b"/>
              <a:pathLst>
                <a:path w="1380489" h="1040129">
                  <a:moveTo>
                    <a:pt x="1339847" y="30254"/>
                  </a:moveTo>
                  <a:lnTo>
                    <a:pt x="1314812" y="33162"/>
                  </a:lnTo>
                  <a:lnTo>
                    <a:pt x="0" y="1019745"/>
                  </a:lnTo>
                  <a:lnTo>
                    <a:pt x="15243" y="1040062"/>
                  </a:lnTo>
                  <a:lnTo>
                    <a:pt x="1330055" y="53479"/>
                  </a:lnTo>
                  <a:lnTo>
                    <a:pt x="1339847" y="30254"/>
                  </a:lnTo>
                  <a:close/>
                </a:path>
                <a:path w="1380489" h="1040129">
                  <a:moveTo>
                    <a:pt x="1378074" y="4968"/>
                  </a:moveTo>
                  <a:lnTo>
                    <a:pt x="1352387" y="4968"/>
                  </a:lnTo>
                  <a:lnTo>
                    <a:pt x="1367631" y="25284"/>
                  </a:lnTo>
                  <a:lnTo>
                    <a:pt x="1330055" y="53479"/>
                  </a:lnTo>
                  <a:lnTo>
                    <a:pt x="1311309" y="97943"/>
                  </a:lnTo>
                  <a:lnTo>
                    <a:pt x="1314340" y="105392"/>
                  </a:lnTo>
                  <a:lnTo>
                    <a:pt x="1327266" y="110841"/>
                  </a:lnTo>
                  <a:lnTo>
                    <a:pt x="1334715" y="107811"/>
                  </a:lnTo>
                  <a:lnTo>
                    <a:pt x="1378074" y="4968"/>
                  </a:lnTo>
                  <a:close/>
                </a:path>
                <a:path w="1380489" h="1040129">
                  <a:moveTo>
                    <a:pt x="1356307" y="10193"/>
                  </a:moveTo>
                  <a:lnTo>
                    <a:pt x="1348305" y="10193"/>
                  </a:lnTo>
                  <a:lnTo>
                    <a:pt x="1361474" y="27741"/>
                  </a:lnTo>
                  <a:lnTo>
                    <a:pt x="1339847" y="30254"/>
                  </a:lnTo>
                  <a:lnTo>
                    <a:pt x="1330055" y="53479"/>
                  </a:lnTo>
                  <a:lnTo>
                    <a:pt x="1367631" y="25284"/>
                  </a:lnTo>
                  <a:lnTo>
                    <a:pt x="1356307" y="10193"/>
                  </a:lnTo>
                  <a:close/>
                </a:path>
                <a:path w="1380489" h="1040129">
                  <a:moveTo>
                    <a:pt x="1380168" y="0"/>
                  </a:moveTo>
                  <a:lnTo>
                    <a:pt x="1263948" y="13501"/>
                  </a:lnTo>
                  <a:lnTo>
                    <a:pt x="1258956" y="19805"/>
                  </a:lnTo>
                  <a:lnTo>
                    <a:pt x="1260575" y="33740"/>
                  </a:lnTo>
                  <a:lnTo>
                    <a:pt x="1266879" y="38731"/>
                  </a:lnTo>
                  <a:lnTo>
                    <a:pt x="1314812" y="33162"/>
                  </a:lnTo>
                  <a:lnTo>
                    <a:pt x="1352387" y="4968"/>
                  </a:lnTo>
                  <a:lnTo>
                    <a:pt x="1378074" y="4968"/>
                  </a:lnTo>
                  <a:lnTo>
                    <a:pt x="1380168" y="0"/>
                  </a:lnTo>
                  <a:close/>
                </a:path>
                <a:path w="1380489" h="1040129">
                  <a:moveTo>
                    <a:pt x="1352387" y="4968"/>
                  </a:moveTo>
                  <a:lnTo>
                    <a:pt x="1314812" y="33162"/>
                  </a:lnTo>
                  <a:lnTo>
                    <a:pt x="1339847" y="30254"/>
                  </a:lnTo>
                  <a:lnTo>
                    <a:pt x="1348305" y="10193"/>
                  </a:lnTo>
                  <a:lnTo>
                    <a:pt x="1356307" y="10193"/>
                  </a:lnTo>
                  <a:lnTo>
                    <a:pt x="1352387" y="4968"/>
                  </a:lnTo>
                  <a:close/>
                </a:path>
                <a:path w="1380489" h="1040129">
                  <a:moveTo>
                    <a:pt x="1348305" y="10193"/>
                  </a:moveTo>
                  <a:lnTo>
                    <a:pt x="1339847" y="30254"/>
                  </a:lnTo>
                  <a:lnTo>
                    <a:pt x="1361474" y="27741"/>
                  </a:lnTo>
                  <a:lnTo>
                    <a:pt x="1348305" y="10193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666232" y="3078480"/>
              <a:ext cx="429767" cy="420624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5718407" y="3107279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20" y="0"/>
                  </a:moveTo>
                  <a:lnTo>
                    <a:pt x="111220" y="8088"/>
                  </a:lnTo>
                  <a:lnTo>
                    <a:pt x="66579" y="30610"/>
                  </a:lnTo>
                  <a:lnTo>
                    <a:pt x="31376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4"/>
                  </a:lnTo>
                  <a:lnTo>
                    <a:pt x="66579" y="286687"/>
                  </a:lnTo>
                  <a:lnTo>
                    <a:pt x="111220" y="309208"/>
                  </a:lnTo>
                  <a:lnTo>
                    <a:pt x="162620" y="317296"/>
                  </a:lnTo>
                  <a:lnTo>
                    <a:pt x="214021" y="309208"/>
                  </a:lnTo>
                  <a:lnTo>
                    <a:pt x="258661" y="286687"/>
                  </a:lnTo>
                  <a:lnTo>
                    <a:pt x="293864" y="252344"/>
                  </a:lnTo>
                  <a:lnTo>
                    <a:pt x="316950" y="208793"/>
                  </a:lnTo>
                  <a:lnTo>
                    <a:pt x="325240" y="158648"/>
                  </a:lnTo>
                  <a:lnTo>
                    <a:pt x="316950" y="108503"/>
                  </a:lnTo>
                  <a:lnTo>
                    <a:pt x="293864" y="64952"/>
                  </a:lnTo>
                  <a:lnTo>
                    <a:pt x="258661" y="30610"/>
                  </a:lnTo>
                  <a:lnTo>
                    <a:pt x="214021" y="8088"/>
                  </a:lnTo>
                  <a:lnTo>
                    <a:pt x="162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5718407" y="3107279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20" y="0"/>
                  </a:lnTo>
                  <a:lnTo>
                    <a:pt x="214020" y="8088"/>
                  </a:lnTo>
                  <a:lnTo>
                    <a:pt x="258661" y="30609"/>
                  </a:lnTo>
                  <a:lnTo>
                    <a:pt x="293863" y="64952"/>
                  </a:lnTo>
                  <a:lnTo>
                    <a:pt x="316949" y="108503"/>
                  </a:lnTo>
                  <a:lnTo>
                    <a:pt x="325240" y="158648"/>
                  </a:lnTo>
                  <a:lnTo>
                    <a:pt x="316949" y="208793"/>
                  </a:lnTo>
                  <a:lnTo>
                    <a:pt x="293863" y="252344"/>
                  </a:lnTo>
                  <a:lnTo>
                    <a:pt x="258661" y="286687"/>
                  </a:lnTo>
                  <a:lnTo>
                    <a:pt x="214020" y="309208"/>
                  </a:lnTo>
                  <a:lnTo>
                    <a:pt x="162620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4288535" y="4108704"/>
              <a:ext cx="429767" cy="420624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4342146" y="413702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8"/>
                  </a:lnTo>
                  <a:lnTo>
                    <a:pt x="66578" y="30610"/>
                  </a:lnTo>
                  <a:lnTo>
                    <a:pt x="31375" y="64953"/>
                  </a:lnTo>
                  <a:lnTo>
                    <a:pt x="8290" y="108504"/>
                  </a:lnTo>
                  <a:lnTo>
                    <a:pt x="0" y="158649"/>
                  </a:lnTo>
                  <a:lnTo>
                    <a:pt x="8290" y="208794"/>
                  </a:lnTo>
                  <a:lnTo>
                    <a:pt x="31375" y="252345"/>
                  </a:lnTo>
                  <a:lnTo>
                    <a:pt x="66578" y="286687"/>
                  </a:lnTo>
                  <a:lnTo>
                    <a:pt x="111218" y="309210"/>
                  </a:lnTo>
                  <a:lnTo>
                    <a:pt x="162618" y="317298"/>
                  </a:lnTo>
                  <a:lnTo>
                    <a:pt x="214019" y="309210"/>
                  </a:lnTo>
                  <a:lnTo>
                    <a:pt x="258659" y="286687"/>
                  </a:lnTo>
                  <a:lnTo>
                    <a:pt x="293862" y="252345"/>
                  </a:lnTo>
                  <a:lnTo>
                    <a:pt x="316947" y="208794"/>
                  </a:lnTo>
                  <a:lnTo>
                    <a:pt x="325238" y="158649"/>
                  </a:lnTo>
                  <a:lnTo>
                    <a:pt x="316947" y="108504"/>
                  </a:lnTo>
                  <a:lnTo>
                    <a:pt x="293862" y="64953"/>
                  </a:lnTo>
                  <a:lnTo>
                    <a:pt x="258659" y="30610"/>
                  </a:lnTo>
                  <a:lnTo>
                    <a:pt x="214019" y="8088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342146" y="413702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1" name="object 271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4389120" y="2795016"/>
              <a:ext cx="1703831" cy="1362455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425695" y="2813304"/>
              <a:ext cx="1627631" cy="1286256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4496075" y="2879956"/>
              <a:ext cx="1380490" cy="1040130"/>
            </a:xfrm>
            <a:custGeom>
              <a:avLst/>
              <a:gdLst/>
              <a:ahLst/>
              <a:cxnLst/>
              <a:rect l="l" t="t" r="r" b="b"/>
              <a:pathLst>
                <a:path w="1380489" h="1040129">
                  <a:moveTo>
                    <a:pt x="1266879" y="1001331"/>
                  </a:moveTo>
                  <a:lnTo>
                    <a:pt x="1260575" y="1006322"/>
                  </a:lnTo>
                  <a:lnTo>
                    <a:pt x="1258956" y="1020257"/>
                  </a:lnTo>
                  <a:lnTo>
                    <a:pt x="1263948" y="1026561"/>
                  </a:lnTo>
                  <a:lnTo>
                    <a:pt x="1380169" y="1040062"/>
                  </a:lnTo>
                  <a:lnTo>
                    <a:pt x="1378075" y="1035094"/>
                  </a:lnTo>
                  <a:lnTo>
                    <a:pt x="1352387" y="1035094"/>
                  </a:lnTo>
                  <a:lnTo>
                    <a:pt x="1314812" y="1006900"/>
                  </a:lnTo>
                  <a:lnTo>
                    <a:pt x="1266879" y="1001331"/>
                  </a:lnTo>
                  <a:close/>
                </a:path>
                <a:path w="1380489" h="1040129">
                  <a:moveTo>
                    <a:pt x="1314812" y="1006900"/>
                  </a:moveTo>
                  <a:lnTo>
                    <a:pt x="1352387" y="1035094"/>
                  </a:lnTo>
                  <a:lnTo>
                    <a:pt x="1356307" y="1029869"/>
                  </a:lnTo>
                  <a:lnTo>
                    <a:pt x="1348306" y="1029869"/>
                  </a:lnTo>
                  <a:lnTo>
                    <a:pt x="1339849" y="1009808"/>
                  </a:lnTo>
                  <a:lnTo>
                    <a:pt x="1314812" y="1006900"/>
                  </a:lnTo>
                  <a:close/>
                </a:path>
                <a:path w="1380489" h="1040129">
                  <a:moveTo>
                    <a:pt x="1327266" y="929220"/>
                  </a:moveTo>
                  <a:lnTo>
                    <a:pt x="1314340" y="934670"/>
                  </a:lnTo>
                  <a:lnTo>
                    <a:pt x="1311310" y="942119"/>
                  </a:lnTo>
                  <a:lnTo>
                    <a:pt x="1330057" y="986584"/>
                  </a:lnTo>
                  <a:lnTo>
                    <a:pt x="1367631" y="1014778"/>
                  </a:lnTo>
                  <a:lnTo>
                    <a:pt x="1352387" y="1035094"/>
                  </a:lnTo>
                  <a:lnTo>
                    <a:pt x="1378075" y="1035094"/>
                  </a:lnTo>
                  <a:lnTo>
                    <a:pt x="1334715" y="932251"/>
                  </a:lnTo>
                  <a:lnTo>
                    <a:pt x="1327266" y="929220"/>
                  </a:lnTo>
                  <a:close/>
                </a:path>
                <a:path w="1380489" h="1040129">
                  <a:moveTo>
                    <a:pt x="1339849" y="1009808"/>
                  </a:moveTo>
                  <a:lnTo>
                    <a:pt x="1348306" y="1029869"/>
                  </a:lnTo>
                  <a:lnTo>
                    <a:pt x="1361474" y="1012320"/>
                  </a:lnTo>
                  <a:lnTo>
                    <a:pt x="1339849" y="1009808"/>
                  </a:lnTo>
                  <a:close/>
                </a:path>
                <a:path w="1380489" h="1040129">
                  <a:moveTo>
                    <a:pt x="1330057" y="986584"/>
                  </a:moveTo>
                  <a:lnTo>
                    <a:pt x="1339849" y="1009808"/>
                  </a:lnTo>
                  <a:lnTo>
                    <a:pt x="1361474" y="1012320"/>
                  </a:lnTo>
                  <a:lnTo>
                    <a:pt x="1348306" y="1029869"/>
                  </a:lnTo>
                  <a:lnTo>
                    <a:pt x="1356307" y="1029869"/>
                  </a:lnTo>
                  <a:lnTo>
                    <a:pt x="1367631" y="1014778"/>
                  </a:lnTo>
                  <a:lnTo>
                    <a:pt x="1330057" y="986584"/>
                  </a:lnTo>
                  <a:close/>
                </a:path>
                <a:path w="1380489" h="1040129">
                  <a:moveTo>
                    <a:pt x="15245" y="0"/>
                  </a:moveTo>
                  <a:lnTo>
                    <a:pt x="0" y="20317"/>
                  </a:lnTo>
                  <a:lnTo>
                    <a:pt x="1314812" y="1006900"/>
                  </a:lnTo>
                  <a:lnTo>
                    <a:pt x="1339849" y="1009808"/>
                  </a:lnTo>
                  <a:lnTo>
                    <a:pt x="1330057" y="986584"/>
                  </a:lnTo>
                  <a:lnTo>
                    <a:pt x="15245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4404359" y="3718560"/>
              <a:ext cx="1694688" cy="454151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4443983" y="3736848"/>
              <a:ext cx="1615439" cy="374904"/>
            </a:xfrm>
            <a:prstGeom prst="rect">
              <a:avLst/>
            </a:prstGeom>
          </p:spPr>
        </p:pic>
        <p:sp>
          <p:nvSpPr>
            <p:cNvPr id="276" name="object 276"/>
            <p:cNvSpPr/>
            <p:nvPr/>
          </p:nvSpPr>
          <p:spPr>
            <a:xfrm>
              <a:off x="4508347" y="3801056"/>
              <a:ext cx="1374775" cy="184150"/>
            </a:xfrm>
            <a:custGeom>
              <a:avLst/>
              <a:gdLst/>
              <a:ahLst/>
              <a:cxnLst/>
              <a:rect l="l" t="t" r="r" b="b"/>
              <a:pathLst>
                <a:path w="1374775" h="184150">
                  <a:moveTo>
                    <a:pt x="1301406" y="140278"/>
                  </a:moveTo>
                  <a:lnTo>
                    <a:pt x="1257748" y="160828"/>
                  </a:lnTo>
                  <a:lnTo>
                    <a:pt x="1255025" y="168395"/>
                  </a:lnTo>
                  <a:lnTo>
                    <a:pt x="1261000" y="181088"/>
                  </a:lnTo>
                  <a:lnTo>
                    <a:pt x="1268566" y="183810"/>
                  </a:lnTo>
                  <a:lnTo>
                    <a:pt x="1352263" y="144412"/>
                  </a:lnTo>
                  <a:lnTo>
                    <a:pt x="1348207" y="144412"/>
                  </a:lnTo>
                  <a:lnTo>
                    <a:pt x="1301406" y="140278"/>
                  </a:lnTo>
                  <a:close/>
                </a:path>
                <a:path w="1374775" h="184150">
                  <a:moveTo>
                    <a:pt x="1324212" y="129543"/>
                  </a:moveTo>
                  <a:lnTo>
                    <a:pt x="1301406" y="140278"/>
                  </a:lnTo>
                  <a:lnTo>
                    <a:pt x="1348207" y="144412"/>
                  </a:lnTo>
                  <a:lnTo>
                    <a:pt x="1348409" y="142125"/>
                  </a:lnTo>
                  <a:lnTo>
                    <a:pt x="1341979" y="142125"/>
                  </a:lnTo>
                  <a:lnTo>
                    <a:pt x="1324212" y="129543"/>
                  </a:lnTo>
                  <a:close/>
                </a:path>
                <a:path w="1374775" h="184150">
                  <a:moveTo>
                    <a:pt x="1278943" y="66360"/>
                  </a:moveTo>
                  <a:lnTo>
                    <a:pt x="1271017" y="67713"/>
                  </a:lnTo>
                  <a:lnTo>
                    <a:pt x="1262909" y="79161"/>
                  </a:lnTo>
                  <a:lnTo>
                    <a:pt x="1264263" y="87088"/>
                  </a:lnTo>
                  <a:lnTo>
                    <a:pt x="1303642" y="114976"/>
                  </a:lnTo>
                  <a:lnTo>
                    <a:pt x="1350443" y="119110"/>
                  </a:lnTo>
                  <a:lnTo>
                    <a:pt x="1348207" y="144412"/>
                  </a:lnTo>
                  <a:lnTo>
                    <a:pt x="1352263" y="144412"/>
                  </a:lnTo>
                  <a:lnTo>
                    <a:pt x="1374427" y="133979"/>
                  </a:lnTo>
                  <a:lnTo>
                    <a:pt x="1278943" y="66360"/>
                  </a:lnTo>
                  <a:close/>
                </a:path>
                <a:path w="1374775" h="184150">
                  <a:moveTo>
                    <a:pt x="1343911" y="120270"/>
                  </a:moveTo>
                  <a:lnTo>
                    <a:pt x="1324212" y="129543"/>
                  </a:lnTo>
                  <a:lnTo>
                    <a:pt x="1341979" y="142125"/>
                  </a:lnTo>
                  <a:lnTo>
                    <a:pt x="1343911" y="120270"/>
                  </a:lnTo>
                  <a:close/>
                </a:path>
                <a:path w="1374775" h="184150">
                  <a:moveTo>
                    <a:pt x="1350340" y="120270"/>
                  </a:moveTo>
                  <a:lnTo>
                    <a:pt x="1343911" y="120270"/>
                  </a:lnTo>
                  <a:lnTo>
                    <a:pt x="1341979" y="142125"/>
                  </a:lnTo>
                  <a:lnTo>
                    <a:pt x="1348409" y="142125"/>
                  </a:lnTo>
                  <a:lnTo>
                    <a:pt x="1350340" y="120270"/>
                  </a:lnTo>
                  <a:close/>
                </a:path>
                <a:path w="1374775" h="184150">
                  <a:moveTo>
                    <a:pt x="2235" y="0"/>
                  </a:moveTo>
                  <a:lnTo>
                    <a:pt x="0" y="25300"/>
                  </a:lnTo>
                  <a:lnTo>
                    <a:pt x="1301406" y="140278"/>
                  </a:lnTo>
                  <a:lnTo>
                    <a:pt x="1324212" y="129543"/>
                  </a:lnTo>
                  <a:lnTo>
                    <a:pt x="1303642" y="114976"/>
                  </a:lnTo>
                  <a:lnTo>
                    <a:pt x="2235" y="0"/>
                  </a:lnTo>
                  <a:close/>
                </a:path>
                <a:path w="1374775" h="184150">
                  <a:moveTo>
                    <a:pt x="1303642" y="114976"/>
                  </a:moveTo>
                  <a:lnTo>
                    <a:pt x="1324212" y="129543"/>
                  </a:lnTo>
                  <a:lnTo>
                    <a:pt x="1343911" y="120270"/>
                  </a:lnTo>
                  <a:lnTo>
                    <a:pt x="1350340" y="120270"/>
                  </a:lnTo>
                  <a:lnTo>
                    <a:pt x="1350443" y="119110"/>
                  </a:lnTo>
                  <a:lnTo>
                    <a:pt x="1303642" y="114976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7" name="object 277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4373880" y="3739896"/>
              <a:ext cx="1725168" cy="1639824"/>
            </a:xfrm>
            <a:prstGeom prst="rect">
              <a:avLst/>
            </a:prstGeom>
          </p:spPr>
        </p:pic>
        <p:pic>
          <p:nvPicPr>
            <p:cNvPr id="278" name="object 278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4410456" y="3758184"/>
              <a:ext cx="1648968" cy="1563623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4479525" y="3934991"/>
              <a:ext cx="1403350" cy="1318260"/>
            </a:xfrm>
            <a:custGeom>
              <a:avLst/>
              <a:gdLst/>
              <a:ahLst/>
              <a:cxnLst/>
              <a:rect l="l" t="t" r="r" b="b"/>
              <a:pathLst>
                <a:path w="1403350" h="1318260">
                  <a:moveTo>
                    <a:pt x="1366470" y="34490"/>
                  </a:moveTo>
                  <a:lnTo>
                    <a:pt x="1341904" y="40124"/>
                  </a:lnTo>
                  <a:lnTo>
                    <a:pt x="0" y="1299109"/>
                  </a:lnTo>
                  <a:lnTo>
                    <a:pt x="17379" y="1317633"/>
                  </a:lnTo>
                  <a:lnTo>
                    <a:pt x="1359282" y="58649"/>
                  </a:lnTo>
                  <a:lnTo>
                    <a:pt x="1366470" y="34490"/>
                  </a:lnTo>
                  <a:close/>
                </a:path>
                <a:path w="1403350" h="1318260">
                  <a:moveTo>
                    <a:pt x="1400858" y="7979"/>
                  </a:moveTo>
                  <a:lnTo>
                    <a:pt x="1376166" y="7979"/>
                  </a:lnTo>
                  <a:lnTo>
                    <a:pt x="1393545" y="26503"/>
                  </a:lnTo>
                  <a:lnTo>
                    <a:pt x="1359282" y="58649"/>
                  </a:lnTo>
                  <a:lnTo>
                    <a:pt x="1345521" y="104899"/>
                  </a:lnTo>
                  <a:lnTo>
                    <a:pt x="1349349" y="111970"/>
                  </a:lnTo>
                  <a:lnTo>
                    <a:pt x="1362795" y="115971"/>
                  </a:lnTo>
                  <a:lnTo>
                    <a:pt x="1369866" y="112143"/>
                  </a:lnTo>
                  <a:lnTo>
                    <a:pt x="1400858" y="7979"/>
                  </a:lnTo>
                  <a:close/>
                </a:path>
                <a:path w="1403350" h="1318260">
                  <a:moveTo>
                    <a:pt x="1381461" y="13623"/>
                  </a:moveTo>
                  <a:lnTo>
                    <a:pt x="1372679" y="13623"/>
                  </a:lnTo>
                  <a:lnTo>
                    <a:pt x="1387690" y="29624"/>
                  </a:lnTo>
                  <a:lnTo>
                    <a:pt x="1366470" y="34490"/>
                  </a:lnTo>
                  <a:lnTo>
                    <a:pt x="1359282" y="58649"/>
                  </a:lnTo>
                  <a:lnTo>
                    <a:pt x="1393545" y="26503"/>
                  </a:lnTo>
                  <a:lnTo>
                    <a:pt x="1381461" y="13623"/>
                  </a:lnTo>
                  <a:close/>
                </a:path>
                <a:path w="1403350" h="1318260">
                  <a:moveTo>
                    <a:pt x="1403233" y="0"/>
                  </a:moveTo>
                  <a:lnTo>
                    <a:pt x="1289192" y="26155"/>
                  </a:lnTo>
                  <a:lnTo>
                    <a:pt x="1284921" y="32967"/>
                  </a:lnTo>
                  <a:lnTo>
                    <a:pt x="1288056" y="46640"/>
                  </a:lnTo>
                  <a:lnTo>
                    <a:pt x="1294870" y="50911"/>
                  </a:lnTo>
                  <a:lnTo>
                    <a:pt x="1341904" y="40124"/>
                  </a:lnTo>
                  <a:lnTo>
                    <a:pt x="1376166" y="7979"/>
                  </a:lnTo>
                  <a:lnTo>
                    <a:pt x="1400858" y="7979"/>
                  </a:lnTo>
                  <a:lnTo>
                    <a:pt x="1403233" y="0"/>
                  </a:lnTo>
                  <a:close/>
                </a:path>
                <a:path w="1403350" h="1318260">
                  <a:moveTo>
                    <a:pt x="1376166" y="7979"/>
                  </a:moveTo>
                  <a:lnTo>
                    <a:pt x="1341904" y="40124"/>
                  </a:lnTo>
                  <a:lnTo>
                    <a:pt x="1366470" y="34490"/>
                  </a:lnTo>
                  <a:lnTo>
                    <a:pt x="1372679" y="13623"/>
                  </a:lnTo>
                  <a:lnTo>
                    <a:pt x="1381461" y="13623"/>
                  </a:lnTo>
                  <a:lnTo>
                    <a:pt x="1376166" y="7979"/>
                  </a:lnTo>
                  <a:close/>
                </a:path>
                <a:path w="1403350" h="1318260">
                  <a:moveTo>
                    <a:pt x="1372679" y="13623"/>
                  </a:moveTo>
                  <a:lnTo>
                    <a:pt x="1366470" y="34490"/>
                  </a:lnTo>
                  <a:lnTo>
                    <a:pt x="1387690" y="29624"/>
                  </a:lnTo>
                  <a:lnTo>
                    <a:pt x="1372679" y="13623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342146" y="273704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59" y="30609"/>
                  </a:lnTo>
                  <a:lnTo>
                    <a:pt x="214019" y="8087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342146" y="273704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342146" y="366676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8"/>
                  </a:lnTo>
                  <a:lnTo>
                    <a:pt x="66578" y="30610"/>
                  </a:lnTo>
                  <a:lnTo>
                    <a:pt x="31375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4"/>
                  </a:lnTo>
                  <a:lnTo>
                    <a:pt x="66578" y="286687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7"/>
                  </a:lnTo>
                  <a:lnTo>
                    <a:pt x="293862" y="252344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3"/>
                  </a:lnTo>
                  <a:lnTo>
                    <a:pt x="293862" y="64952"/>
                  </a:lnTo>
                  <a:lnTo>
                    <a:pt x="258659" y="30610"/>
                  </a:lnTo>
                  <a:lnTo>
                    <a:pt x="214019" y="8088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342146" y="3666761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342146" y="506674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18" y="0"/>
                  </a:moveTo>
                  <a:lnTo>
                    <a:pt x="111218" y="8087"/>
                  </a:lnTo>
                  <a:lnTo>
                    <a:pt x="66578" y="30609"/>
                  </a:lnTo>
                  <a:lnTo>
                    <a:pt x="31375" y="64952"/>
                  </a:lnTo>
                  <a:lnTo>
                    <a:pt x="8290" y="108502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5" y="252343"/>
                  </a:lnTo>
                  <a:lnTo>
                    <a:pt x="66578" y="286686"/>
                  </a:lnTo>
                  <a:lnTo>
                    <a:pt x="111218" y="309208"/>
                  </a:lnTo>
                  <a:lnTo>
                    <a:pt x="162618" y="317296"/>
                  </a:lnTo>
                  <a:lnTo>
                    <a:pt x="214019" y="309208"/>
                  </a:lnTo>
                  <a:lnTo>
                    <a:pt x="258659" y="286686"/>
                  </a:lnTo>
                  <a:lnTo>
                    <a:pt x="293862" y="252343"/>
                  </a:lnTo>
                  <a:lnTo>
                    <a:pt x="316947" y="208793"/>
                  </a:lnTo>
                  <a:lnTo>
                    <a:pt x="325238" y="158648"/>
                  </a:lnTo>
                  <a:lnTo>
                    <a:pt x="316947" y="108502"/>
                  </a:lnTo>
                  <a:lnTo>
                    <a:pt x="293862" y="64952"/>
                  </a:lnTo>
                  <a:lnTo>
                    <a:pt x="258659" y="30609"/>
                  </a:lnTo>
                  <a:lnTo>
                    <a:pt x="214019" y="8087"/>
                  </a:lnTo>
                  <a:lnTo>
                    <a:pt x="162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342146" y="5066744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19" y="0"/>
                  </a:lnTo>
                  <a:lnTo>
                    <a:pt x="214019" y="8088"/>
                  </a:lnTo>
                  <a:lnTo>
                    <a:pt x="258660" y="30609"/>
                  </a:lnTo>
                  <a:lnTo>
                    <a:pt x="293862" y="64952"/>
                  </a:lnTo>
                  <a:lnTo>
                    <a:pt x="316948" y="108503"/>
                  </a:lnTo>
                  <a:lnTo>
                    <a:pt x="325239" y="158648"/>
                  </a:lnTo>
                  <a:lnTo>
                    <a:pt x="316948" y="208793"/>
                  </a:lnTo>
                  <a:lnTo>
                    <a:pt x="293862" y="252344"/>
                  </a:lnTo>
                  <a:lnTo>
                    <a:pt x="258660" y="286687"/>
                  </a:lnTo>
                  <a:lnTo>
                    <a:pt x="214019" y="309208"/>
                  </a:lnTo>
                  <a:lnTo>
                    <a:pt x="162619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5666232" y="3730752"/>
              <a:ext cx="429767" cy="423672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5718407" y="376084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162620" y="0"/>
                  </a:moveTo>
                  <a:lnTo>
                    <a:pt x="111220" y="8088"/>
                  </a:lnTo>
                  <a:lnTo>
                    <a:pt x="66579" y="30610"/>
                  </a:lnTo>
                  <a:lnTo>
                    <a:pt x="31376" y="64952"/>
                  </a:lnTo>
                  <a:lnTo>
                    <a:pt x="8290" y="108503"/>
                  </a:lnTo>
                  <a:lnTo>
                    <a:pt x="0" y="158648"/>
                  </a:lnTo>
                  <a:lnTo>
                    <a:pt x="8290" y="208793"/>
                  </a:lnTo>
                  <a:lnTo>
                    <a:pt x="31376" y="252344"/>
                  </a:lnTo>
                  <a:lnTo>
                    <a:pt x="66579" y="286687"/>
                  </a:lnTo>
                  <a:lnTo>
                    <a:pt x="111220" y="309208"/>
                  </a:lnTo>
                  <a:lnTo>
                    <a:pt x="162620" y="317296"/>
                  </a:lnTo>
                  <a:lnTo>
                    <a:pt x="214021" y="309208"/>
                  </a:lnTo>
                  <a:lnTo>
                    <a:pt x="258661" y="286687"/>
                  </a:lnTo>
                  <a:lnTo>
                    <a:pt x="293864" y="252344"/>
                  </a:lnTo>
                  <a:lnTo>
                    <a:pt x="316950" y="208793"/>
                  </a:lnTo>
                  <a:lnTo>
                    <a:pt x="325240" y="158648"/>
                  </a:lnTo>
                  <a:lnTo>
                    <a:pt x="316950" y="108503"/>
                  </a:lnTo>
                  <a:lnTo>
                    <a:pt x="293864" y="64952"/>
                  </a:lnTo>
                  <a:lnTo>
                    <a:pt x="258661" y="30610"/>
                  </a:lnTo>
                  <a:lnTo>
                    <a:pt x="214021" y="8088"/>
                  </a:lnTo>
                  <a:lnTo>
                    <a:pt x="162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5718407" y="3760840"/>
              <a:ext cx="325755" cy="317500"/>
            </a:xfrm>
            <a:custGeom>
              <a:avLst/>
              <a:gdLst/>
              <a:ahLst/>
              <a:cxnLst/>
              <a:rect l="l" t="t" r="r" b="b"/>
              <a:pathLst>
                <a:path w="325754" h="317500">
                  <a:moveTo>
                    <a:pt x="0" y="158648"/>
                  </a:moveTo>
                  <a:lnTo>
                    <a:pt x="8290" y="108503"/>
                  </a:lnTo>
                  <a:lnTo>
                    <a:pt x="31376" y="64952"/>
                  </a:lnTo>
                  <a:lnTo>
                    <a:pt x="66578" y="30609"/>
                  </a:lnTo>
                  <a:lnTo>
                    <a:pt x="111219" y="8088"/>
                  </a:lnTo>
                  <a:lnTo>
                    <a:pt x="162620" y="0"/>
                  </a:lnTo>
                  <a:lnTo>
                    <a:pt x="214020" y="8088"/>
                  </a:lnTo>
                  <a:lnTo>
                    <a:pt x="258661" y="30609"/>
                  </a:lnTo>
                  <a:lnTo>
                    <a:pt x="293863" y="64952"/>
                  </a:lnTo>
                  <a:lnTo>
                    <a:pt x="316949" y="108503"/>
                  </a:lnTo>
                  <a:lnTo>
                    <a:pt x="325240" y="158648"/>
                  </a:lnTo>
                  <a:lnTo>
                    <a:pt x="316949" y="208793"/>
                  </a:lnTo>
                  <a:lnTo>
                    <a:pt x="293863" y="252344"/>
                  </a:lnTo>
                  <a:lnTo>
                    <a:pt x="258661" y="286687"/>
                  </a:lnTo>
                  <a:lnTo>
                    <a:pt x="214020" y="309208"/>
                  </a:lnTo>
                  <a:lnTo>
                    <a:pt x="162620" y="317297"/>
                  </a:lnTo>
                  <a:lnTo>
                    <a:pt x="111219" y="309208"/>
                  </a:lnTo>
                  <a:lnTo>
                    <a:pt x="66578" y="286687"/>
                  </a:lnTo>
                  <a:lnTo>
                    <a:pt x="31376" y="252344"/>
                  </a:lnTo>
                  <a:lnTo>
                    <a:pt x="8290" y="208793"/>
                  </a:lnTo>
                  <a:lnTo>
                    <a:pt x="0" y="15864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9" name="object 289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97535" y="1722120"/>
              <a:ext cx="1767839" cy="1417319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121903" y="1746144"/>
              <a:ext cx="1663688" cy="1314480"/>
            </a:xfrm>
            <a:prstGeom prst="rect">
              <a:avLst/>
            </a:prstGeom>
          </p:spPr>
        </p:pic>
      </p:grpSp>
      <p:sp>
        <p:nvSpPr>
          <p:cNvPr id="291" name="object 291"/>
          <p:cNvSpPr txBox="1"/>
          <p:nvPr/>
        </p:nvSpPr>
        <p:spPr>
          <a:xfrm>
            <a:off x="6252184" y="3064255"/>
            <a:ext cx="6000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5" dirty="0">
                <a:latin typeface="Verdana"/>
                <a:cs typeface="Verdana"/>
              </a:rPr>
              <a:t>Dog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2" name="object 292"/>
          <p:cNvSpPr txBox="1"/>
          <p:nvPr/>
        </p:nvSpPr>
        <p:spPr>
          <a:xfrm>
            <a:off x="6249898" y="3725671"/>
            <a:ext cx="48260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5" dirty="0">
                <a:latin typeface="Verdana"/>
                <a:cs typeface="Verdana"/>
              </a:rPr>
              <a:t>Cat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7738903" y="3089655"/>
            <a:ext cx="24955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z</a:t>
            </a:r>
            <a:r>
              <a:rPr sz="1800" spc="-37" baseline="-18518" dirty="0">
                <a:latin typeface="Calibri"/>
                <a:cs typeface="Calibri"/>
              </a:rPr>
              <a:t>1</a:t>
            </a:r>
            <a:endParaRPr sz="1800" baseline="-18518">
              <a:latin typeface="Calibri"/>
              <a:cs typeface="Calibri"/>
            </a:endParaRPr>
          </a:p>
        </p:txBody>
      </p:sp>
      <p:sp>
        <p:nvSpPr>
          <p:cNvPr id="294" name="object 294"/>
          <p:cNvSpPr txBox="1"/>
          <p:nvPr/>
        </p:nvSpPr>
        <p:spPr>
          <a:xfrm>
            <a:off x="7738903" y="3754120"/>
            <a:ext cx="2813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z</a:t>
            </a:r>
            <a:r>
              <a:rPr sz="1800" spc="-37" baseline="-18518" dirty="0">
                <a:latin typeface="Calibri"/>
                <a:cs typeface="Calibri"/>
              </a:rPr>
              <a:t>2</a:t>
            </a:r>
            <a:endParaRPr sz="1800" baseline="-18518">
              <a:latin typeface="Calibri"/>
              <a:cs typeface="Calibri"/>
            </a:endParaRPr>
          </a:p>
        </p:txBody>
      </p:sp>
      <p:sp>
        <p:nvSpPr>
          <p:cNvPr id="295" name="object 295"/>
          <p:cNvSpPr txBox="1">
            <a:spLocks noGrp="1"/>
          </p:cNvSpPr>
          <p:nvPr>
            <p:ph type="title"/>
          </p:nvPr>
        </p:nvSpPr>
        <p:spPr>
          <a:xfrm>
            <a:off x="8824809" y="3089655"/>
            <a:ext cx="5060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30" dirty="0">
                <a:solidFill>
                  <a:srgbClr val="000000"/>
                </a:solidFill>
                <a:latin typeface="Verdana"/>
                <a:cs typeface="Verdana"/>
              </a:rPr>
              <a:t>0.95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6" name="object 296"/>
          <p:cNvSpPr txBox="1"/>
          <p:nvPr/>
        </p:nvSpPr>
        <p:spPr>
          <a:xfrm>
            <a:off x="8824809" y="3763264"/>
            <a:ext cx="51625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Verdana"/>
                <a:cs typeface="Verdana"/>
              </a:rPr>
              <a:t>0.05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97" name="object 297"/>
          <p:cNvGrpSpPr/>
          <p:nvPr/>
        </p:nvGrpSpPr>
        <p:grpSpPr>
          <a:xfrm>
            <a:off x="8086343" y="3843528"/>
            <a:ext cx="676910" cy="231775"/>
            <a:chOff x="8086343" y="3843528"/>
            <a:chExt cx="676910" cy="231775"/>
          </a:xfrm>
        </p:grpSpPr>
        <p:pic>
          <p:nvPicPr>
            <p:cNvPr id="298" name="object 298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086343" y="3843528"/>
              <a:ext cx="676655" cy="231648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8126247" y="390045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508266" y="31749"/>
                  </a:moveTo>
                  <a:lnTo>
                    <a:pt x="457466" y="31749"/>
                  </a:lnTo>
                  <a:lnTo>
                    <a:pt x="457466" y="44449"/>
                  </a:lnTo>
                  <a:lnTo>
                    <a:pt x="444766" y="44450"/>
                  </a:lnTo>
                  <a:lnTo>
                    <a:pt x="444766" y="76199"/>
                  </a:lnTo>
                  <a:lnTo>
                    <a:pt x="520966" y="38099"/>
                  </a:lnTo>
                  <a:lnTo>
                    <a:pt x="508266" y="31749"/>
                  </a:lnTo>
                  <a:close/>
                </a:path>
                <a:path w="521334" h="76200">
                  <a:moveTo>
                    <a:pt x="444766" y="31750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444766" y="44450"/>
                  </a:lnTo>
                  <a:lnTo>
                    <a:pt x="444766" y="31750"/>
                  </a:lnTo>
                  <a:close/>
                </a:path>
                <a:path w="521334" h="76200">
                  <a:moveTo>
                    <a:pt x="457466" y="31749"/>
                  </a:moveTo>
                  <a:lnTo>
                    <a:pt x="444766" y="31750"/>
                  </a:lnTo>
                  <a:lnTo>
                    <a:pt x="444766" y="44450"/>
                  </a:lnTo>
                  <a:lnTo>
                    <a:pt x="457466" y="44449"/>
                  </a:lnTo>
                  <a:lnTo>
                    <a:pt x="457466" y="31749"/>
                  </a:lnTo>
                  <a:close/>
                </a:path>
                <a:path w="521334" h="76200">
                  <a:moveTo>
                    <a:pt x="444766" y="0"/>
                  </a:moveTo>
                  <a:lnTo>
                    <a:pt x="444766" y="31750"/>
                  </a:lnTo>
                  <a:lnTo>
                    <a:pt x="508266" y="31749"/>
                  </a:lnTo>
                  <a:lnTo>
                    <a:pt x="444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0" name="object 300"/>
          <p:cNvGrpSpPr/>
          <p:nvPr/>
        </p:nvGrpSpPr>
        <p:grpSpPr>
          <a:xfrm>
            <a:off x="6912864" y="3188207"/>
            <a:ext cx="676910" cy="234950"/>
            <a:chOff x="6912864" y="3188207"/>
            <a:chExt cx="676910" cy="234950"/>
          </a:xfrm>
        </p:grpSpPr>
        <p:pic>
          <p:nvPicPr>
            <p:cNvPr id="301" name="object 301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6912864" y="3188207"/>
              <a:ext cx="676655" cy="234696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6952284" y="3247348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508266" y="31750"/>
                  </a:moveTo>
                  <a:lnTo>
                    <a:pt x="457466" y="31750"/>
                  </a:lnTo>
                  <a:lnTo>
                    <a:pt x="457466" y="44450"/>
                  </a:lnTo>
                  <a:lnTo>
                    <a:pt x="444766" y="44450"/>
                  </a:lnTo>
                  <a:lnTo>
                    <a:pt x="444766" y="76200"/>
                  </a:lnTo>
                  <a:lnTo>
                    <a:pt x="520966" y="38100"/>
                  </a:lnTo>
                  <a:lnTo>
                    <a:pt x="508266" y="31750"/>
                  </a:lnTo>
                  <a:close/>
                </a:path>
                <a:path w="521334" h="76200">
                  <a:moveTo>
                    <a:pt x="444766" y="31750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444766" y="44450"/>
                  </a:lnTo>
                  <a:lnTo>
                    <a:pt x="444766" y="31750"/>
                  </a:lnTo>
                  <a:close/>
                </a:path>
                <a:path w="521334" h="76200">
                  <a:moveTo>
                    <a:pt x="457466" y="31750"/>
                  </a:moveTo>
                  <a:lnTo>
                    <a:pt x="444766" y="31750"/>
                  </a:lnTo>
                  <a:lnTo>
                    <a:pt x="444766" y="44450"/>
                  </a:lnTo>
                  <a:lnTo>
                    <a:pt x="457466" y="44450"/>
                  </a:lnTo>
                  <a:lnTo>
                    <a:pt x="457466" y="31750"/>
                  </a:lnTo>
                  <a:close/>
                </a:path>
                <a:path w="521334" h="76200">
                  <a:moveTo>
                    <a:pt x="444766" y="0"/>
                  </a:moveTo>
                  <a:lnTo>
                    <a:pt x="444766" y="31750"/>
                  </a:lnTo>
                  <a:lnTo>
                    <a:pt x="508266" y="31750"/>
                  </a:lnTo>
                  <a:lnTo>
                    <a:pt x="444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3" name="object 303"/>
          <p:cNvGrpSpPr/>
          <p:nvPr/>
        </p:nvGrpSpPr>
        <p:grpSpPr>
          <a:xfrm>
            <a:off x="6912864" y="3843528"/>
            <a:ext cx="676910" cy="231775"/>
            <a:chOff x="6912864" y="3843528"/>
            <a:chExt cx="676910" cy="231775"/>
          </a:xfrm>
        </p:grpSpPr>
        <p:pic>
          <p:nvPicPr>
            <p:cNvPr id="304" name="object 30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6912864" y="3843528"/>
              <a:ext cx="676655" cy="231648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6952284" y="390045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508266" y="31749"/>
                  </a:moveTo>
                  <a:lnTo>
                    <a:pt x="457466" y="31749"/>
                  </a:lnTo>
                  <a:lnTo>
                    <a:pt x="457466" y="44449"/>
                  </a:lnTo>
                  <a:lnTo>
                    <a:pt x="444766" y="44450"/>
                  </a:lnTo>
                  <a:lnTo>
                    <a:pt x="444766" y="76199"/>
                  </a:lnTo>
                  <a:lnTo>
                    <a:pt x="520966" y="38099"/>
                  </a:lnTo>
                  <a:lnTo>
                    <a:pt x="508266" y="31749"/>
                  </a:lnTo>
                  <a:close/>
                </a:path>
                <a:path w="521334" h="76200">
                  <a:moveTo>
                    <a:pt x="444766" y="31750"/>
                  </a:moveTo>
                  <a:lnTo>
                    <a:pt x="0" y="31751"/>
                  </a:lnTo>
                  <a:lnTo>
                    <a:pt x="0" y="44451"/>
                  </a:lnTo>
                  <a:lnTo>
                    <a:pt x="444766" y="44450"/>
                  </a:lnTo>
                  <a:lnTo>
                    <a:pt x="444766" y="31750"/>
                  </a:lnTo>
                  <a:close/>
                </a:path>
                <a:path w="521334" h="76200">
                  <a:moveTo>
                    <a:pt x="457466" y="31749"/>
                  </a:moveTo>
                  <a:lnTo>
                    <a:pt x="444766" y="31750"/>
                  </a:lnTo>
                  <a:lnTo>
                    <a:pt x="444766" y="44450"/>
                  </a:lnTo>
                  <a:lnTo>
                    <a:pt x="457466" y="44449"/>
                  </a:lnTo>
                  <a:lnTo>
                    <a:pt x="457466" y="31749"/>
                  </a:lnTo>
                  <a:close/>
                </a:path>
                <a:path w="521334" h="76200">
                  <a:moveTo>
                    <a:pt x="444766" y="0"/>
                  </a:moveTo>
                  <a:lnTo>
                    <a:pt x="444766" y="31750"/>
                  </a:lnTo>
                  <a:lnTo>
                    <a:pt x="508266" y="31749"/>
                  </a:lnTo>
                  <a:lnTo>
                    <a:pt x="4447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4488"/>
            <a:ext cx="2030095" cy="497205"/>
            <a:chOff x="423672" y="94488"/>
            <a:chExt cx="2030095" cy="497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4488"/>
              <a:ext cx="2029967" cy="4968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7951"/>
              <a:ext cx="1970815" cy="43447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572511" y="109728"/>
            <a:ext cx="3980815" cy="585470"/>
            <a:chOff x="2572511" y="109728"/>
            <a:chExt cx="3980815" cy="5854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511" y="109728"/>
              <a:ext cx="1868424" cy="4815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892" y="132238"/>
              <a:ext cx="1809221" cy="420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600" y="347471"/>
              <a:ext cx="213360" cy="1036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412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12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055" y="128016"/>
              <a:ext cx="1914144" cy="566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6472" y="149502"/>
              <a:ext cx="1852655" cy="50651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05654" y="1706249"/>
            <a:ext cx="5171355" cy="178552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55353" y="4228226"/>
            <a:ext cx="7510068" cy="123729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23672" y="94488"/>
            <a:ext cx="2030095" cy="497205"/>
            <a:chOff x="423672" y="94488"/>
            <a:chExt cx="2030095" cy="4972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4488"/>
              <a:ext cx="2029967" cy="49682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7951"/>
              <a:ext cx="1970815" cy="43447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572511" y="109728"/>
            <a:ext cx="3980815" cy="585470"/>
            <a:chOff x="2572511" y="109728"/>
            <a:chExt cx="3980815" cy="5854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511" y="109728"/>
              <a:ext cx="1868424" cy="48158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892" y="132238"/>
              <a:ext cx="1809221" cy="4201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600" y="347471"/>
              <a:ext cx="213360" cy="10363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412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412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055" y="128016"/>
              <a:ext cx="1914144" cy="5669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6472" y="149502"/>
              <a:ext cx="1852655" cy="50651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40430" y="3098103"/>
            <a:ext cx="4192822" cy="69077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689976" y="2772663"/>
            <a:ext cx="758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700" spc="-50" dirty="0"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83626" y="3496252"/>
            <a:ext cx="771525" cy="80645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60"/>
              </a:spcBef>
            </a:pPr>
            <a:r>
              <a:rPr sz="3700" spc="-50" dirty="0">
                <a:latin typeface="Calibri"/>
                <a:cs typeface="Calibri"/>
              </a:rPr>
              <a:t>0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2339" y="3698748"/>
            <a:ext cx="7137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5" dirty="0">
                <a:latin typeface="Verdana"/>
                <a:cs typeface="Verdana"/>
              </a:rPr>
              <a:t>Cat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00015" y="2575560"/>
            <a:ext cx="978535" cy="893444"/>
            <a:chOff x="4700015" y="2575560"/>
            <a:chExt cx="978535" cy="893444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51831" y="2575560"/>
              <a:ext cx="874776" cy="8930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0015" y="2676144"/>
              <a:ext cx="978408" cy="7924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05075" y="2605035"/>
              <a:ext cx="768985" cy="788035"/>
            </a:xfrm>
            <a:custGeom>
              <a:avLst/>
              <a:gdLst/>
              <a:ahLst/>
              <a:cxnLst/>
              <a:rect l="l" t="t" r="r" b="b"/>
              <a:pathLst>
                <a:path w="768985" h="788035">
                  <a:moveTo>
                    <a:pt x="384459" y="0"/>
                  </a:moveTo>
                  <a:lnTo>
                    <a:pt x="336233" y="3068"/>
                  </a:lnTo>
                  <a:lnTo>
                    <a:pt x="289795" y="12026"/>
                  </a:lnTo>
                  <a:lnTo>
                    <a:pt x="245505" y="26505"/>
                  </a:lnTo>
                  <a:lnTo>
                    <a:pt x="203723" y="46136"/>
                  </a:lnTo>
                  <a:lnTo>
                    <a:pt x="164809" y="70551"/>
                  </a:lnTo>
                  <a:lnTo>
                    <a:pt x="129124" y="99379"/>
                  </a:lnTo>
                  <a:lnTo>
                    <a:pt x="97028" y="132253"/>
                  </a:lnTo>
                  <a:lnTo>
                    <a:pt x="68882" y="168802"/>
                  </a:lnTo>
                  <a:lnTo>
                    <a:pt x="45045" y="208658"/>
                  </a:lnTo>
                  <a:lnTo>
                    <a:pt x="25878" y="251453"/>
                  </a:lnTo>
                  <a:lnTo>
                    <a:pt x="11741" y="296816"/>
                  </a:lnTo>
                  <a:lnTo>
                    <a:pt x="2995" y="344379"/>
                  </a:lnTo>
                  <a:lnTo>
                    <a:pt x="0" y="393773"/>
                  </a:lnTo>
                  <a:lnTo>
                    <a:pt x="2995" y="443167"/>
                  </a:lnTo>
                  <a:lnTo>
                    <a:pt x="11741" y="490730"/>
                  </a:lnTo>
                  <a:lnTo>
                    <a:pt x="25878" y="536094"/>
                  </a:lnTo>
                  <a:lnTo>
                    <a:pt x="45045" y="578888"/>
                  </a:lnTo>
                  <a:lnTo>
                    <a:pt x="68882" y="618744"/>
                  </a:lnTo>
                  <a:lnTo>
                    <a:pt x="97028" y="655294"/>
                  </a:lnTo>
                  <a:lnTo>
                    <a:pt x="129124" y="688167"/>
                  </a:lnTo>
                  <a:lnTo>
                    <a:pt x="164809" y="716996"/>
                  </a:lnTo>
                  <a:lnTo>
                    <a:pt x="203723" y="741410"/>
                  </a:lnTo>
                  <a:lnTo>
                    <a:pt x="245505" y="761041"/>
                  </a:lnTo>
                  <a:lnTo>
                    <a:pt x="289795" y="775521"/>
                  </a:lnTo>
                  <a:lnTo>
                    <a:pt x="336233" y="784479"/>
                  </a:lnTo>
                  <a:lnTo>
                    <a:pt x="384459" y="787547"/>
                  </a:lnTo>
                  <a:lnTo>
                    <a:pt x="432685" y="784479"/>
                  </a:lnTo>
                  <a:lnTo>
                    <a:pt x="479122" y="775521"/>
                  </a:lnTo>
                  <a:lnTo>
                    <a:pt x="523413" y="761041"/>
                  </a:lnTo>
                  <a:lnTo>
                    <a:pt x="565195" y="741410"/>
                  </a:lnTo>
                  <a:lnTo>
                    <a:pt x="604108" y="716996"/>
                  </a:lnTo>
                  <a:lnTo>
                    <a:pt x="639793" y="688167"/>
                  </a:lnTo>
                  <a:lnTo>
                    <a:pt x="671889" y="655294"/>
                  </a:lnTo>
                  <a:lnTo>
                    <a:pt x="700035" y="618744"/>
                  </a:lnTo>
                  <a:lnTo>
                    <a:pt x="723872" y="578888"/>
                  </a:lnTo>
                  <a:lnTo>
                    <a:pt x="743039" y="536094"/>
                  </a:lnTo>
                  <a:lnTo>
                    <a:pt x="757175" y="490730"/>
                  </a:lnTo>
                  <a:lnTo>
                    <a:pt x="765922" y="443167"/>
                  </a:lnTo>
                  <a:lnTo>
                    <a:pt x="768917" y="393773"/>
                  </a:lnTo>
                  <a:lnTo>
                    <a:pt x="765922" y="344379"/>
                  </a:lnTo>
                  <a:lnTo>
                    <a:pt x="757175" y="296816"/>
                  </a:lnTo>
                  <a:lnTo>
                    <a:pt x="743039" y="251453"/>
                  </a:lnTo>
                  <a:lnTo>
                    <a:pt x="723872" y="208658"/>
                  </a:lnTo>
                  <a:lnTo>
                    <a:pt x="700035" y="168802"/>
                  </a:lnTo>
                  <a:lnTo>
                    <a:pt x="671889" y="132253"/>
                  </a:lnTo>
                  <a:lnTo>
                    <a:pt x="639793" y="99379"/>
                  </a:lnTo>
                  <a:lnTo>
                    <a:pt x="604108" y="70551"/>
                  </a:lnTo>
                  <a:lnTo>
                    <a:pt x="565195" y="46136"/>
                  </a:lnTo>
                  <a:lnTo>
                    <a:pt x="523413" y="26505"/>
                  </a:lnTo>
                  <a:lnTo>
                    <a:pt x="479122" y="12026"/>
                  </a:lnTo>
                  <a:lnTo>
                    <a:pt x="432685" y="3068"/>
                  </a:lnTo>
                  <a:lnTo>
                    <a:pt x="3844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05075" y="2605035"/>
              <a:ext cx="768985" cy="788035"/>
            </a:xfrm>
            <a:custGeom>
              <a:avLst/>
              <a:gdLst/>
              <a:ahLst/>
              <a:cxnLst/>
              <a:rect l="l" t="t" r="r" b="b"/>
              <a:pathLst>
                <a:path w="768985" h="788035">
                  <a:moveTo>
                    <a:pt x="0" y="393773"/>
                  </a:moveTo>
                  <a:lnTo>
                    <a:pt x="2995" y="344379"/>
                  </a:lnTo>
                  <a:lnTo>
                    <a:pt x="11741" y="296816"/>
                  </a:lnTo>
                  <a:lnTo>
                    <a:pt x="25878" y="251452"/>
                  </a:lnTo>
                  <a:lnTo>
                    <a:pt x="45045" y="208658"/>
                  </a:lnTo>
                  <a:lnTo>
                    <a:pt x="68882" y="168802"/>
                  </a:lnTo>
                  <a:lnTo>
                    <a:pt x="97028" y="132252"/>
                  </a:lnTo>
                  <a:lnTo>
                    <a:pt x="129124" y="99379"/>
                  </a:lnTo>
                  <a:lnTo>
                    <a:pt x="164809" y="70551"/>
                  </a:lnTo>
                  <a:lnTo>
                    <a:pt x="203722" y="46136"/>
                  </a:lnTo>
                  <a:lnTo>
                    <a:pt x="245504" y="26505"/>
                  </a:lnTo>
                  <a:lnTo>
                    <a:pt x="289794" y="12026"/>
                  </a:lnTo>
                  <a:lnTo>
                    <a:pt x="336232" y="3068"/>
                  </a:lnTo>
                  <a:lnTo>
                    <a:pt x="384458" y="0"/>
                  </a:lnTo>
                  <a:lnTo>
                    <a:pt x="432684" y="3068"/>
                  </a:lnTo>
                  <a:lnTo>
                    <a:pt x="479122" y="12026"/>
                  </a:lnTo>
                  <a:lnTo>
                    <a:pt x="523412" y="26505"/>
                  </a:lnTo>
                  <a:lnTo>
                    <a:pt x="565194" y="46136"/>
                  </a:lnTo>
                  <a:lnTo>
                    <a:pt x="604107" y="70551"/>
                  </a:lnTo>
                  <a:lnTo>
                    <a:pt x="639792" y="99379"/>
                  </a:lnTo>
                  <a:lnTo>
                    <a:pt x="671888" y="132252"/>
                  </a:lnTo>
                  <a:lnTo>
                    <a:pt x="700034" y="168802"/>
                  </a:lnTo>
                  <a:lnTo>
                    <a:pt x="723871" y="208658"/>
                  </a:lnTo>
                  <a:lnTo>
                    <a:pt x="743038" y="251452"/>
                  </a:lnTo>
                  <a:lnTo>
                    <a:pt x="757175" y="296816"/>
                  </a:lnTo>
                  <a:lnTo>
                    <a:pt x="765921" y="344379"/>
                  </a:lnTo>
                  <a:lnTo>
                    <a:pt x="768917" y="393773"/>
                  </a:lnTo>
                  <a:lnTo>
                    <a:pt x="765921" y="443167"/>
                  </a:lnTo>
                  <a:lnTo>
                    <a:pt x="757175" y="490730"/>
                  </a:lnTo>
                  <a:lnTo>
                    <a:pt x="743038" y="536094"/>
                  </a:lnTo>
                  <a:lnTo>
                    <a:pt x="723871" y="578888"/>
                  </a:lnTo>
                  <a:lnTo>
                    <a:pt x="700034" y="618744"/>
                  </a:lnTo>
                  <a:lnTo>
                    <a:pt x="671888" y="655294"/>
                  </a:lnTo>
                  <a:lnTo>
                    <a:pt x="639792" y="688167"/>
                  </a:lnTo>
                  <a:lnTo>
                    <a:pt x="604107" y="716995"/>
                  </a:lnTo>
                  <a:lnTo>
                    <a:pt x="565194" y="741410"/>
                  </a:lnTo>
                  <a:lnTo>
                    <a:pt x="523412" y="761041"/>
                  </a:lnTo>
                  <a:lnTo>
                    <a:pt x="479122" y="775520"/>
                  </a:lnTo>
                  <a:lnTo>
                    <a:pt x="432684" y="784478"/>
                  </a:lnTo>
                  <a:lnTo>
                    <a:pt x="384458" y="787547"/>
                  </a:lnTo>
                  <a:lnTo>
                    <a:pt x="336232" y="784478"/>
                  </a:lnTo>
                  <a:lnTo>
                    <a:pt x="289794" y="775520"/>
                  </a:lnTo>
                  <a:lnTo>
                    <a:pt x="245504" y="761041"/>
                  </a:lnTo>
                  <a:lnTo>
                    <a:pt x="203722" y="741410"/>
                  </a:lnTo>
                  <a:lnTo>
                    <a:pt x="164809" y="716995"/>
                  </a:lnTo>
                  <a:lnTo>
                    <a:pt x="129124" y="688167"/>
                  </a:lnTo>
                  <a:lnTo>
                    <a:pt x="97028" y="655294"/>
                  </a:lnTo>
                  <a:lnTo>
                    <a:pt x="68882" y="618744"/>
                  </a:lnTo>
                  <a:lnTo>
                    <a:pt x="45045" y="578888"/>
                  </a:lnTo>
                  <a:lnTo>
                    <a:pt x="25878" y="536094"/>
                  </a:lnTo>
                  <a:lnTo>
                    <a:pt x="11741" y="490730"/>
                  </a:lnTo>
                  <a:lnTo>
                    <a:pt x="2995" y="443167"/>
                  </a:lnTo>
                  <a:lnTo>
                    <a:pt x="0" y="393773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742340" y="2702052"/>
            <a:ext cx="1710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0150" algn="l"/>
              </a:tabLst>
            </a:pPr>
            <a:r>
              <a:rPr sz="3200" spc="105" dirty="0">
                <a:solidFill>
                  <a:srgbClr val="000000"/>
                </a:solidFill>
                <a:latin typeface="Verdana"/>
                <a:cs typeface="Verdana"/>
              </a:rPr>
              <a:t>Dog</a:t>
            </a:r>
            <a:r>
              <a:rPr sz="32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4050" spc="-232" baseline="1028" dirty="0">
                <a:solidFill>
                  <a:srgbClr val="000000"/>
                </a:solidFill>
                <a:latin typeface="Verdana"/>
                <a:cs typeface="Verdana"/>
              </a:rPr>
              <a:t>0.9</a:t>
            </a:r>
            <a:endParaRPr sz="4050" baseline="1028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76215" y="3569208"/>
            <a:ext cx="896619" cy="893444"/>
            <a:chOff x="4776215" y="3569208"/>
            <a:chExt cx="896619" cy="893444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85359" y="3569208"/>
              <a:ext cx="874776" cy="89306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76215" y="3672840"/>
              <a:ext cx="896112" cy="78943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839065" y="3599920"/>
              <a:ext cx="768985" cy="788035"/>
            </a:xfrm>
            <a:custGeom>
              <a:avLst/>
              <a:gdLst/>
              <a:ahLst/>
              <a:cxnLst/>
              <a:rect l="l" t="t" r="r" b="b"/>
              <a:pathLst>
                <a:path w="768985" h="788035">
                  <a:moveTo>
                    <a:pt x="384458" y="0"/>
                  </a:moveTo>
                  <a:lnTo>
                    <a:pt x="336232" y="3068"/>
                  </a:lnTo>
                  <a:lnTo>
                    <a:pt x="289794" y="12026"/>
                  </a:lnTo>
                  <a:lnTo>
                    <a:pt x="245504" y="26505"/>
                  </a:lnTo>
                  <a:lnTo>
                    <a:pt x="203722" y="46136"/>
                  </a:lnTo>
                  <a:lnTo>
                    <a:pt x="164809" y="70551"/>
                  </a:lnTo>
                  <a:lnTo>
                    <a:pt x="129124" y="99379"/>
                  </a:lnTo>
                  <a:lnTo>
                    <a:pt x="97028" y="132253"/>
                  </a:lnTo>
                  <a:lnTo>
                    <a:pt x="68882" y="168802"/>
                  </a:lnTo>
                  <a:lnTo>
                    <a:pt x="45045" y="208658"/>
                  </a:lnTo>
                  <a:lnTo>
                    <a:pt x="25878" y="251453"/>
                  </a:lnTo>
                  <a:lnTo>
                    <a:pt x="11741" y="296816"/>
                  </a:lnTo>
                  <a:lnTo>
                    <a:pt x="2995" y="344379"/>
                  </a:lnTo>
                  <a:lnTo>
                    <a:pt x="0" y="393773"/>
                  </a:lnTo>
                  <a:lnTo>
                    <a:pt x="2995" y="443167"/>
                  </a:lnTo>
                  <a:lnTo>
                    <a:pt x="11741" y="490730"/>
                  </a:lnTo>
                  <a:lnTo>
                    <a:pt x="25878" y="536094"/>
                  </a:lnTo>
                  <a:lnTo>
                    <a:pt x="45045" y="578888"/>
                  </a:lnTo>
                  <a:lnTo>
                    <a:pt x="68882" y="618744"/>
                  </a:lnTo>
                  <a:lnTo>
                    <a:pt x="97028" y="655294"/>
                  </a:lnTo>
                  <a:lnTo>
                    <a:pt x="129124" y="688167"/>
                  </a:lnTo>
                  <a:lnTo>
                    <a:pt x="164809" y="716996"/>
                  </a:lnTo>
                  <a:lnTo>
                    <a:pt x="203722" y="741410"/>
                  </a:lnTo>
                  <a:lnTo>
                    <a:pt x="245504" y="761041"/>
                  </a:lnTo>
                  <a:lnTo>
                    <a:pt x="289794" y="775521"/>
                  </a:lnTo>
                  <a:lnTo>
                    <a:pt x="336232" y="784479"/>
                  </a:lnTo>
                  <a:lnTo>
                    <a:pt x="384458" y="787547"/>
                  </a:lnTo>
                  <a:lnTo>
                    <a:pt x="432684" y="784479"/>
                  </a:lnTo>
                  <a:lnTo>
                    <a:pt x="479122" y="775521"/>
                  </a:lnTo>
                  <a:lnTo>
                    <a:pt x="523412" y="761041"/>
                  </a:lnTo>
                  <a:lnTo>
                    <a:pt x="565194" y="741410"/>
                  </a:lnTo>
                  <a:lnTo>
                    <a:pt x="604108" y="716996"/>
                  </a:lnTo>
                  <a:lnTo>
                    <a:pt x="639793" y="688167"/>
                  </a:lnTo>
                  <a:lnTo>
                    <a:pt x="671888" y="655294"/>
                  </a:lnTo>
                  <a:lnTo>
                    <a:pt x="700035" y="618744"/>
                  </a:lnTo>
                  <a:lnTo>
                    <a:pt x="723872" y="578888"/>
                  </a:lnTo>
                  <a:lnTo>
                    <a:pt x="743039" y="536094"/>
                  </a:lnTo>
                  <a:lnTo>
                    <a:pt x="757175" y="490730"/>
                  </a:lnTo>
                  <a:lnTo>
                    <a:pt x="765922" y="443167"/>
                  </a:lnTo>
                  <a:lnTo>
                    <a:pt x="768917" y="393773"/>
                  </a:lnTo>
                  <a:lnTo>
                    <a:pt x="765922" y="344379"/>
                  </a:lnTo>
                  <a:lnTo>
                    <a:pt x="757175" y="296816"/>
                  </a:lnTo>
                  <a:lnTo>
                    <a:pt x="743039" y="251453"/>
                  </a:lnTo>
                  <a:lnTo>
                    <a:pt x="723872" y="208658"/>
                  </a:lnTo>
                  <a:lnTo>
                    <a:pt x="700035" y="168802"/>
                  </a:lnTo>
                  <a:lnTo>
                    <a:pt x="671888" y="132253"/>
                  </a:lnTo>
                  <a:lnTo>
                    <a:pt x="639793" y="99379"/>
                  </a:lnTo>
                  <a:lnTo>
                    <a:pt x="604108" y="70551"/>
                  </a:lnTo>
                  <a:lnTo>
                    <a:pt x="565194" y="46136"/>
                  </a:lnTo>
                  <a:lnTo>
                    <a:pt x="523412" y="26505"/>
                  </a:lnTo>
                  <a:lnTo>
                    <a:pt x="479122" y="12026"/>
                  </a:lnTo>
                  <a:lnTo>
                    <a:pt x="432684" y="3068"/>
                  </a:lnTo>
                  <a:lnTo>
                    <a:pt x="384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39065" y="3599920"/>
              <a:ext cx="768985" cy="788035"/>
            </a:xfrm>
            <a:custGeom>
              <a:avLst/>
              <a:gdLst/>
              <a:ahLst/>
              <a:cxnLst/>
              <a:rect l="l" t="t" r="r" b="b"/>
              <a:pathLst>
                <a:path w="768985" h="788035">
                  <a:moveTo>
                    <a:pt x="0" y="393773"/>
                  </a:moveTo>
                  <a:lnTo>
                    <a:pt x="2995" y="344379"/>
                  </a:lnTo>
                  <a:lnTo>
                    <a:pt x="11741" y="296816"/>
                  </a:lnTo>
                  <a:lnTo>
                    <a:pt x="25878" y="251452"/>
                  </a:lnTo>
                  <a:lnTo>
                    <a:pt x="45045" y="208658"/>
                  </a:lnTo>
                  <a:lnTo>
                    <a:pt x="68882" y="168802"/>
                  </a:lnTo>
                  <a:lnTo>
                    <a:pt x="97028" y="132252"/>
                  </a:lnTo>
                  <a:lnTo>
                    <a:pt x="129124" y="99379"/>
                  </a:lnTo>
                  <a:lnTo>
                    <a:pt x="164809" y="70551"/>
                  </a:lnTo>
                  <a:lnTo>
                    <a:pt x="203722" y="46136"/>
                  </a:lnTo>
                  <a:lnTo>
                    <a:pt x="245504" y="26505"/>
                  </a:lnTo>
                  <a:lnTo>
                    <a:pt x="289794" y="12026"/>
                  </a:lnTo>
                  <a:lnTo>
                    <a:pt x="336232" y="3068"/>
                  </a:lnTo>
                  <a:lnTo>
                    <a:pt x="384458" y="0"/>
                  </a:lnTo>
                  <a:lnTo>
                    <a:pt x="432684" y="3068"/>
                  </a:lnTo>
                  <a:lnTo>
                    <a:pt x="479122" y="12026"/>
                  </a:lnTo>
                  <a:lnTo>
                    <a:pt x="523412" y="26505"/>
                  </a:lnTo>
                  <a:lnTo>
                    <a:pt x="565194" y="46136"/>
                  </a:lnTo>
                  <a:lnTo>
                    <a:pt x="604107" y="70551"/>
                  </a:lnTo>
                  <a:lnTo>
                    <a:pt x="639792" y="99379"/>
                  </a:lnTo>
                  <a:lnTo>
                    <a:pt x="671888" y="132252"/>
                  </a:lnTo>
                  <a:lnTo>
                    <a:pt x="700034" y="168802"/>
                  </a:lnTo>
                  <a:lnTo>
                    <a:pt x="723871" y="208658"/>
                  </a:lnTo>
                  <a:lnTo>
                    <a:pt x="743038" y="251452"/>
                  </a:lnTo>
                  <a:lnTo>
                    <a:pt x="757175" y="296816"/>
                  </a:lnTo>
                  <a:lnTo>
                    <a:pt x="765921" y="344379"/>
                  </a:lnTo>
                  <a:lnTo>
                    <a:pt x="768917" y="393773"/>
                  </a:lnTo>
                  <a:lnTo>
                    <a:pt x="765921" y="443167"/>
                  </a:lnTo>
                  <a:lnTo>
                    <a:pt x="757175" y="490730"/>
                  </a:lnTo>
                  <a:lnTo>
                    <a:pt x="743038" y="536094"/>
                  </a:lnTo>
                  <a:lnTo>
                    <a:pt x="723871" y="578888"/>
                  </a:lnTo>
                  <a:lnTo>
                    <a:pt x="700034" y="618744"/>
                  </a:lnTo>
                  <a:lnTo>
                    <a:pt x="671888" y="655294"/>
                  </a:lnTo>
                  <a:lnTo>
                    <a:pt x="639792" y="688167"/>
                  </a:lnTo>
                  <a:lnTo>
                    <a:pt x="604107" y="716995"/>
                  </a:lnTo>
                  <a:lnTo>
                    <a:pt x="565194" y="741410"/>
                  </a:lnTo>
                  <a:lnTo>
                    <a:pt x="523412" y="761041"/>
                  </a:lnTo>
                  <a:lnTo>
                    <a:pt x="479122" y="775520"/>
                  </a:lnTo>
                  <a:lnTo>
                    <a:pt x="432684" y="784478"/>
                  </a:lnTo>
                  <a:lnTo>
                    <a:pt x="384458" y="787547"/>
                  </a:lnTo>
                  <a:lnTo>
                    <a:pt x="336232" y="784478"/>
                  </a:lnTo>
                  <a:lnTo>
                    <a:pt x="289794" y="775520"/>
                  </a:lnTo>
                  <a:lnTo>
                    <a:pt x="245504" y="761041"/>
                  </a:lnTo>
                  <a:lnTo>
                    <a:pt x="203722" y="741410"/>
                  </a:lnTo>
                  <a:lnTo>
                    <a:pt x="164809" y="716995"/>
                  </a:lnTo>
                  <a:lnTo>
                    <a:pt x="129124" y="688167"/>
                  </a:lnTo>
                  <a:lnTo>
                    <a:pt x="97028" y="655294"/>
                  </a:lnTo>
                  <a:lnTo>
                    <a:pt x="68882" y="618744"/>
                  </a:lnTo>
                  <a:lnTo>
                    <a:pt x="45045" y="578888"/>
                  </a:lnTo>
                  <a:lnTo>
                    <a:pt x="25878" y="536094"/>
                  </a:lnTo>
                  <a:lnTo>
                    <a:pt x="11741" y="490730"/>
                  </a:lnTo>
                  <a:lnTo>
                    <a:pt x="2995" y="443167"/>
                  </a:lnTo>
                  <a:lnTo>
                    <a:pt x="0" y="393773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006036" y="3753104"/>
            <a:ext cx="4375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30" dirty="0">
                <a:latin typeface="Verdana"/>
                <a:cs typeface="Verdana"/>
              </a:rPr>
              <a:t>0.1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46888" y="2136648"/>
            <a:ext cx="3322320" cy="2773680"/>
            <a:chOff x="246888" y="2136648"/>
            <a:chExt cx="3322320" cy="2773680"/>
          </a:xfrm>
        </p:grpSpPr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6888" y="2136648"/>
              <a:ext cx="3322320" cy="27736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380" y="2161604"/>
              <a:ext cx="3217982" cy="2669294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5324855" y="1341119"/>
            <a:ext cx="5547360" cy="1965960"/>
            <a:chOff x="5324855" y="1341119"/>
            <a:chExt cx="5547360" cy="1965960"/>
          </a:xfrm>
        </p:grpSpPr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24855" y="1975103"/>
              <a:ext cx="1725168" cy="13289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365398" y="1993414"/>
              <a:ext cx="1567180" cy="1137920"/>
            </a:xfrm>
            <a:custGeom>
              <a:avLst/>
              <a:gdLst/>
              <a:ahLst/>
              <a:cxnLst/>
              <a:rect l="l" t="t" r="r" b="b"/>
              <a:pathLst>
                <a:path w="1567179" h="1137920">
                  <a:moveTo>
                    <a:pt x="1462525" y="1035472"/>
                  </a:moveTo>
                  <a:lnTo>
                    <a:pt x="1452374" y="1045156"/>
                  </a:lnTo>
                  <a:lnTo>
                    <a:pt x="1452185" y="1053195"/>
                  </a:lnTo>
                  <a:lnTo>
                    <a:pt x="1532947" y="1137853"/>
                  </a:lnTo>
                  <a:lnTo>
                    <a:pt x="1539487" y="1116276"/>
                  </a:lnTo>
                  <a:lnTo>
                    <a:pt x="1514754" y="1116276"/>
                  </a:lnTo>
                  <a:lnTo>
                    <a:pt x="1505899" y="1079092"/>
                  </a:lnTo>
                  <a:lnTo>
                    <a:pt x="1503480" y="1070167"/>
                  </a:lnTo>
                  <a:lnTo>
                    <a:pt x="1470564" y="1035663"/>
                  </a:lnTo>
                  <a:lnTo>
                    <a:pt x="1462525" y="1035472"/>
                  </a:lnTo>
                  <a:close/>
                </a:path>
                <a:path w="1567179" h="1137920">
                  <a:moveTo>
                    <a:pt x="1503480" y="1070167"/>
                  </a:moveTo>
                  <a:lnTo>
                    <a:pt x="1505899" y="1079092"/>
                  </a:lnTo>
                  <a:lnTo>
                    <a:pt x="1514754" y="1116276"/>
                  </a:lnTo>
                  <a:lnTo>
                    <a:pt x="1539463" y="1110392"/>
                  </a:lnTo>
                  <a:lnTo>
                    <a:pt x="1539286" y="1109651"/>
                  </a:lnTo>
                  <a:lnTo>
                    <a:pt x="1514955" y="1109651"/>
                  </a:lnTo>
                  <a:lnTo>
                    <a:pt x="1521270" y="1088816"/>
                  </a:lnTo>
                  <a:lnTo>
                    <a:pt x="1503480" y="1070167"/>
                  </a:lnTo>
                  <a:close/>
                </a:path>
                <a:path w="1567179" h="1137920">
                  <a:moveTo>
                    <a:pt x="1549669" y="1014722"/>
                  </a:moveTo>
                  <a:lnTo>
                    <a:pt x="1542578" y="1018514"/>
                  </a:lnTo>
                  <a:lnTo>
                    <a:pt x="1528434" y="1065180"/>
                  </a:lnTo>
                  <a:lnTo>
                    <a:pt x="1530609" y="1073208"/>
                  </a:lnTo>
                  <a:lnTo>
                    <a:pt x="1539463" y="1110392"/>
                  </a:lnTo>
                  <a:lnTo>
                    <a:pt x="1514754" y="1116276"/>
                  </a:lnTo>
                  <a:lnTo>
                    <a:pt x="1539487" y="1116276"/>
                  </a:lnTo>
                  <a:lnTo>
                    <a:pt x="1566886" y="1025881"/>
                  </a:lnTo>
                  <a:lnTo>
                    <a:pt x="1563094" y="1018791"/>
                  </a:lnTo>
                  <a:lnTo>
                    <a:pt x="1549669" y="1014722"/>
                  </a:lnTo>
                  <a:close/>
                </a:path>
                <a:path w="1567179" h="1137920">
                  <a:moveTo>
                    <a:pt x="1521270" y="1088816"/>
                  </a:moveTo>
                  <a:lnTo>
                    <a:pt x="1514955" y="1109651"/>
                  </a:lnTo>
                  <a:lnTo>
                    <a:pt x="1536297" y="1104568"/>
                  </a:lnTo>
                  <a:lnTo>
                    <a:pt x="1521270" y="1088816"/>
                  </a:lnTo>
                  <a:close/>
                </a:path>
                <a:path w="1567179" h="1137920">
                  <a:moveTo>
                    <a:pt x="1528434" y="1065180"/>
                  </a:moveTo>
                  <a:lnTo>
                    <a:pt x="1521270" y="1088816"/>
                  </a:lnTo>
                  <a:lnTo>
                    <a:pt x="1536297" y="1104568"/>
                  </a:lnTo>
                  <a:lnTo>
                    <a:pt x="1514955" y="1109651"/>
                  </a:lnTo>
                  <a:lnTo>
                    <a:pt x="1539286" y="1109651"/>
                  </a:lnTo>
                  <a:lnTo>
                    <a:pt x="1530609" y="1073208"/>
                  </a:lnTo>
                  <a:lnTo>
                    <a:pt x="1528434" y="1065180"/>
                  </a:lnTo>
                  <a:close/>
                </a:path>
                <a:path w="1567179" h="1137920">
                  <a:moveTo>
                    <a:pt x="724487" y="25396"/>
                  </a:moveTo>
                  <a:lnTo>
                    <a:pt x="550104" y="25396"/>
                  </a:lnTo>
                  <a:lnTo>
                    <a:pt x="588533" y="26054"/>
                  </a:lnTo>
                  <a:lnTo>
                    <a:pt x="627113" y="29696"/>
                  </a:lnTo>
                  <a:lnTo>
                    <a:pt x="665788" y="36263"/>
                  </a:lnTo>
                  <a:lnTo>
                    <a:pt x="704498" y="45695"/>
                  </a:lnTo>
                  <a:lnTo>
                    <a:pt x="743181" y="57932"/>
                  </a:lnTo>
                  <a:lnTo>
                    <a:pt x="781771" y="72910"/>
                  </a:lnTo>
                  <a:lnTo>
                    <a:pt x="820204" y="90567"/>
                  </a:lnTo>
                  <a:lnTo>
                    <a:pt x="858412" y="110837"/>
                  </a:lnTo>
                  <a:lnTo>
                    <a:pt x="896326" y="133658"/>
                  </a:lnTo>
                  <a:lnTo>
                    <a:pt x="933880" y="158962"/>
                  </a:lnTo>
                  <a:lnTo>
                    <a:pt x="971003" y="186679"/>
                  </a:lnTo>
                  <a:lnTo>
                    <a:pt x="1007630" y="216744"/>
                  </a:lnTo>
                  <a:lnTo>
                    <a:pt x="1043692" y="249086"/>
                  </a:lnTo>
                  <a:lnTo>
                    <a:pt x="1079120" y="283636"/>
                  </a:lnTo>
                  <a:lnTo>
                    <a:pt x="1113849" y="320325"/>
                  </a:lnTo>
                  <a:lnTo>
                    <a:pt x="1147812" y="359081"/>
                  </a:lnTo>
                  <a:lnTo>
                    <a:pt x="1180939" y="399834"/>
                  </a:lnTo>
                  <a:lnTo>
                    <a:pt x="1213168" y="442514"/>
                  </a:lnTo>
                  <a:lnTo>
                    <a:pt x="1244432" y="487050"/>
                  </a:lnTo>
                  <a:lnTo>
                    <a:pt x="1274663" y="533370"/>
                  </a:lnTo>
                  <a:lnTo>
                    <a:pt x="1303797" y="581404"/>
                  </a:lnTo>
                  <a:lnTo>
                    <a:pt x="1331767" y="631080"/>
                  </a:lnTo>
                  <a:lnTo>
                    <a:pt x="1358512" y="682329"/>
                  </a:lnTo>
                  <a:lnTo>
                    <a:pt x="1383963" y="735077"/>
                  </a:lnTo>
                  <a:lnTo>
                    <a:pt x="1408056" y="789254"/>
                  </a:lnTo>
                  <a:lnTo>
                    <a:pt x="1430727" y="844790"/>
                  </a:lnTo>
                  <a:lnTo>
                    <a:pt x="1451912" y="901613"/>
                  </a:lnTo>
                  <a:lnTo>
                    <a:pt x="1471545" y="959651"/>
                  </a:lnTo>
                  <a:lnTo>
                    <a:pt x="1489562" y="1018835"/>
                  </a:lnTo>
                  <a:lnTo>
                    <a:pt x="1503480" y="1070167"/>
                  </a:lnTo>
                  <a:lnTo>
                    <a:pt x="1521270" y="1088816"/>
                  </a:lnTo>
                  <a:lnTo>
                    <a:pt x="1514077" y="1012191"/>
                  </a:lnTo>
                  <a:lnTo>
                    <a:pt x="1495844" y="952257"/>
                  </a:lnTo>
                  <a:lnTo>
                    <a:pt x="1475973" y="893476"/>
                  </a:lnTo>
                  <a:lnTo>
                    <a:pt x="1454528" y="835920"/>
                  </a:lnTo>
                  <a:lnTo>
                    <a:pt x="1431573" y="779656"/>
                  </a:lnTo>
                  <a:lnTo>
                    <a:pt x="1407172" y="724758"/>
                  </a:lnTo>
                  <a:lnTo>
                    <a:pt x="1381389" y="671292"/>
                  </a:lnTo>
                  <a:lnTo>
                    <a:pt x="1354287" y="619332"/>
                  </a:lnTo>
                  <a:lnTo>
                    <a:pt x="1325930" y="568944"/>
                  </a:lnTo>
                  <a:lnTo>
                    <a:pt x="1296381" y="520200"/>
                  </a:lnTo>
                  <a:lnTo>
                    <a:pt x="1265703" y="473170"/>
                  </a:lnTo>
                  <a:lnTo>
                    <a:pt x="1233959" y="427923"/>
                  </a:lnTo>
                  <a:lnTo>
                    <a:pt x="1201212" y="384530"/>
                  </a:lnTo>
                  <a:lnTo>
                    <a:pt x="1167523" y="343062"/>
                  </a:lnTo>
                  <a:lnTo>
                    <a:pt x="1132955" y="303588"/>
                  </a:lnTo>
                  <a:lnTo>
                    <a:pt x="1097570" y="266179"/>
                  </a:lnTo>
                  <a:lnTo>
                    <a:pt x="1061429" y="230906"/>
                  </a:lnTo>
                  <a:lnTo>
                    <a:pt x="1024594" y="197839"/>
                  </a:lnTo>
                  <a:lnTo>
                    <a:pt x="987124" y="167050"/>
                  </a:lnTo>
                  <a:lnTo>
                    <a:pt x="949082" y="138612"/>
                  </a:lnTo>
                  <a:lnTo>
                    <a:pt x="910526" y="112599"/>
                  </a:lnTo>
                  <a:lnTo>
                    <a:pt x="871518" y="89081"/>
                  </a:lnTo>
                  <a:lnTo>
                    <a:pt x="832117" y="68134"/>
                  </a:lnTo>
                  <a:lnTo>
                    <a:pt x="792387" y="49834"/>
                  </a:lnTo>
                  <a:lnTo>
                    <a:pt x="752384" y="34258"/>
                  </a:lnTo>
                  <a:lnTo>
                    <a:pt x="724487" y="25396"/>
                  </a:lnTo>
                  <a:close/>
                </a:path>
                <a:path w="1567179" h="1137920">
                  <a:moveTo>
                    <a:pt x="550562" y="0"/>
                  </a:moveTo>
                  <a:lnTo>
                    <a:pt x="510320" y="2433"/>
                  </a:lnTo>
                  <a:lnTo>
                    <a:pt x="465101" y="9189"/>
                  </a:lnTo>
                  <a:lnTo>
                    <a:pt x="421140" y="20139"/>
                  </a:lnTo>
                  <a:lnTo>
                    <a:pt x="378631" y="35187"/>
                  </a:lnTo>
                  <a:lnTo>
                    <a:pt x="337677" y="54234"/>
                  </a:lnTo>
                  <a:lnTo>
                    <a:pt x="298275" y="77251"/>
                  </a:lnTo>
                  <a:lnTo>
                    <a:pt x="260841" y="103905"/>
                  </a:lnTo>
                  <a:lnTo>
                    <a:pt x="225144" y="134315"/>
                  </a:lnTo>
                  <a:lnTo>
                    <a:pt x="191378" y="168297"/>
                  </a:lnTo>
                  <a:lnTo>
                    <a:pt x="159622" y="205748"/>
                  </a:lnTo>
                  <a:lnTo>
                    <a:pt x="129955" y="246565"/>
                  </a:lnTo>
                  <a:lnTo>
                    <a:pt x="102452" y="290645"/>
                  </a:lnTo>
                  <a:lnTo>
                    <a:pt x="77188" y="337892"/>
                  </a:lnTo>
                  <a:lnTo>
                    <a:pt x="54235" y="388212"/>
                  </a:lnTo>
                  <a:lnTo>
                    <a:pt x="33670" y="441510"/>
                  </a:lnTo>
                  <a:lnTo>
                    <a:pt x="15566" y="497695"/>
                  </a:lnTo>
                  <a:lnTo>
                    <a:pt x="0" y="556675"/>
                  </a:lnTo>
                  <a:lnTo>
                    <a:pt x="24561" y="563149"/>
                  </a:lnTo>
                  <a:lnTo>
                    <a:pt x="39745" y="505476"/>
                  </a:lnTo>
                  <a:lnTo>
                    <a:pt x="57370" y="450644"/>
                  </a:lnTo>
                  <a:lnTo>
                    <a:pt x="77350" y="398741"/>
                  </a:lnTo>
                  <a:lnTo>
                    <a:pt x="99593" y="349858"/>
                  </a:lnTo>
                  <a:lnTo>
                    <a:pt x="124010" y="304077"/>
                  </a:lnTo>
                  <a:lnTo>
                    <a:pt x="150512" y="261484"/>
                  </a:lnTo>
                  <a:lnTo>
                    <a:pt x="179009" y="222161"/>
                  </a:lnTo>
                  <a:lnTo>
                    <a:pt x="209412" y="186184"/>
                  </a:lnTo>
                  <a:lnTo>
                    <a:pt x="241636" y="153633"/>
                  </a:lnTo>
                  <a:lnTo>
                    <a:pt x="275596" y="124579"/>
                  </a:lnTo>
                  <a:lnTo>
                    <a:pt x="311214" y="99094"/>
                  </a:lnTo>
                  <a:lnTo>
                    <a:pt x="348418" y="77251"/>
                  </a:lnTo>
                  <a:lnTo>
                    <a:pt x="387137" y="59121"/>
                  </a:lnTo>
                  <a:lnTo>
                    <a:pt x="427311" y="44778"/>
                  </a:lnTo>
                  <a:lnTo>
                    <a:pt x="468882" y="34306"/>
                  </a:lnTo>
                  <a:lnTo>
                    <a:pt x="511878" y="27786"/>
                  </a:lnTo>
                  <a:lnTo>
                    <a:pt x="550104" y="25396"/>
                  </a:lnTo>
                  <a:lnTo>
                    <a:pt x="724487" y="25396"/>
                  </a:lnTo>
                  <a:lnTo>
                    <a:pt x="712174" y="21484"/>
                  </a:lnTo>
                  <a:lnTo>
                    <a:pt x="671819" y="11590"/>
                  </a:lnTo>
                  <a:lnTo>
                    <a:pt x="631385" y="4658"/>
                  </a:lnTo>
                  <a:lnTo>
                    <a:pt x="590943" y="768"/>
                  </a:lnTo>
                  <a:lnTo>
                    <a:pt x="55056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28231" y="1341119"/>
              <a:ext cx="4443984" cy="196596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580776" y="1361368"/>
              <a:ext cx="4253230" cy="1772920"/>
            </a:xfrm>
            <a:custGeom>
              <a:avLst/>
              <a:gdLst/>
              <a:ahLst/>
              <a:cxnLst/>
              <a:rect l="l" t="t" r="r" b="b"/>
              <a:pathLst>
                <a:path w="4253230" h="1772920">
                  <a:moveTo>
                    <a:pt x="11719" y="1650259"/>
                  </a:moveTo>
                  <a:lnTo>
                    <a:pt x="5759" y="1655658"/>
                  </a:lnTo>
                  <a:lnTo>
                    <a:pt x="0" y="1772519"/>
                  </a:lnTo>
                  <a:lnTo>
                    <a:pt x="28252" y="1758331"/>
                  </a:lnTo>
                  <a:lnTo>
                    <a:pt x="24397" y="1758331"/>
                  </a:lnTo>
                  <a:lnTo>
                    <a:pt x="3114" y="1744468"/>
                  </a:lnTo>
                  <a:lnTo>
                    <a:pt x="28753" y="1705105"/>
                  </a:lnTo>
                  <a:lnTo>
                    <a:pt x="31128" y="1656909"/>
                  </a:lnTo>
                  <a:lnTo>
                    <a:pt x="25730" y="1650950"/>
                  </a:lnTo>
                  <a:lnTo>
                    <a:pt x="11719" y="1650259"/>
                  </a:lnTo>
                  <a:close/>
                </a:path>
                <a:path w="4253230" h="1772920">
                  <a:moveTo>
                    <a:pt x="28753" y="1705105"/>
                  </a:moveTo>
                  <a:lnTo>
                    <a:pt x="3114" y="1744468"/>
                  </a:lnTo>
                  <a:lnTo>
                    <a:pt x="24397" y="1758331"/>
                  </a:lnTo>
                  <a:lnTo>
                    <a:pt x="28505" y="1752024"/>
                  </a:lnTo>
                  <a:lnTo>
                    <a:pt x="26441" y="1752024"/>
                  </a:lnTo>
                  <a:lnTo>
                    <a:pt x="8056" y="1740051"/>
                  </a:lnTo>
                  <a:lnTo>
                    <a:pt x="27513" y="1730280"/>
                  </a:lnTo>
                  <a:lnTo>
                    <a:pt x="28753" y="1705105"/>
                  </a:lnTo>
                  <a:close/>
                </a:path>
                <a:path w="4253230" h="1772920">
                  <a:moveTo>
                    <a:pt x="93159" y="1697313"/>
                  </a:moveTo>
                  <a:lnTo>
                    <a:pt x="50036" y="1718969"/>
                  </a:lnTo>
                  <a:lnTo>
                    <a:pt x="24397" y="1758331"/>
                  </a:lnTo>
                  <a:lnTo>
                    <a:pt x="28252" y="1758331"/>
                  </a:lnTo>
                  <a:lnTo>
                    <a:pt x="104557" y="1720011"/>
                  </a:lnTo>
                  <a:lnTo>
                    <a:pt x="107087" y="1712379"/>
                  </a:lnTo>
                  <a:lnTo>
                    <a:pt x="100792" y="1699842"/>
                  </a:lnTo>
                  <a:lnTo>
                    <a:pt x="93159" y="1697313"/>
                  </a:lnTo>
                  <a:close/>
                </a:path>
                <a:path w="4253230" h="1772920">
                  <a:moveTo>
                    <a:pt x="27513" y="1730280"/>
                  </a:moveTo>
                  <a:lnTo>
                    <a:pt x="8056" y="1740051"/>
                  </a:lnTo>
                  <a:lnTo>
                    <a:pt x="26441" y="1752024"/>
                  </a:lnTo>
                  <a:lnTo>
                    <a:pt x="27513" y="1730280"/>
                  </a:lnTo>
                  <a:close/>
                </a:path>
                <a:path w="4253230" h="1772920">
                  <a:moveTo>
                    <a:pt x="50036" y="1718969"/>
                  </a:moveTo>
                  <a:lnTo>
                    <a:pt x="27513" y="1730280"/>
                  </a:lnTo>
                  <a:lnTo>
                    <a:pt x="26441" y="1752024"/>
                  </a:lnTo>
                  <a:lnTo>
                    <a:pt x="28505" y="1752024"/>
                  </a:lnTo>
                  <a:lnTo>
                    <a:pt x="50036" y="1718969"/>
                  </a:lnTo>
                  <a:close/>
                </a:path>
                <a:path w="4253230" h="1772920">
                  <a:moveTo>
                    <a:pt x="2748142" y="0"/>
                  </a:moveTo>
                  <a:lnTo>
                    <a:pt x="2689466" y="692"/>
                  </a:lnTo>
                  <a:lnTo>
                    <a:pt x="2630451" y="3054"/>
                  </a:lnTo>
                  <a:lnTo>
                    <a:pt x="2571127" y="7073"/>
                  </a:lnTo>
                  <a:lnTo>
                    <a:pt x="2511521" y="12736"/>
                  </a:lnTo>
                  <a:lnTo>
                    <a:pt x="2451661" y="20031"/>
                  </a:lnTo>
                  <a:lnTo>
                    <a:pt x="2391576" y="28944"/>
                  </a:lnTo>
                  <a:lnTo>
                    <a:pt x="2331293" y="39462"/>
                  </a:lnTo>
                  <a:lnTo>
                    <a:pt x="2270840" y="51574"/>
                  </a:lnTo>
                  <a:lnTo>
                    <a:pt x="2210245" y="65265"/>
                  </a:lnTo>
                  <a:lnTo>
                    <a:pt x="2149535" y="80525"/>
                  </a:lnTo>
                  <a:lnTo>
                    <a:pt x="2088739" y="97339"/>
                  </a:lnTo>
                  <a:lnTo>
                    <a:pt x="2027885" y="115697"/>
                  </a:lnTo>
                  <a:lnTo>
                    <a:pt x="1967000" y="135583"/>
                  </a:lnTo>
                  <a:lnTo>
                    <a:pt x="1906112" y="156987"/>
                  </a:lnTo>
                  <a:lnTo>
                    <a:pt x="1845249" y="179895"/>
                  </a:lnTo>
                  <a:lnTo>
                    <a:pt x="1784438" y="204296"/>
                  </a:lnTo>
                  <a:lnTo>
                    <a:pt x="1723588" y="230231"/>
                  </a:lnTo>
                  <a:lnTo>
                    <a:pt x="1602484" y="286383"/>
                  </a:lnTo>
                  <a:lnTo>
                    <a:pt x="1482035" y="348307"/>
                  </a:lnTo>
                  <a:lnTo>
                    <a:pt x="1362463" y="415900"/>
                  </a:lnTo>
                  <a:lnTo>
                    <a:pt x="1243990" y="489064"/>
                  </a:lnTo>
                  <a:lnTo>
                    <a:pt x="1126839" y="567702"/>
                  </a:lnTo>
                  <a:lnTo>
                    <a:pt x="1011323" y="651643"/>
                  </a:lnTo>
                  <a:lnTo>
                    <a:pt x="954167" y="695632"/>
                  </a:lnTo>
                  <a:lnTo>
                    <a:pt x="897481" y="740928"/>
                  </a:lnTo>
                  <a:lnTo>
                    <a:pt x="841291" y="787519"/>
                  </a:lnTo>
                  <a:lnTo>
                    <a:pt x="785628" y="835392"/>
                  </a:lnTo>
                  <a:lnTo>
                    <a:pt x="730517" y="884534"/>
                  </a:lnTo>
                  <a:lnTo>
                    <a:pt x="675989" y="934934"/>
                  </a:lnTo>
                  <a:lnTo>
                    <a:pt x="622070" y="986580"/>
                  </a:lnTo>
                  <a:lnTo>
                    <a:pt x="568787" y="1039459"/>
                  </a:lnTo>
                  <a:lnTo>
                    <a:pt x="516169" y="1093558"/>
                  </a:lnTo>
                  <a:lnTo>
                    <a:pt x="464245" y="1148866"/>
                  </a:lnTo>
                  <a:lnTo>
                    <a:pt x="413042" y="1205370"/>
                  </a:lnTo>
                  <a:lnTo>
                    <a:pt x="362587" y="1263059"/>
                  </a:lnTo>
                  <a:lnTo>
                    <a:pt x="312910" y="1321921"/>
                  </a:lnTo>
                  <a:lnTo>
                    <a:pt x="264036" y="1381941"/>
                  </a:lnTo>
                  <a:lnTo>
                    <a:pt x="215997" y="1443108"/>
                  </a:lnTo>
                  <a:lnTo>
                    <a:pt x="168818" y="1505411"/>
                  </a:lnTo>
                  <a:lnTo>
                    <a:pt x="122527" y="1568837"/>
                  </a:lnTo>
                  <a:lnTo>
                    <a:pt x="77153" y="1633373"/>
                  </a:lnTo>
                  <a:lnTo>
                    <a:pt x="32725" y="1699008"/>
                  </a:lnTo>
                  <a:lnTo>
                    <a:pt x="27513" y="1730280"/>
                  </a:lnTo>
                  <a:lnTo>
                    <a:pt x="50036" y="1718969"/>
                  </a:lnTo>
                  <a:lnTo>
                    <a:pt x="54008" y="1712871"/>
                  </a:lnTo>
                  <a:lnTo>
                    <a:pt x="98187" y="1647612"/>
                  </a:lnTo>
                  <a:lnTo>
                    <a:pt x="143305" y="1583446"/>
                  </a:lnTo>
                  <a:lnTo>
                    <a:pt x="189334" y="1520386"/>
                  </a:lnTo>
                  <a:lnTo>
                    <a:pt x="236246" y="1458443"/>
                  </a:lnTo>
                  <a:lnTo>
                    <a:pt x="284012" y="1397629"/>
                  </a:lnTo>
                  <a:lnTo>
                    <a:pt x="332605" y="1337958"/>
                  </a:lnTo>
                  <a:lnTo>
                    <a:pt x="381998" y="1279442"/>
                  </a:lnTo>
                  <a:lnTo>
                    <a:pt x="432160" y="1222093"/>
                  </a:lnTo>
                  <a:lnTo>
                    <a:pt x="483067" y="1165923"/>
                  </a:lnTo>
                  <a:lnTo>
                    <a:pt x="534687" y="1110943"/>
                  </a:lnTo>
                  <a:lnTo>
                    <a:pt x="586995" y="1057168"/>
                  </a:lnTo>
                  <a:lnTo>
                    <a:pt x="639960" y="1004609"/>
                  </a:lnTo>
                  <a:lnTo>
                    <a:pt x="693558" y="953278"/>
                  </a:lnTo>
                  <a:lnTo>
                    <a:pt x="747758" y="903187"/>
                  </a:lnTo>
                  <a:lnTo>
                    <a:pt x="802532" y="854349"/>
                  </a:lnTo>
                  <a:lnTo>
                    <a:pt x="857853" y="806776"/>
                  </a:lnTo>
                  <a:lnTo>
                    <a:pt x="913692" y="760481"/>
                  </a:lnTo>
                  <a:lnTo>
                    <a:pt x="970022" y="715476"/>
                  </a:lnTo>
                  <a:lnTo>
                    <a:pt x="1026814" y="671772"/>
                  </a:lnTo>
                  <a:lnTo>
                    <a:pt x="1141769" y="588250"/>
                  </a:lnTo>
                  <a:lnTo>
                    <a:pt x="1258144" y="510155"/>
                  </a:lnTo>
                  <a:lnTo>
                    <a:pt x="1375807" y="437512"/>
                  </a:lnTo>
                  <a:lnTo>
                    <a:pt x="1494533" y="370419"/>
                  </a:lnTo>
                  <a:lnTo>
                    <a:pt x="1614096" y="308974"/>
                  </a:lnTo>
                  <a:lnTo>
                    <a:pt x="1734271" y="253274"/>
                  </a:lnTo>
                  <a:lnTo>
                    <a:pt x="1794395" y="227662"/>
                  </a:lnTo>
                  <a:lnTo>
                    <a:pt x="1854706" y="203469"/>
                  </a:lnTo>
                  <a:lnTo>
                    <a:pt x="1915058" y="180759"/>
                  </a:lnTo>
                  <a:lnTo>
                    <a:pt x="1975422" y="159546"/>
                  </a:lnTo>
                  <a:lnTo>
                    <a:pt x="2035770" y="139840"/>
                  </a:lnTo>
                  <a:lnTo>
                    <a:pt x="2096074" y="121657"/>
                  </a:lnTo>
                  <a:lnTo>
                    <a:pt x="2156305" y="105007"/>
                  </a:lnTo>
                  <a:lnTo>
                    <a:pt x="2216435" y="89899"/>
                  </a:lnTo>
                  <a:lnTo>
                    <a:pt x="2276436" y="76349"/>
                  </a:lnTo>
                  <a:lnTo>
                    <a:pt x="2336281" y="64367"/>
                  </a:lnTo>
                  <a:lnTo>
                    <a:pt x="2395940" y="53966"/>
                  </a:lnTo>
                  <a:lnTo>
                    <a:pt x="2455387" y="45156"/>
                  </a:lnTo>
                  <a:lnTo>
                    <a:pt x="2514592" y="37950"/>
                  </a:lnTo>
                  <a:lnTo>
                    <a:pt x="2573528" y="32360"/>
                  </a:lnTo>
                  <a:lnTo>
                    <a:pt x="2632166" y="28397"/>
                  </a:lnTo>
                  <a:lnTo>
                    <a:pt x="2690479" y="26071"/>
                  </a:lnTo>
                  <a:lnTo>
                    <a:pt x="2748441" y="25398"/>
                  </a:lnTo>
                  <a:lnTo>
                    <a:pt x="3055107" y="25398"/>
                  </a:lnTo>
                  <a:lnTo>
                    <a:pt x="3035472" y="22037"/>
                  </a:lnTo>
                  <a:lnTo>
                    <a:pt x="2978909" y="14187"/>
                  </a:lnTo>
                  <a:lnTo>
                    <a:pt x="2921866" y="8070"/>
                  </a:lnTo>
                  <a:lnTo>
                    <a:pt x="2864370" y="3676"/>
                  </a:lnTo>
                  <a:lnTo>
                    <a:pt x="2806454" y="990"/>
                  </a:lnTo>
                  <a:lnTo>
                    <a:pt x="2748142" y="0"/>
                  </a:lnTo>
                  <a:close/>
                </a:path>
                <a:path w="4253230" h="1772920">
                  <a:moveTo>
                    <a:pt x="3055107" y="25398"/>
                  </a:moveTo>
                  <a:lnTo>
                    <a:pt x="2748441" y="25398"/>
                  </a:lnTo>
                  <a:lnTo>
                    <a:pt x="2806020" y="26386"/>
                  </a:lnTo>
                  <a:lnTo>
                    <a:pt x="2863192" y="29048"/>
                  </a:lnTo>
                  <a:lnTo>
                    <a:pt x="2919926" y="33397"/>
                  </a:lnTo>
                  <a:lnTo>
                    <a:pt x="2976199" y="39442"/>
                  </a:lnTo>
                  <a:lnTo>
                    <a:pt x="3031978" y="47195"/>
                  </a:lnTo>
                  <a:lnTo>
                    <a:pt x="3087240" y="56669"/>
                  </a:lnTo>
                  <a:lnTo>
                    <a:pt x="3141955" y="67876"/>
                  </a:lnTo>
                  <a:lnTo>
                    <a:pt x="3196098" y="80826"/>
                  </a:lnTo>
                  <a:lnTo>
                    <a:pt x="3249640" y="95531"/>
                  </a:lnTo>
                  <a:lnTo>
                    <a:pt x="3302554" y="112006"/>
                  </a:lnTo>
                  <a:lnTo>
                    <a:pt x="3354815" y="130258"/>
                  </a:lnTo>
                  <a:lnTo>
                    <a:pt x="3406395" y="150303"/>
                  </a:lnTo>
                  <a:lnTo>
                    <a:pt x="3457266" y="172151"/>
                  </a:lnTo>
                  <a:lnTo>
                    <a:pt x="3507403" y="195814"/>
                  </a:lnTo>
                  <a:lnTo>
                    <a:pt x="3556778" y="221307"/>
                  </a:lnTo>
                  <a:lnTo>
                    <a:pt x="3611154" y="252087"/>
                  </a:lnTo>
                  <a:lnTo>
                    <a:pt x="3663983" y="284948"/>
                  </a:lnTo>
                  <a:lnTo>
                    <a:pt x="3715269" y="319877"/>
                  </a:lnTo>
                  <a:lnTo>
                    <a:pt x="3764988" y="356845"/>
                  </a:lnTo>
                  <a:lnTo>
                    <a:pt x="3813114" y="395825"/>
                  </a:lnTo>
                  <a:lnTo>
                    <a:pt x="3859621" y="436789"/>
                  </a:lnTo>
                  <a:lnTo>
                    <a:pt x="3904482" y="479708"/>
                  </a:lnTo>
                  <a:lnTo>
                    <a:pt x="3947673" y="524555"/>
                  </a:lnTo>
                  <a:lnTo>
                    <a:pt x="3989167" y="571301"/>
                  </a:lnTo>
                  <a:lnTo>
                    <a:pt x="4028937" y="619921"/>
                  </a:lnTo>
                  <a:lnTo>
                    <a:pt x="4066959" y="670384"/>
                  </a:lnTo>
                  <a:lnTo>
                    <a:pt x="4103203" y="722664"/>
                  </a:lnTo>
                  <a:lnTo>
                    <a:pt x="4137646" y="776734"/>
                  </a:lnTo>
                  <a:lnTo>
                    <a:pt x="4170258" y="832565"/>
                  </a:lnTo>
                  <a:lnTo>
                    <a:pt x="4201012" y="890129"/>
                  </a:lnTo>
                  <a:lnTo>
                    <a:pt x="4229883" y="949399"/>
                  </a:lnTo>
                  <a:lnTo>
                    <a:pt x="4252716" y="938273"/>
                  </a:lnTo>
                  <a:lnTo>
                    <a:pt x="4223414" y="878156"/>
                  </a:lnTo>
                  <a:lnTo>
                    <a:pt x="4192188" y="819750"/>
                  </a:lnTo>
                  <a:lnTo>
                    <a:pt x="4159067" y="763084"/>
                  </a:lnTo>
                  <a:lnTo>
                    <a:pt x="4124076" y="708190"/>
                  </a:lnTo>
                  <a:lnTo>
                    <a:pt x="4087243" y="655096"/>
                  </a:lnTo>
                  <a:lnTo>
                    <a:pt x="4048596" y="603835"/>
                  </a:lnTo>
                  <a:lnTo>
                    <a:pt x="4008160" y="554437"/>
                  </a:lnTo>
                  <a:lnTo>
                    <a:pt x="3965966" y="506931"/>
                  </a:lnTo>
                  <a:lnTo>
                    <a:pt x="3922038" y="461351"/>
                  </a:lnTo>
                  <a:lnTo>
                    <a:pt x="3876405" y="417725"/>
                  </a:lnTo>
                  <a:lnTo>
                    <a:pt x="3829098" y="376085"/>
                  </a:lnTo>
                  <a:lnTo>
                    <a:pt x="3780141" y="336459"/>
                  </a:lnTo>
                  <a:lnTo>
                    <a:pt x="3729563" y="298881"/>
                  </a:lnTo>
                  <a:lnTo>
                    <a:pt x="3677395" y="263377"/>
                  </a:lnTo>
                  <a:lnTo>
                    <a:pt x="3623663" y="229981"/>
                  </a:lnTo>
                  <a:lnTo>
                    <a:pt x="3568428" y="198735"/>
                  </a:lnTo>
                  <a:lnTo>
                    <a:pt x="3518241" y="172843"/>
                  </a:lnTo>
                  <a:lnTo>
                    <a:pt x="3467286" y="148810"/>
                  </a:lnTo>
                  <a:lnTo>
                    <a:pt x="3415592" y="126626"/>
                  </a:lnTo>
                  <a:lnTo>
                    <a:pt x="3363188" y="106277"/>
                  </a:lnTo>
                  <a:lnTo>
                    <a:pt x="3310102" y="87753"/>
                  </a:lnTo>
                  <a:lnTo>
                    <a:pt x="3256365" y="71038"/>
                  </a:lnTo>
                  <a:lnTo>
                    <a:pt x="3202004" y="56122"/>
                  </a:lnTo>
                  <a:lnTo>
                    <a:pt x="3147049" y="42992"/>
                  </a:lnTo>
                  <a:lnTo>
                    <a:pt x="3091529" y="31634"/>
                  </a:lnTo>
                  <a:lnTo>
                    <a:pt x="3055107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4488"/>
            <a:ext cx="2030095" cy="497205"/>
            <a:chOff x="423672" y="94488"/>
            <a:chExt cx="2030095" cy="4972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4488"/>
              <a:ext cx="2029967" cy="4968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17951"/>
              <a:ext cx="1970815" cy="434478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572511" y="109728"/>
            <a:ext cx="3980815" cy="585470"/>
            <a:chOff x="2572511" y="109728"/>
            <a:chExt cx="3980815" cy="58547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2511" y="109728"/>
              <a:ext cx="1868424" cy="4815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7892" y="132238"/>
              <a:ext cx="1809221" cy="420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19600" y="347471"/>
              <a:ext cx="213360" cy="1036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412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12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39055" y="128016"/>
              <a:ext cx="1914144" cy="5669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56472" y="149502"/>
              <a:ext cx="1852655" cy="506511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717792" y="2188464"/>
            <a:ext cx="615950" cy="988060"/>
            <a:chOff x="6717792" y="2188464"/>
            <a:chExt cx="615950" cy="98806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75704" y="2188464"/>
              <a:ext cx="499872" cy="5090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7792" y="2221992"/>
              <a:ext cx="615696" cy="4998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28832" y="221868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1" y="382761"/>
                  </a:lnTo>
                  <a:lnTo>
                    <a:pt x="319983" y="358960"/>
                  </a:lnTo>
                  <a:lnTo>
                    <a:pt x="350468" y="327735"/>
                  </a:lnTo>
                  <a:lnTo>
                    <a:pt x="373707" y="290298"/>
                  </a:lnTo>
                  <a:lnTo>
                    <a:pt x="388517" y="247859"/>
                  </a:lnTo>
                  <a:lnTo>
                    <a:pt x="393716" y="201627"/>
                  </a:lnTo>
                  <a:lnTo>
                    <a:pt x="388517" y="155396"/>
                  </a:lnTo>
                  <a:lnTo>
                    <a:pt x="373707" y="112956"/>
                  </a:lnTo>
                  <a:lnTo>
                    <a:pt x="350468" y="75519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28832" y="221868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75704" y="2642616"/>
              <a:ext cx="499872" cy="5059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2176" y="2673096"/>
              <a:ext cx="566927" cy="50292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828832" y="267052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1" y="382761"/>
                  </a:lnTo>
                  <a:lnTo>
                    <a:pt x="319983" y="358960"/>
                  </a:lnTo>
                  <a:lnTo>
                    <a:pt x="350468" y="327735"/>
                  </a:lnTo>
                  <a:lnTo>
                    <a:pt x="373707" y="290298"/>
                  </a:lnTo>
                  <a:lnTo>
                    <a:pt x="388517" y="247859"/>
                  </a:lnTo>
                  <a:lnTo>
                    <a:pt x="393716" y="201627"/>
                  </a:lnTo>
                  <a:lnTo>
                    <a:pt x="388517" y="155396"/>
                  </a:lnTo>
                  <a:lnTo>
                    <a:pt x="373707" y="112956"/>
                  </a:lnTo>
                  <a:lnTo>
                    <a:pt x="350468" y="75519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28832" y="267052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717792" y="3578352"/>
            <a:ext cx="615950" cy="988060"/>
            <a:chOff x="6717792" y="3578352"/>
            <a:chExt cx="615950" cy="98806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5704" y="3578352"/>
              <a:ext cx="499872" cy="5090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42176" y="3611880"/>
              <a:ext cx="566927" cy="49987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828832" y="360898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1" y="382761"/>
                  </a:lnTo>
                  <a:lnTo>
                    <a:pt x="319983" y="358960"/>
                  </a:lnTo>
                  <a:lnTo>
                    <a:pt x="350468" y="327735"/>
                  </a:lnTo>
                  <a:lnTo>
                    <a:pt x="373707" y="290298"/>
                  </a:lnTo>
                  <a:lnTo>
                    <a:pt x="388517" y="247859"/>
                  </a:lnTo>
                  <a:lnTo>
                    <a:pt x="393716" y="201627"/>
                  </a:lnTo>
                  <a:lnTo>
                    <a:pt x="388517" y="155396"/>
                  </a:lnTo>
                  <a:lnTo>
                    <a:pt x="373707" y="112956"/>
                  </a:lnTo>
                  <a:lnTo>
                    <a:pt x="350468" y="75519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28832" y="360898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75704" y="4032504"/>
              <a:ext cx="499872" cy="50596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7792" y="4062984"/>
              <a:ext cx="615696" cy="5029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828832" y="4060831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1" y="382761"/>
                  </a:lnTo>
                  <a:lnTo>
                    <a:pt x="319983" y="358960"/>
                  </a:lnTo>
                  <a:lnTo>
                    <a:pt x="350468" y="327735"/>
                  </a:lnTo>
                  <a:lnTo>
                    <a:pt x="373707" y="290298"/>
                  </a:lnTo>
                  <a:lnTo>
                    <a:pt x="388517" y="247859"/>
                  </a:lnTo>
                  <a:lnTo>
                    <a:pt x="393716" y="201627"/>
                  </a:lnTo>
                  <a:lnTo>
                    <a:pt x="388517" y="155396"/>
                  </a:lnTo>
                  <a:lnTo>
                    <a:pt x="373707" y="112956"/>
                  </a:lnTo>
                  <a:lnTo>
                    <a:pt x="350468" y="75519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28832" y="4060831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711695" y="4989576"/>
            <a:ext cx="628015" cy="988060"/>
            <a:chOff x="6711695" y="4989576"/>
            <a:chExt cx="628015" cy="988060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75703" y="4989576"/>
              <a:ext cx="499872" cy="5090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11695" y="5023104"/>
              <a:ext cx="627888" cy="49987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828831" y="501995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1" y="382761"/>
                  </a:lnTo>
                  <a:lnTo>
                    <a:pt x="319983" y="358960"/>
                  </a:lnTo>
                  <a:lnTo>
                    <a:pt x="350468" y="327735"/>
                  </a:lnTo>
                  <a:lnTo>
                    <a:pt x="373707" y="290298"/>
                  </a:lnTo>
                  <a:lnTo>
                    <a:pt x="388517" y="247859"/>
                  </a:lnTo>
                  <a:lnTo>
                    <a:pt x="393716" y="201627"/>
                  </a:lnTo>
                  <a:lnTo>
                    <a:pt x="388517" y="155396"/>
                  </a:lnTo>
                  <a:lnTo>
                    <a:pt x="373707" y="112956"/>
                  </a:lnTo>
                  <a:lnTo>
                    <a:pt x="350468" y="75519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828831" y="501995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75703" y="5443727"/>
              <a:ext cx="499872" cy="5059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17791" y="5474207"/>
              <a:ext cx="615696" cy="502920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6816132" y="5459096"/>
            <a:ext cx="419734" cy="429259"/>
            <a:chOff x="6816132" y="5459096"/>
            <a:chExt cx="419734" cy="429259"/>
          </a:xfrm>
        </p:grpSpPr>
        <p:sp>
          <p:nvSpPr>
            <p:cNvPr id="40" name="object 40"/>
            <p:cNvSpPr/>
            <p:nvPr/>
          </p:nvSpPr>
          <p:spPr>
            <a:xfrm>
              <a:off x="6828832" y="5471796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20"/>
                  </a:lnTo>
                  <a:lnTo>
                    <a:pt x="20008" y="112957"/>
                  </a:lnTo>
                  <a:lnTo>
                    <a:pt x="5199" y="155397"/>
                  </a:lnTo>
                  <a:lnTo>
                    <a:pt x="0" y="201628"/>
                  </a:lnTo>
                  <a:lnTo>
                    <a:pt x="5199" y="247860"/>
                  </a:lnTo>
                  <a:lnTo>
                    <a:pt x="20008" y="290299"/>
                  </a:lnTo>
                  <a:lnTo>
                    <a:pt x="43247" y="327736"/>
                  </a:lnTo>
                  <a:lnTo>
                    <a:pt x="73733" y="358961"/>
                  </a:lnTo>
                  <a:lnTo>
                    <a:pt x="110285" y="382762"/>
                  </a:lnTo>
                  <a:lnTo>
                    <a:pt x="151720" y="397931"/>
                  </a:lnTo>
                  <a:lnTo>
                    <a:pt x="196858" y="403256"/>
                  </a:lnTo>
                  <a:lnTo>
                    <a:pt x="241996" y="397931"/>
                  </a:lnTo>
                  <a:lnTo>
                    <a:pt x="283431" y="382762"/>
                  </a:lnTo>
                  <a:lnTo>
                    <a:pt x="319983" y="358961"/>
                  </a:lnTo>
                  <a:lnTo>
                    <a:pt x="350468" y="327736"/>
                  </a:lnTo>
                  <a:lnTo>
                    <a:pt x="373707" y="290299"/>
                  </a:lnTo>
                  <a:lnTo>
                    <a:pt x="388517" y="247860"/>
                  </a:lnTo>
                  <a:lnTo>
                    <a:pt x="393716" y="201628"/>
                  </a:lnTo>
                  <a:lnTo>
                    <a:pt x="388517" y="155397"/>
                  </a:lnTo>
                  <a:lnTo>
                    <a:pt x="373707" y="112957"/>
                  </a:lnTo>
                  <a:lnTo>
                    <a:pt x="350468" y="75520"/>
                  </a:lnTo>
                  <a:lnTo>
                    <a:pt x="319983" y="44295"/>
                  </a:lnTo>
                  <a:lnTo>
                    <a:pt x="283431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28832" y="5471796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474567" y="1266982"/>
            <a:ext cx="1311275" cy="514350"/>
            <a:chOff x="6474567" y="1266982"/>
            <a:chExt cx="1311275" cy="514350"/>
          </a:xfrm>
        </p:grpSpPr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98104" y="1289606"/>
              <a:ext cx="1287455" cy="4916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0917" y="1273332"/>
              <a:ext cx="1274867" cy="47892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480917" y="1273332"/>
              <a:ext cx="1275080" cy="479425"/>
            </a:xfrm>
            <a:custGeom>
              <a:avLst/>
              <a:gdLst/>
              <a:ahLst/>
              <a:cxnLst/>
              <a:rect l="l" t="t" r="r" b="b"/>
              <a:pathLst>
                <a:path w="1275079" h="479425">
                  <a:moveTo>
                    <a:pt x="838844" y="1829"/>
                  </a:moveTo>
                  <a:lnTo>
                    <a:pt x="847137" y="1829"/>
                  </a:lnTo>
                  <a:lnTo>
                    <a:pt x="854089" y="2134"/>
                  </a:lnTo>
                  <a:lnTo>
                    <a:pt x="859699" y="2744"/>
                  </a:lnTo>
                  <a:lnTo>
                    <a:pt x="865309" y="3353"/>
                  </a:lnTo>
                  <a:lnTo>
                    <a:pt x="869638" y="4390"/>
                  </a:lnTo>
                  <a:lnTo>
                    <a:pt x="872687" y="5853"/>
                  </a:lnTo>
                  <a:lnTo>
                    <a:pt x="875736" y="7317"/>
                  </a:lnTo>
                  <a:lnTo>
                    <a:pt x="877870" y="9024"/>
                  </a:lnTo>
                  <a:lnTo>
                    <a:pt x="879090" y="10976"/>
                  </a:lnTo>
                  <a:lnTo>
                    <a:pt x="880310" y="12927"/>
                  </a:lnTo>
                  <a:lnTo>
                    <a:pt x="880919" y="15122"/>
                  </a:lnTo>
                  <a:lnTo>
                    <a:pt x="880919" y="17561"/>
                  </a:lnTo>
                  <a:lnTo>
                    <a:pt x="880919" y="443067"/>
                  </a:lnTo>
                  <a:lnTo>
                    <a:pt x="880919" y="448677"/>
                  </a:lnTo>
                  <a:lnTo>
                    <a:pt x="879944" y="453677"/>
                  </a:lnTo>
                  <a:lnTo>
                    <a:pt x="877992" y="458068"/>
                  </a:lnTo>
                  <a:lnTo>
                    <a:pt x="876041" y="462458"/>
                  </a:lnTo>
                  <a:lnTo>
                    <a:pt x="858418" y="475446"/>
                  </a:lnTo>
                  <a:lnTo>
                    <a:pt x="853906" y="476788"/>
                  </a:lnTo>
                  <a:lnTo>
                    <a:pt x="849333" y="477459"/>
                  </a:lnTo>
                  <a:lnTo>
                    <a:pt x="844698" y="477459"/>
                  </a:lnTo>
                  <a:lnTo>
                    <a:pt x="803721" y="477459"/>
                  </a:lnTo>
                  <a:lnTo>
                    <a:pt x="795184" y="477459"/>
                  </a:lnTo>
                  <a:lnTo>
                    <a:pt x="787806" y="476605"/>
                  </a:lnTo>
                  <a:lnTo>
                    <a:pt x="781586" y="474898"/>
                  </a:lnTo>
                  <a:lnTo>
                    <a:pt x="775366" y="473190"/>
                  </a:lnTo>
                  <a:lnTo>
                    <a:pt x="769634" y="470080"/>
                  </a:lnTo>
                  <a:lnTo>
                    <a:pt x="764390" y="465568"/>
                  </a:lnTo>
                  <a:lnTo>
                    <a:pt x="759146" y="461056"/>
                  </a:lnTo>
                  <a:lnTo>
                    <a:pt x="737201" y="426180"/>
                  </a:lnTo>
                  <a:lnTo>
                    <a:pt x="732742" y="417456"/>
                  </a:lnTo>
                  <a:lnTo>
                    <a:pt x="614933" y="196105"/>
                  </a:lnTo>
                  <a:lnTo>
                    <a:pt x="594078" y="153482"/>
                  </a:lnTo>
                  <a:lnTo>
                    <a:pt x="575053" y="109029"/>
                  </a:lnTo>
                  <a:lnTo>
                    <a:pt x="574321" y="109029"/>
                  </a:lnTo>
                  <a:lnTo>
                    <a:pt x="576105" y="148439"/>
                  </a:lnTo>
                  <a:lnTo>
                    <a:pt x="577065" y="188102"/>
                  </a:lnTo>
                  <a:lnTo>
                    <a:pt x="577248" y="215496"/>
                  </a:lnTo>
                  <a:lnTo>
                    <a:pt x="577248" y="463190"/>
                  </a:lnTo>
                  <a:lnTo>
                    <a:pt x="577248" y="465629"/>
                  </a:lnTo>
                  <a:lnTo>
                    <a:pt x="542125" y="478922"/>
                  </a:lnTo>
                  <a:lnTo>
                    <a:pt x="533344" y="478922"/>
                  </a:lnTo>
                  <a:lnTo>
                    <a:pt x="524807" y="478922"/>
                  </a:lnTo>
                  <a:lnTo>
                    <a:pt x="517733" y="478556"/>
                  </a:lnTo>
                  <a:lnTo>
                    <a:pt x="512123" y="477825"/>
                  </a:lnTo>
                  <a:lnTo>
                    <a:pt x="506513" y="477093"/>
                  </a:lnTo>
                  <a:lnTo>
                    <a:pt x="502123" y="476056"/>
                  </a:lnTo>
                  <a:lnTo>
                    <a:pt x="498952" y="474715"/>
                  </a:lnTo>
                  <a:lnTo>
                    <a:pt x="495781" y="473373"/>
                  </a:lnTo>
                  <a:lnTo>
                    <a:pt x="493586" y="471727"/>
                  </a:lnTo>
                  <a:lnTo>
                    <a:pt x="492366" y="469776"/>
                  </a:lnTo>
                  <a:lnTo>
                    <a:pt x="491147" y="467824"/>
                  </a:lnTo>
                  <a:lnTo>
                    <a:pt x="490537" y="465629"/>
                  </a:lnTo>
                  <a:lnTo>
                    <a:pt x="490537" y="463190"/>
                  </a:lnTo>
                  <a:lnTo>
                    <a:pt x="490537" y="37684"/>
                  </a:lnTo>
                  <a:lnTo>
                    <a:pt x="511803" y="5442"/>
                  </a:lnTo>
                  <a:lnTo>
                    <a:pt x="525295" y="3292"/>
                  </a:lnTo>
                  <a:lnTo>
                    <a:pt x="576882" y="3292"/>
                  </a:lnTo>
                  <a:lnTo>
                    <a:pt x="586151" y="3292"/>
                  </a:lnTo>
                  <a:lnTo>
                    <a:pt x="622311" y="17195"/>
                  </a:lnTo>
                  <a:lnTo>
                    <a:pt x="644934" y="52685"/>
                  </a:lnTo>
                  <a:lnTo>
                    <a:pt x="737133" y="225741"/>
                  </a:lnTo>
                  <a:lnTo>
                    <a:pt x="741146" y="233573"/>
                  </a:lnTo>
                  <a:lnTo>
                    <a:pt x="745136" y="241336"/>
                  </a:lnTo>
                  <a:lnTo>
                    <a:pt x="749103" y="249031"/>
                  </a:lnTo>
                  <a:lnTo>
                    <a:pt x="753048" y="256657"/>
                  </a:lnTo>
                  <a:lnTo>
                    <a:pt x="756947" y="264249"/>
                  </a:lnTo>
                  <a:lnTo>
                    <a:pt x="775457" y="302070"/>
                  </a:lnTo>
                  <a:lnTo>
                    <a:pt x="792722" y="338794"/>
                  </a:lnTo>
                  <a:lnTo>
                    <a:pt x="796038" y="346112"/>
                  </a:lnTo>
                  <a:lnTo>
                    <a:pt x="796404" y="346112"/>
                  </a:lnTo>
                  <a:lnTo>
                    <a:pt x="795066" y="306461"/>
                  </a:lnTo>
                  <a:lnTo>
                    <a:pt x="794345" y="265529"/>
                  </a:lnTo>
                  <a:lnTo>
                    <a:pt x="794208" y="239644"/>
                  </a:lnTo>
                  <a:lnTo>
                    <a:pt x="794208" y="17561"/>
                  </a:lnTo>
                  <a:lnTo>
                    <a:pt x="794208" y="15122"/>
                  </a:lnTo>
                  <a:lnTo>
                    <a:pt x="794940" y="12927"/>
                  </a:lnTo>
                  <a:lnTo>
                    <a:pt x="796404" y="10976"/>
                  </a:lnTo>
                  <a:lnTo>
                    <a:pt x="797867" y="9024"/>
                  </a:lnTo>
                  <a:lnTo>
                    <a:pt x="800306" y="7317"/>
                  </a:lnTo>
                  <a:lnTo>
                    <a:pt x="803721" y="5853"/>
                  </a:lnTo>
                  <a:lnTo>
                    <a:pt x="807136" y="4390"/>
                  </a:lnTo>
                  <a:lnTo>
                    <a:pt x="811648" y="3353"/>
                  </a:lnTo>
                  <a:lnTo>
                    <a:pt x="817258" y="2744"/>
                  </a:lnTo>
                  <a:lnTo>
                    <a:pt x="822868" y="2134"/>
                  </a:lnTo>
                  <a:lnTo>
                    <a:pt x="830063" y="1829"/>
                  </a:lnTo>
                  <a:lnTo>
                    <a:pt x="838844" y="1829"/>
                  </a:lnTo>
                  <a:close/>
                </a:path>
                <a:path w="1275079" h="479425">
                  <a:moveTo>
                    <a:pt x="348307" y="1829"/>
                  </a:moveTo>
                  <a:lnTo>
                    <a:pt x="356600" y="1829"/>
                  </a:lnTo>
                  <a:lnTo>
                    <a:pt x="363551" y="2134"/>
                  </a:lnTo>
                  <a:lnTo>
                    <a:pt x="390382" y="15122"/>
                  </a:lnTo>
                  <a:lnTo>
                    <a:pt x="390382" y="17561"/>
                  </a:lnTo>
                  <a:lnTo>
                    <a:pt x="390382" y="443067"/>
                  </a:lnTo>
                  <a:lnTo>
                    <a:pt x="390382" y="448677"/>
                  </a:lnTo>
                  <a:lnTo>
                    <a:pt x="389406" y="453677"/>
                  </a:lnTo>
                  <a:lnTo>
                    <a:pt x="367881" y="475446"/>
                  </a:lnTo>
                  <a:lnTo>
                    <a:pt x="363369" y="476788"/>
                  </a:lnTo>
                  <a:lnTo>
                    <a:pt x="358795" y="477459"/>
                  </a:lnTo>
                  <a:lnTo>
                    <a:pt x="354161" y="477459"/>
                  </a:lnTo>
                  <a:lnTo>
                    <a:pt x="313184" y="477459"/>
                  </a:lnTo>
                  <a:lnTo>
                    <a:pt x="304647" y="477459"/>
                  </a:lnTo>
                  <a:lnTo>
                    <a:pt x="297268" y="476605"/>
                  </a:lnTo>
                  <a:lnTo>
                    <a:pt x="263547" y="454958"/>
                  </a:lnTo>
                  <a:lnTo>
                    <a:pt x="242205" y="417456"/>
                  </a:lnTo>
                  <a:lnTo>
                    <a:pt x="124395" y="196105"/>
                  </a:lnTo>
                  <a:lnTo>
                    <a:pt x="103540" y="153482"/>
                  </a:lnTo>
                  <a:lnTo>
                    <a:pt x="84515" y="109029"/>
                  </a:lnTo>
                  <a:lnTo>
                    <a:pt x="83784" y="109029"/>
                  </a:lnTo>
                  <a:lnTo>
                    <a:pt x="85567" y="148439"/>
                  </a:lnTo>
                  <a:lnTo>
                    <a:pt x="86528" y="188102"/>
                  </a:lnTo>
                  <a:lnTo>
                    <a:pt x="86711" y="215496"/>
                  </a:lnTo>
                  <a:lnTo>
                    <a:pt x="86711" y="463190"/>
                  </a:lnTo>
                  <a:lnTo>
                    <a:pt x="86711" y="465629"/>
                  </a:lnTo>
                  <a:lnTo>
                    <a:pt x="86040" y="467824"/>
                  </a:lnTo>
                  <a:lnTo>
                    <a:pt x="84698" y="469776"/>
                  </a:lnTo>
                  <a:lnTo>
                    <a:pt x="83357" y="471727"/>
                  </a:lnTo>
                  <a:lnTo>
                    <a:pt x="64392" y="477825"/>
                  </a:lnTo>
                  <a:lnTo>
                    <a:pt x="58782" y="478556"/>
                  </a:lnTo>
                  <a:lnTo>
                    <a:pt x="51587" y="478922"/>
                  </a:lnTo>
                  <a:lnTo>
                    <a:pt x="42806" y="478922"/>
                  </a:lnTo>
                  <a:lnTo>
                    <a:pt x="34269" y="478922"/>
                  </a:lnTo>
                  <a:lnTo>
                    <a:pt x="27196" y="478556"/>
                  </a:lnTo>
                  <a:lnTo>
                    <a:pt x="21586" y="477825"/>
                  </a:lnTo>
                  <a:lnTo>
                    <a:pt x="15976" y="477093"/>
                  </a:lnTo>
                  <a:lnTo>
                    <a:pt x="11585" y="476056"/>
                  </a:lnTo>
                  <a:lnTo>
                    <a:pt x="8415" y="474715"/>
                  </a:lnTo>
                  <a:lnTo>
                    <a:pt x="5244" y="473373"/>
                  </a:lnTo>
                  <a:lnTo>
                    <a:pt x="3048" y="471727"/>
                  </a:lnTo>
                  <a:lnTo>
                    <a:pt x="1829" y="469776"/>
                  </a:lnTo>
                  <a:lnTo>
                    <a:pt x="609" y="467824"/>
                  </a:lnTo>
                  <a:lnTo>
                    <a:pt x="0" y="465629"/>
                  </a:lnTo>
                  <a:lnTo>
                    <a:pt x="0" y="463190"/>
                  </a:lnTo>
                  <a:lnTo>
                    <a:pt x="0" y="37684"/>
                  </a:lnTo>
                  <a:lnTo>
                    <a:pt x="21266" y="5442"/>
                  </a:lnTo>
                  <a:lnTo>
                    <a:pt x="34757" y="3292"/>
                  </a:lnTo>
                  <a:lnTo>
                    <a:pt x="86345" y="3292"/>
                  </a:lnTo>
                  <a:lnTo>
                    <a:pt x="95613" y="3292"/>
                  </a:lnTo>
                  <a:lnTo>
                    <a:pt x="103419" y="4085"/>
                  </a:lnTo>
                  <a:lnTo>
                    <a:pt x="109760" y="5671"/>
                  </a:lnTo>
                  <a:lnTo>
                    <a:pt x="116102" y="7256"/>
                  </a:lnTo>
                  <a:lnTo>
                    <a:pt x="121773" y="9878"/>
                  </a:lnTo>
                  <a:lnTo>
                    <a:pt x="126773" y="13537"/>
                  </a:lnTo>
                  <a:lnTo>
                    <a:pt x="131773" y="17195"/>
                  </a:lnTo>
                  <a:lnTo>
                    <a:pt x="154396" y="52685"/>
                  </a:lnTo>
                  <a:lnTo>
                    <a:pt x="246595" y="225741"/>
                  </a:lnTo>
                  <a:lnTo>
                    <a:pt x="250608" y="233573"/>
                  </a:lnTo>
                  <a:lnTo>
                    <a:pt x="254599" y="241336"/>
                  </a:lnTo>
                  <a:lnTo>
                    <a:pt x="258566" y="249031"/>
                  </a:lnTo>
                  <a:lnTo>
                    <a:pt x="262511" y="256657"/>
                  </a:lnTo>
                  <a:lnTo>
                    <a:pt x="266409" y="264249"/>
                  </a:lnTo>
                  <a:lnTo>
                    <a:pt x="284920" y="302070"/>
                  </a:lnTo>
                  <a:lnTo>
                    <a:pt x="302185" y="338794"/>
                  </a:lnTo>
                  <a:lnTo>
                    <a:pt x="305500" y="346112"/>
                  </a:lnTo>
                  <a:lnTo>
                    <a:pt x="305866" y="346112"/>
                  </a:lnTo>
                  <a:lnTo>
                    <a:pt x="304528" y="306461"/>
                  </a:lnTo>
                  <a:lnTo>
                    <a:pt x="303808" y="265529"/>
                  </a:lnTo>
                  <a:lnTo>
                    <a:pt x="303671" y="239644"/>
                  </a:lnTo>
                  <a:lnTo>
                    <a:pt x="303671" y="17561"/>
                  </a:lnTo>
                  <a:lnTo>
                    <a:pt x="303671" y="15122"/>
                  </a:lnTo>
                  <a:lnTo>
                    <a:pt x="304403" y="12927"/>
                  </a:lnTo>
                  <a:lnTo>
                    <a:pt x="305866" y="10976"/>
                  </a:lnTo>
                  <a:lnTo>
                    <a:pt x="307330" y="9024"/>
                  </a:lnTo>
                  <a:lnTo>
                    <a:pt x="309769" y="7317"/>
                  </a:lnTo>
                  <a:lnTo>
                    <a:pt x="313184" y="5853"/>
                  </a:lnTo>
                  <a:lnTo>
                    <a:pt x="316598" y="4390"/>
                  </a:lnTo>
                  <a:lnTo>
                    <a:pt x="321111" y="3353"/>
                  </a:lnTo>
                  <a:lnTo>
                    <a:pt x="326721" y="2744"/>
                  </a:lnTo>
                  <a:lnTo>
                    <a:pt x="332331" y="2134"/>
                  </a:lnTo>
                  <a:lnTo>
                    <a:pt x="339526" y="1829"/>
                  </a:lnTo>
                  <a:lnTo>
                    <a:pt x="348307" y="1829"/>
                  </a:lnTo>
                  <a:close/>
                </a:path>
                <a:path w="1275079" h="479425">
                  <a:moveTo>
                    <a:pt x="1140228" y="0"/>
                  </a:moveTo>
                  <a:lnTo>
                    <a:pt x="1149496" y="0"/>
                  </a:lnTo>
                  <a:lnTo>
                    <a:pt x="1156996" y="182"/>
                  </a:lnTo>
                  <a:lnTo>
                    <a:pt x="1183034" y="9146"/>
                  </a:lnTo>
                  <a:lnTo>
                    <a:pt x="1183034" y="11341"/>
                  </a:lnTo>
                  <a:lnTo>
                    <a:pt x="1183034" y="402456"/>
                  </a:lnTo>
                  <a:lnTo>
                    <a:pt x="1260233" y="402456"/>
                  </a:lnTo>
                  <a:lnTo>
                    <a:pt x="1262428" y="402456"/>
                  </a:lnTo>
                  <a:lnTo>
                    <a:pt x="1264440" y="403126"/>
                  </a:lnTo>
                  <a:lnTo>
                    <a:pt x="1266269" y="404468"/>
                  </a:lnTo>
                  <a:lnTo>
                    <a:pt x="1268099" y="405809"/>
                  </a:lnTo>
                  <a:lnTo>
                    <a:pt x="1269684" y="407944"/>
                  </a:lnTo>
                  <a:lnTo>
                    <a:pt x="1274868" y="440140"/>
                  </a:lnTo>
                  <a:lnTo>
                    <a:pt x="1274867" y="446970"/>
                  </a:lnTo>
                  <a:lnTo>
                    <a:pt x="1262428" y="476727"/>
                  </a:lnTo>
                  <a:lnTo>
                    <a:pt x="1260233" y="476727"/>
                  </a:lnTo>
                  <a:lnTo>
                    <a:pt x="999002" y="476727"/>
                  </a:lnTo>
                  <a:lnTo>
                    <a:pt x="997051" y="476727"/>
                  </a:lnTo>
                  <a:lnTo>
                    <a:pt x="995221" y="476117"/>
                  </a:lnTo>
                  <a:lnTo>
                    <a:pt x="993514" y="474898"/>
                  </a:lnTo>
                  <a:lnTo>
                    <a:pt x="991807" y="473678"/>
                  </a:lnTo>
                  <a:lnTo>
                    <a:pt x="990282" y="471666"/>
                  </a:lnTo>
                  <a:lnTo>
                    <a:pt x="988941" y="468861"/>
                  </a:lnTo>
                  <a:lnTo>
                    <a:pt x="987599" y="466056"/>
                  </a:lnTo>
                  <a:lnTo>
                    <a:pt x="986562" y="462275"/>
                  </a:lnTo>
                  <a:lnTo>
                    <a:pt x="985831" y="457519"/>
                  </a:lnTo>
                  <a:lnTo>
                    <a:pt x="985099" y="452763"/>
                  </a:lnTo>
                  <a:lnTo>
                    <a:pt x="984733" y="446970"/>
                  </a:lnTo>
                  <a:lnTo>
                    <a:pt x="984733" y="440140"/>
                  </a:lnTo>
                  <a:lnTo>
                    <a:pt x="984733" y="433067"/>
                  </a:lnTo>
                  <a:lnTo>
                    <a:pt x="985038" y="427152"/>
                  </a:lnTo>
                  <a:lnTo>
                    <a:pt x="985648" y="422395"/>
                  </a:lnTo>
                  <a:lnTo>
                    <a:pt x="986258" y="417639"/>
                  </a:lnTo>
                  <a:lnTo>
                    <a:pt x="987233" y="413798"/>
                  </a:lnTo>
                  <a:lnTo>
                    <a:pt x="988575" y="410871"/>
                  </a:lnTo>
                  <a:lnTo>
                    <a:pt x="989916" y="407944"/>
                  </a:lnTo>
                  <a:lnTo>
                    <a:pt x="991441" y="405809"/>
                  </a:lnTo>
                  <a:lnTo>
                    <a:pt x="993148" y="404468"/>
                  </a:lnTo>
                  <a:lnTo>
                    <a:pt x="994856" y="403126"/>
                  </a:lnTo>
                  <a:lnTo>
                    <a:pt x="996807" y="402456"/>
                  </a:lnTo>
                  <a:lnTo>
                    <a:pt x="999002" y="402456"/>
                  </a:lnTo>
                  <a:lnTo>
                    <a:pt x="1087177" y="402456"/>
                  </a:lnTo>
                  <a:lnTo>
                    <a:pt x="1087177" y="94394"/>
                  </a:lnTo>
                  <a:lnTo>
                    <a:pt x="1011076" y="136469"/>
                  </a:lnTo>
                  <a:lnTo>
                    <a:pt x="1005466" y="139152"/>
                  </a:lnTo>
                  <a:lnTo>
                    <a:pt x="1000892" y="140798"/>
                  </a:lnTo>
                  <a:lnTo>
                    <a:pt x="997356" y="141408"/>
                  </a:lnTo>
                  <a:lnTo>
                    <a:pt x="993819" y="142018"/>
                  </a:lnTo>
                  <a:lnTo>
                    <a:pt x="991014" y="141286"/>
                  </a:lnTo>
                  <a:lnTo>
                    <a:pt x="988941" y="139213"/>
                  </a:lnTo>
                  <a:lnTo>
                    <a:pt x="986867" y="137139"/>
                  </a:lnTo>
                  <a:lnTo>
                    <a:pt x="985465" y="133542"/>
                  </a:lnTo>
                  <a:lnTo>
                    <a:pt x="984733" y="128420"/>
                  </a:lnTo>
                  <a:lnTo>
                    <a:pt x="984001" y="123297"/>
                  </a:lnTo>
                  <a:lnTo>
                    <a:pt x="983636" y="116102"/>
                  </a:lnTo>
                  <a:lnTo>
                    <a:pt x="983636" y="106833"/>
                  </a:lnTo>
                  <a:lnTo>
                    <a:pt x="983636" y="100979"/>
                  </a:lnTo>
                  <a:lnTo>
                    <a:pt x="985831" y="82686"/>
                  </a:lnTo>
                  <a:lnTo>
                    <a:pt x="986806" y="80003"/>
                  </a:lnTo>
                  <a:lnTo>
                    <a:pt x="1098518" y="4756"/>
                  </a:lnTo>
                  <a:lnTo>
                    <a:pt x="1099738" y="3780"/>
                  </a:lnTo>
                  <a:lnTo>
                    <a:pt x="1101262" y="2987"/>
                  </a:lnTo>
                  <a:lnTo>
                    <a:pt x="1103092" y="2378"/>
                  </a:lnTo>
                  <a:lnTo>
                    <a:pt x="1104921" y="1768"/>
                  </a:lnTo>
                  <a:lnTo>
                    <a:pt x="1107299" y="1280"/>
                  </a:lnTo>
                  <a:lnTo>
                    <a:pt x="1110226" y="914"/>
                  </a:lnTo>
                  <a:lnTo>
                    <a:pt x="1113153" y="548"/>
                  </a:lnTo>
                  <a:lnTo>
                    <a:pt x="1116995" y="304"/>
                  </a:lnTo>
                  <a:lnTo>
                    <a:pt x="1121751" y="182"/>
                  </a:lnTo>
                  <a:lnTo>
                    <a:pt x="1126507" y="61"/>
                  </a:lnTo>
                  <a:lnTo>
                    <a:pt x="1132666" y="0"/>
                  </a:lnTo>
                  <a:lnTo>
                    <a:pt x="1140228" y="0"/>
                  </a:lnTo>
                  <a:close/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8249416" y="1261861"/>
            <a:ext cx="1315720" cy="519430"/>
            <a:chOff x="8249416" y="1261861"/>
            <a:chExt cx="1315720" cy="519430"/>
          </a:xfrm>
        </p:grpSpPr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272953" y="1285003"/>
              <a:ext cx="1291845" cy="49622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55767" y="1268211"/>
              <a:ext cx="1279258" cy="48404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8255766" y="1268211"/>
              <a:ext cx="1279525" cy="484505"/>
            </a:xfrm>
            <a:custGeom>
              <a:avLst/>
              <a:gdLst/>
              <a:ahLst/>
              <a:cxnLst/>
              <a:rect l="l" t="t" r="r" b="b"/>
              <a:pathLst>
                <a:path w="1279525" h="484505">
                  <a:moveTo>
                    <a:pt x="838844" y="6951"/>
                  </a:moveTo>
                  <a:lnTo>
                    <a:pt x="847137" y="6951"/>
                  </a:lnTo>
                  <a:lnTo>
                    <a:pt x="854089" y="7256"/>
                  </a:lnTo>
                  <a:lnTo>
                    <a:pt x="859699" y="7866"/>
                  </a:lnTo>
                  <a:lnTo>
                    <a:pt x="865309" y="8476"/>
                  </a:lnTo>
                  <a:lnTo>
                    <a:pt x="869638" y="9512"/>
                  </a:lnTo>
                  <a:lnTo>
                    <a:pt x="872687" y="10976"/>
                  </a:lnTo>
                  <a:lnTo>
                    <a:pt x="875736" y="12439"/>
                  </a:lnTo>
                  <a:lnTo>
                    <a:pt x="877870" y="14147"/>
                  </a:lnTo>
                  <a:lnTo>
                    <a:pt x="879090" y="16098"/>
                  </a:lnTo>
                  <a:lnTo>
                    <a:pt x="880310" y="18049"/>
                  </a:lnTo>
                  <a:lnTo>
                    <a:pt x="880919" y="20244"/>
                  </a:lnTo>
                  <a:lnTo>
                    <a:pt x="880919" y="22683"/>
                  </a:lnTo>
                  <a:lnTo>
                    <a:pt x="880919" y="448189"/>
                  </a:lnTo>
                  <a:lnTo>
                    <a:pt x="880919" y="453799"/>
                  </a:lnTo>
                  <a:lnTo>
                    <a:pt x="879944" y="458799"/>
                  </a:lnTo>
                  <a:lnTo>
                    <a:pt x="877992" y="463190"/>
                  </a:lnTo>
                  <a:lnTo>
                    <a:pt x="876041" y="467580"/>
                  </a:lnTo>
                  <a:lnTo>
                    <a:pt x="858418" y="480569"/>
                  </a:lnTo>
                  <a:lnTo>
                    <a:pt x="853906" y="481910"/>
                  </a:lnTo>
                  <a:lnTo>
                    <a:pt x="849333" y="482581"/>
                  </a:lnTo>
                  <a:lnTo>
                    <a:pt x="844698" y="482581"/>
                  </a:lnTo>
                  <a:lnTo>
                    <a:pt x="803721" y="482581"/>
                  </a:lnTo>
                  <a:lnTo>
                    <a:pt x="795184" y="482581"/>
                  </a:lnTo>
                  <a:lnTo>
                    <a:pt x="787806" y="481727"/>
                  </a:lnTo>
                  <a:lnTo>
                    <a:pt x="781586" y="480020"/>
                  </a:lnTo>
                  <a:lnTo>
                    <a:pt x="775366" y="478312"/>
                  </a:lnTo>
                  <a:lnTo>
                    <a:pt x="745433" y="446211"/>
                  </a:lnTo>
                  <a:lnTo>
                    <a:pt x="732742" y="422578"/>
                  </a:lnTo>
                  <a:lnTo>
                    <a:pt x="614933" y="201228"/>
                  </a:lnTo>
                  <a:lnTo>
                    <a:pt x="594078" y="158604"/>
                  </a:lnTo>
                  <a:lnTo>
                    <a:pt x="575053" y="114151"/>
                  </a:lnTo>
                  <a:lnTo>
                    <a:pt x="574321" y="114151"/>
                  </a:lnTo>
                  <a:lnTo>
                    <a:pt x="576105" y="153562"/>
                  </a:lnTo>
                  <a:lnTo>
                    <a:pt x="577065" y="193224"/>
                  </a:lnTo>
                  <a:lnTo>
                    <a:pt x="577248" y="220619"/>
                  </a:lnTo>
                  <a:lnTo>
                    <a:pt x="577248" y="468312"/>
                  </a:lnTo>
                  <a:lnTo>
                    <a:pt x="577248" y="470751"/>
                  </a:lnTo>
                  <a:lnTo>
                    <a:pt x="576577" y="472946"/>
                  </a:lnTo>
                  <a:lnTo>
                    <a:pt x="575236" y="474898"/>
                  </a:lnTo>
                  <a:lnTo>
                    <a:pt x="573894" y="476849"/>
                  </a:lnTo>
                  <a:lnTo>
                    <a:pt x="554930" y="482947"/>
                  </a:lnTo>
                  <a:lnTo>
                    <a:pt x="549320" y="483679"/>
                  </a:lnTo>
                  <a:lnTo>
                    <a:pt x="542125" y="484044"/>
                  </a:lnTo>
                  <a:lnTo>
                    <a:pt x="533344" y="484044"/>
                  </a:lnTo>
                  <a:lnTo>
                    <a:pt x="524807" y="484044"/>
                  </a:lnTo>
                  <a:lnTo>
                    <a:pt x="517733" y="483679"/>
                  </a:lnTo>
                  <a:lnTo>
                    <a:pt x="512123" y="482947"/>
                  </a:lnTo>
                  <a:lnTo>
                    <a:pt x="506513" y="482215"/>
                  </a:lnTo>
                  <a:lnTo>
                    <a:pt x="502123" y="481178"/>
                  </a:lnTo>
                  <a:lnTo>
                    <a:pt x="498952" y="479837"/>
                  </a:lnTo>
                  <a:lnTo>
                    <a:pt x="495781" y="478495"/>
                  </a:lnTo>
                  <a:lnTo>
                    <a:pt x="493586" y="476849"/>
                  </a:lnTo>
                  <a:lnTo>
                    <a:pt x="492366" y="474898"/>
                  </a:lnTo>
                  <a:lnTo>
                    <a:pt x="491147" y="472946"/>
                  </a:lnTo>
                  <a:lnTo>
                    <a:pt x="490537" y="470751"/>
                  </a:lnTo>
                  <a:lnTo>
                    <a:pt x="490537" y="468312"/>
                  </a:lnTo>
                  <a:lnTo>
                    <a:pt x="490537" y="42806"/>
                  </a:lnTo>
                  <a:lnTo>
                    <a:pt x="511803" y="10564"/>
                  </a:lnTo>
                  <a:lnTo>
                    <a:pt x="525295" y="8415"/>
                  </a:lnTo>
                  <a:lnTo>
                    <a:pt x="576882" y="8415"/>
                  </a:lnTo>
                  <a:lnTo>
                    <a:pt x="586151" y="8415"/>
                  </a:lnTo>
                  <a:lnTo>
                    <a:pt x="617311" y="18659"/>
                  </a:lnTo>
                  <a:lnTo>
                    <a:pt x="622311" y="22318"/>
                  </a:lnTo>
                  <a:lnTo>
                    <a:pt x="644934" y="57807"/>
                  </a:lnTo>
                  <a:lnTo>
                    <a:pt x="737133" y="230863"/>
                  </a:lnTo>
                  <a:lnTo>
                    <a:pt x="741146" y="238695"/>
                  </a:lnTo>
                  <a:lnTo>
                    <a:pt x="745136" y="246458"/>
                  </a:lnTo>
                  <a:lnTo>
                    <a:pt x="749103" y="254153"/>
                  </a:lnTo>
                  <a:lnTo>
                    <a:pt x="753048" y="261779"/>
                  </a:lnTo>
                  <a:lnTo>
                    <a:pt x="756947" y="269371"/>
                  </a:lnTo>
                  <a:lnTo>
                    <a:pt x="775457" y="307192"/>
                  </a:lnTo>
                  <a:lnTo>
                    <a:pt x="792722" y="343917"/>
                  </a:lnTo>
                  <a:lnTo>
                    <a:pt x="796038" y="351234"/>
                  </a:lnTo>
                  <a:lnTo>
                    <a:pt x="796404" y="351234"/>
                  </a:lnTo>
                  <a:lnTo>
                    <a:pt x="795066" y="311583"/>
                  </a:lnTo>
                  <a:lnTo>
                    <a:pt x="794345" y="270651"/>
                  </a:lnTo>
                  <a:lnTo>
                    <a:pt x="794208" y="244766"/>
                  </a:lnTo>
                  <a:lnTo>
                    <a:pt x="794208" y="22683"/>
                  </a:lnTo>
                  <a:lnTo>
                    <a:pt x="794208" y="20244"/>
                  </a:lnTo>
                  <a:lnTo>
                    <a:pt x="794940" y="18049"/>
                  </a:lnTo>
                  <a:lnTo>
                    <a:pt x="796404" y="16098"/>
                  </a:lnTo>
                  <a:lnTo>
                    <a:pt x="797867" y="14147"/>
                  </a:lnTo>
                  <a:lnTo>
                    <a:pt x="800306" y="12439"/>
                  </a:lnTo>
                  <a:lnTo>
                    <a:pt x="803721" y="10976"/>
                  </a:lnTo>
                  <a:lnTo>
                    <a:pt x="807136" y="9512"/>
                  </a:lnTo>
                  <a:lnTo>
                    <a:pt x="811648" y="8476"/>
                  </a:lnTo>
                  <a:lnTo>
                    <a:pt x="817258" y="7866"/>
                  </a:lnTo>
                  <a:lnTo>
                    <a:pt x="822868" y="7256"/>
                  </a:lnTo>
                  <a:lnTo>
                    <a:pt x="830063" y="6951"/>
                  </a:lnTo>
                  <a:lnTo>
                    <a:pt x="838844" y="6951"/>
                  </a:lnTo>
                  <a:close/>
                </a:path>
                <a:path w="1279525" h="484505">
                  <a:moveTo>
                    <a:pt x="348307" y="6951"/>
                  </a:moveTo>
                  <a:lnTo>
                    <a:pt x="356600" y="6951"/>
                  </a:lnTo>
                  <a:lnTo>
                    <a:pt x="363551" y="7256"/>
                  </a:lnTo>
                  <a:lnTo>
                    <a:pt x="369161" y="7866"/>
                  </a:lnTo>
                  <a:lnTo>
                    <a:pt x="374771" y="8476"/>
                  </a:lnTo>
                  <a:lnTo>
                    <a:pt x="379101" y="9512"/>
                  </a:lnTo>
                  <a:lnTo>
                    <a:pt x="382150" y="10976"/>
                  </a:lnTo>
                  <a:lnTo>
                    <a:pt x="385199" y="12439"/>
                  </a:lnTo>
                  <a:lnTo>
                    <a:pt x="387333" y="14147"/>
                  </a:lnTo>
                  <a:lnTo>
                    <a:pt x="388553" y="16098"/>
                  </a:lnTo>
                  <a:lnTo>
                    <a:pt x="389772" y="18049"/>
                  </a:lnTo>
                  <a:lnTo>
                    <a:pt x="390382" y="20244"/>
                  </a:lnTo>
                  <a:lnTo>
                    <a:pt x="390382" y="22683"/>
                  </a:lnTo>
                  <a:lnTo>
                    <a:pt x="390382" y="448189"/>
                  </a:lnTo>
                  <a:lnTo>
                    <a:pt x="390382" y="453799"/>
                  </a:lnTo>
                  <a:lnTo>
                    <a:pt x="389406" y="458799"/>
                  </a:lnTo>
                  <a:lnTo>
                    <a:pt x="387455" y="463190"/>
                  </a:lnTo>
                  <a:lnTo>
                    <a:pt x="385504" y="467580"/>
                  </a:lnTo>
                  <a:lnTo>
                    <a:pt x="358795" y="482581"/>
                  </a:lnTo>
                  <a:lnTo>
                    <a:pt x="354161" y="482581"/>
                  </a:lnTo>
                  <a:lnTo>
                    <a:pt x="313184" y="482581"/>
                  </a:lnTo>
                  <a:lnTo>
                    <a:pt x="304647" y="482581"/>
                  </a:lnTo>
                  <a:lnTo>
                    <a:pt x="297268" y="481727"/>
                  </a:lnTo>
                  <a:lnTo>
                    <a:pt x="291048" y="480020"/>
                  </a:lnTo>
                  <a:lnTo>
                    <a:pt x="284829" y="478312"/>
                  </a:lnTo>
                  <a:lnTo>
                    <a:pt x="279097" y="475203"/>
                  </a:lnTo>
                  <a:lnTo>
                    <a:pt x="273853" y="470690"/>
                  </a:lnTo>
                  <a:lnTo>
                    <a:pt x="268608" y="466178"/>
                  </a:lnTo>
                  <a:lnTo>
                    <a:pt x="246664" y="431302"/>
                  </a:lnTo>
                  <a:lnTo>
                    <a:pt x="242205" y="422578"/>
                  </a:lnTo>
                  <a:lnTo>
                    <a:pt x="124395" y="201228"/>
                  </a:lnTo>
                  <a:lnTo>
                    <a:pt x="103540" y="158604"/>
                  </a:lnTo>
                  <a:lnTo>
                    <a:pt x="84515" y="114151"/>
                  </a:lnTo>
                  <a:lnTo>
                    <a:pt x="83784" y="114151"/>
                  </a:lnTo>
                  <a:lnTo>
                    <a:pt x="85567" y="153562"/>
                  </a:lnTo>
                  <a:lnTo>
                    <a:pt x="86528" y="193224"/>
                  </a:lnTo>
                  <a:lnTo>
                    <a:pt x="86711" y="220619"/>
                  </a:lnTo>
                  <a:lnTo>
                    <a:pt x="86711" y="468312"/>
                  </a:lnTo>
                  <a:lnTo>
                    <a:pt x="86711" y="470751"/>
                  </a:lnTo>
                  <a:lnTo>
                    <a:pt x="86040" y="472946"/>
                  </a:lnTo>
                  <a:lnTo>
                    <a:pt x="84698" y="474898"/>
                  </a:lnTo>
                  <a:lnTo>
                    <a:pt x="83357" y="476849"/>
                  </a:lnTo>
                  <a:lnTo>
                    <a:pt x="64392" y="482947"/>
                  </a:lnTo>
                  <a:lnTo>
                    <a:pt x="58782" y="483679"/>
                  </a:lnTo>
                  <a:lnTo>
                    <a:pt x="51587" y="484044"/>
                  </a:lnTo>
                  <a:lnTo>
                    <a:pt x="42806" y="484044"/>
                  </a:lnTo>
                  <a:lnTo>
                    <a:pt x="34269" y="484044"/>
                  </a:lnTo>
                  <a:lnTo>
                    <a:pt x="27196" y="483679"/>
                  </a:lnTo>
                  <a:lnTo>
                    <a:pt x="21586" y="482947"/>
                  </a:lnTo>
                  <a:lnTo>
                    <a:pt x="15976" y="482215"/>
                  </a:lnTo>
                  <a:lnTo>
                    <a:pt x="11585" y="481178"/>
                  </a:lnTo>
                  <a:lnTo>
                    <a:pt x="8415" y="479837"/>
                  </a:lnTo>
                  <a:lnTo>
                    <a:pt x="5244" y="478495"/>
                  </a:lnTo>
                  <a:lnTo>
                    <a:pt x="3048" y="476849"/>
                  </a:lnTo>
                  <a:lnTo>
                    <a:pt x="1829" y="474898"/>
                  </a:lnTo>
                  <a:lnTo>
                    <a:pt x="609" y="472946"/>
                  </a:lnTo>
                  <a:lnTo>
                    <a:pt x="0" y="470751"/>
                  </a:lnTo>
                  <a:lnTo>
                    <a:pt x="0" y="468312"/>
                  </a:lnTo>
                  <a:lnTo>
                    <a:pt x="0" y="42806"/>
                  </a:lnTo>
                  <a:lnTo>
                    <a:pt x="21266" y="10564"/>
                  </a:lnTo>
                  <a:lnTo>
                    <a:pt x="34757" y="8415"/>
                  </a:lnTo>
                  <a:lnTo>
                    <a:pt x="86345" y="8415"/>
                  </a:lnTo>
                  <a:lnTo>
                    <a:pt x="95613" y="8415"/>
                  </a:lnTo>
                  <a:lnTo>
                    <a:pt x="126773" y="18659"/>
                  </a:lnTo>
                  <a:lnTo>
                    <a:pt x="131773" y="22318"/>
                  </a:lnTo>
                  <a:lnTo>
                    <a:pt x="154396" y="57807"/>
                  </a:lnTo>
                  <a:lnTo>
                    <a:pt x="246595" y="230863"/>
                  </a:lnTo>
                  <a:lnTo>
                    <a:pt x="250608" y="238695"/>
                  </a:lnTo>
                  <a:lnTo>
                    <a:pt x="254599" y="246458"/>
                  </a:lnTo>
                  <a:lnTo>
                    <a:pt x="258566" y="254153"/>
                  </a:lnTo>
                  <a:lnTo>
                    <a:pt x="262511" y="261779"/>
                  </a:lnTo>
                  <a:lnTo>
                    <a:pt x="266409" y="269371"/>
                  </a:lnTo>
                  <a:lnTo>
                    <a:pt x="284920" y="307192"/>
                  </a:lnTo>
                  <a:lnTo>
                    <a:pt x="302185" y="343917"/>
                  </a:lnTo>
                  <a:lnTo>
                    <a:pt x="305500" y="351234"/>
                  </a:lnTo>
                  <a:lnTo>
                    <a:pt x="305866" y="351234"/>
                  </a:lnTo>
                  <a:lnTo>
                    <a:pt x="304528" y="311583"/>
                  </a:lnTo>
                  <a:lnTo>
                    <a:pt x="303808" y="270651"/>
                  </a:lnTo>
                  <a:lnTo>
                    <a:pt x="303671" y="244766"/>
                  </a:lnTo>
                  <a:lnTo>
                    <a:pt x="303671" y="22683"/>
                  </a:lnTo>
                  <a:lnTo>
                    <a:pt x="303671" y="20244"/>
                  </a:lnTo>
                  <a:lnTo>
                    <a:pt x="313184" y="10976"/>
                  </a:lnTo>
                  <a:lnTo>
                    <a:pt x="316598" y="9512"/>
                  </a:lnTo>
                  <a:lnTo>
                    <a:pt x="321111" y="8476"/>
                  </a:lnTo>
                  <a:lnTo>
                    <a:pt x="326721" y="7866"/>
                  </a:lnTo>
                  <a:lnTo>
                    <a:pt x="332331" y="7256"/>
                  </a:lnTo>
                  <a:lnTo>
                    <a:pt x="339526" y="6951"/>
                  </a:lnTo>
                  <a:lnTo>
                    <a:pt x="348307" y="6951"/>
                  </a:lnTo>
                  <a:close/>
                </a:path>
                <a:path w="1279525" h="484505">
                  <a:moveTo>
                    <a:pt x="1113519" y="0"/>
                  </a:moveTo>
                  <a:lnTo>
                    <a:pt x="1163700" y="5247"/>
                  </a:lnTo>
                  <a:lnTo>
                    <a:pt x="1203386" y="20488"/>
                  </a:lnTo>
                  <a:lnTo>
                    <a:pt x="1239973" y="53508"/>
                  </a:lnTo>
                  <a:lnTo>
                    <a:pt x="1257992" y="98556"/>
                  </a:lnTo>
                  <a:lnTo>
                    <a:pt x="1260233" y="124029"/>
                  </a:lnTo>
                  <a:lnTo>
                    <a:pt x="1259958" y="135508"/>
                  </a:lnTo>
                  <a:lnTo>
                    <a:pt x="1253052" y="180773"/>
                  </a:lnTo>
                  <a:lnTo>
                    <a:pt x="1237549" y="217509"/>
                  </a:lnTo>
                  <a:lnTo>
                    <a:pt x="1210314" y="259286"/>
                  </a:lnTo>
                  <a:lnTo>
                    <a:pt x="1184749" y="290854"/>
                  </a:lnTo>
                  <a:lnTo>
                    <a:pt x="1151272" y="327167"/>
                  </a:lnTo>
                  <a:lnTo>
                    <a:pt x="1131447" y="347209"/>
                  </a:lnTo>
                  <a:lnTo>
                    <a:pt x="1076200" y="403919"/>
                  </a:lnTo>
                  <a:lnTo>
                    <a:pt x="1262794" y="403919"/>
                  </a:lnTo>
                  <a:lnTo>
                    <a:pt x="1265233" y="403919"/>
                  </a:lnTo>
                  <a:lnTo>
                    <a:pt x="1267489" y="404651"/>
                  </a:lnTo>
                  <a:lnTo>
                    <a:pt x="1269562" y="406114"/>
                  </a:lnTo>
                  <a:lnTo>
                    <a:pt x="1271636" y="407578"/>
                  </a:lnTo>
                  <a:lnTo>
                    <a:pt x="1273404" y="409834"/>
                  </a:lnTo>
                  <a:lnTo>
                    <a:pt x="1274867" y="412883"/>
                  </a:lnTo>
                  <a:lnTo>
                    <a:pt x="1276331" y="415932"/>
                  </a:lnTo>
                  <a:lnTo>
                    <a:pt x="1277428" y="419956"/>
                  </a:lnTo>
                  <a:lnTo>
                    <a:pt x="1278160" y="424957"/>
                  </a:lnTo>
                  <a:lnTo>
                    <a:pt x="1278892" y="429957"/>
                  </a:lnTo>
                  <a:lnTo>
                    <a:pt x="1279258" y="435872"/>
                  </a:lnTo>
                  <a:lnTo>
                    <a:pt x="1279258" y="442701"/>
                  </a:lnTo>
                  <a:lnTo>
                    <a:pt x="1279258" y="449775"/>
                  </a:lnTo>
                  <a:lnTo>
                    <a:pt x="1278953" y="455812"/>
                  </a:lnTo>
                  <a:lnTo>
                    <a:pt x="1278343" y="460812"/>
                  </a:lnTo>
                  <a:lnTo>
                    <a:pt x="1277733" y="465812"/>
                  </a:lnTo>
                  <a:lnTo>
                    <a:pt x="1276819" y="469897"/>
                  </a:lnTo>
                  <a:lnTo>
                    <a:pt x="1275599" y="473068"/>
                  </a:lnTo>
                  <a:lnTo>
                    <a:pt x="1274380" y="476239"/>
                  </a:lnTo>
                  <a:lnTo>
                    <a:pt x="1272794" y="478495"/>
                  </a:lnTo>
                  <a:lnTo>
                    <a:pt x="1270843" y="479837"/>
                  </a:lnTo>
                  <a:lnTo>
                    <a:pt x="1268892" y="481178"/>
                  </a:lnTo>
                  <a:lnTo>
                    <a:pt x="1266696" y="481849"/>
                  </a:lnTo>
                  <a:lnTo>
                    <a:pt x="1264257" y="481849"/>
                  </a:lnTo>
                  <a:lnTo>
                    <a:pt x="992051" y="481849"/>
                  </a:lnTo>
                  <a:lnTo>
                    <a:pt x="986684" y="481849"/>
                  </a:lnTo>
                  <a:lnTo>
                    <a:pt x="982050" y="481361"/>
                  </a:lnTo>
                  <a:lnTo>
                    <a:pt x="978148" y="480386"/>
                  </a:lnTo>
                  <a:lnTo>
                    <a:pt x="974245" y="479410"/>
                  </a:lnTo>
                  <a:lnTo>
                    <a:pt x="971074" y="477520"/>
                  </a:lnTo>
                  <a:lnTo>
                    <a:pt x="968635" y="474715"/>
                  </a:lnTo>
                  <a:lnTo>
                    <a:pt x="966196" y="471910"/>
                  </a:lnTo>
                  <a:lnTo>
                    <a:pt x="964427" y="467824"/>
                  </a:lnTo>
                  <a:lnTo>
                    <a:pt x="963330" y="462458"/>
                  </a:lnTo>
                  <a:lnTo>
                    <a:pt x="962232" y="457092"/>
                  </a:lnTo>
                  <a:lnTo>
                    <a:pt x="961683" y="450141"/>
                  </a:lnTo>
                  <a:lnTo>
                    <a:pt x="961683" y="441604"/>
                  </a:lnTo>
                  <a:lnTo>
                    <a:pt x="961683" y="433554"/>
                  </a:lnTo>
                  <a:lnTo>
                    <a:pt x="962049" y="426664"/>
                  </a:lnTo>
                  <a:lnTo>
                    <a:pt x="962781" y="420932"/>
                  </a:lnTo>
                  <a:lnTo>
                    <a:pt x="963513" y="415200"/>
                  </a:lnTo>
                  <a:lnTo>
                    <a:pt x="964854" y="410078"/>
                  </a:lnTo>
                  <a:lnTo>
                    <a:pt x="966806" y="405565"/>
                  </a:lnTo>
                  <a:lnTo>
                    <a:pt x="968757" y="401053"/>
                  </a:lnTo>
                  <a:lnTo>
                    <a:pt x="971257" y="396663"/>
                  </a:lnTo>
                  <a:lnTo>
                    <a:pt x="974306" y="392394"/>
                  </a:lnTo>
                  <a:lnTo>
                    <a:pt x="977355" y="388126"/>
                  </a:lnTo>
                  <a:lnTo>
                    <a:pt x="981318" y="383430"/>
                  </a:lnTo>
                  <a:lnTo>
                    <a:pt x="986197" y="378308"/>
                  </a:lnTo>
                  <a:lnTo>
                    <a:pt x="1068151" y="290500"/>
                  </a:lnTo>
                  <a:lnTo>
                    <a:pt x="1099570" y="254656"/>
                  </a:lnTo>
                  <a:lnTo>
                    <a:pt x="1126462" y="214353"/>
                  </a:lnTo>
                  <a:lnTo>
                    <a:pt x="1142606" y="173422"/>
                  </a:lnTo>
                  <a:lnTo>
                    <a:pt x="1145716" y="145615"/>
                  </a:lnTo>
                  <a:lnTo>
                    <a:pt x="1145716" y="137566"/>
                  </a:lnTo>
                  <a:lnTo>
                    <a:pt x="1130532" y="103906"/>
                  </a:lnTo>
                  <a:lnTo>
                    <a:pt x="1125532" y="98540"/>
                  </a:lnTo>
                  <a:lnTo>
                    <a:pt x="1084981" y="86711"/>
                  </a:lnTo>
                  <a:lnTo>
                    <a:pt x="1074496" y="87054"/>
                  </a:lnTo>
                  <a:lnTo>
                    <a:pt x="1031107" y="98007"/>
                  </a:lnTo>
                  <a:lnTo>
                    <a:pt x="996441" y="116895"/>
                  </a:lnTo>
                  <a:lnTo>
                    <a:pt x="990831" y="120675"/>
                  </a:lnTo>
                  <a:lnTo>
                    <a:pt x="986441" y="122566"/>
                  </a:lnTo>
                  <a:lnTo>
                    <a:pt x="983270" y="122566"/>
                  </a:lnTo>
                  <a:lnTo>
                    <a:pt x="981074" y="122566"/>
                  </a:lnTo>
                  <a:lnTo>
                    <a:pt x="979184" y="121834"/>
                  </a:lnTo>
                  <a:lnTo>
                    <a:pt x="977599" y="120371"/>
                  </a:lnTo>
                  <a:lnTo>
                    <a:pt x="976013" y="118907"/>
                  </a:lnTo>
                  <a:lnTo>
                    <a:pt x="974733" y="116468"/>
                  </a:lnTo>
                  <a:lnTo>
                    <a:pt x="973757" y="113053"/>
                  </a:lnTo>
                  <a:lnTo>
                    <a:pt x="972781" y="109638"/>
                  </a:lnTo>
                  <a:lnTo>
                    <a:pt x="971989" y="105065"/>
                  </a:lnTo>
                  <a:lnTo>
                    <a:pt x="971379" y="99333"/>
                  </a:lnTo>
                  <a:lnTo>
                    <a:pt x="970769" y="93601"/>
                  </a:lnTo>
                  <a:lnTo>
                    <a:pt x="970464" y="86589"/>
                  </a:lnTo>
                  <a:lnTo>
                    <a:pt x="970464" y="78296"/>
                  </a:lnTo>
                  <a:lnTo>
                    <a:pt x="970464" y="72686"/>
                  </a:lnTo>
                  <a:lnTo>
                    <a:pt x="970647" y="67990"/>
                  </a:lnTo>
                  <a:lnTo>
                    <a:pt x="971013" y="64210"/>
                  </a:lnTo>
                  <a:lnTo>
                    <a:pt x="971379" y="60429"/>
                  </a:lnTo>
                  <a:lnTo>
                    <a:pt x="981989" y="39513"/>
                  </a:lnTo>
                  <a:lnTo>
                    <a:pt x="985038" y="36586"/>
                  </a:lnTo>
                  <a:lnTo>
                    <a:pt x="1020394" y="18407"/>
                  </a:lnTo>
                  <a:lnTo>
                    <a:pt x="1057952" y="6711"/>
                  </a:lnTo>
                  <a:lnTo>
                    <a:pt x="1101926" y="274"/>
                  </a:lnTo>
                  <a:lnTo>
                    <a:pt x="1113519" y="0"/>
                  </a:lnTo>
                  <a:close/>
                </a:path>
              </a:pathLst>
            </a:custGeom>
            <a:ln w="12700">
              <a:solidFill>
                <a:srgbClr val="367EF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8567928" y="2188464"/>
            <a:ext cx="631190" cy="988060"/>
            <a:chOff x="8567928" y="2188464"/>
            <a:chExt cx="631190" cy="988060"/>
          </a:xfrm>
        </p:grpSpPr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34984" y="2188464"/>
              <a:ext cx="496824" cy="50901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74024" y="2221992"/>
              <a:ext cx="618744" cy="4998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686769" y="221868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2" y="382761"/>
                  </a:lnTo>
                  <a:lnTo>
                    <a:pt x="319984" y="358960"/>
                  </a:lnTo>
                  <a:lnTo>
                    <a:pt x="350470" y="327735"/>
                  </a:lnTo>
                  <a:lnTo>
                    <a:pt x="373708" y="290298"/>
                  </a:lnTo>
                  <a:lnTo>
                    <a:pt x="388518" y="247859"/>
                  </a:lnTo>
                  <a:lnTo>
                    <a:pt x="393717" y="201627"/>
                  </a:lnTo>
                  <a:lnTo>
                    <a:pt x="388518" y="155396"/>
                  </a:lnTo>
                  <a:lnTo>
                    <a:pt x="373708" y="112956"/>
                  </a:lnTo>
                  <a:lnTo>
                    <a:pt x="350470" y="75519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86769" y="221868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634984" y="2642616"/>
              <a:ext cx="496824" cy="50596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567928" y="2673096"/>
              <a:ext cx="630935" cy="502920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8674069" y="2657828"/>
            <a:ext cx="419734" cy="429259"/>
            <a:chOff x="8674069" y="2657828"/>
            <a:chExt cx="419734" cy="429259"/>
          </a:xfrm>
        </p:grpSpPr>
        <p:sp>
          <p:nvSpPr>
            <p:cNvPr id="58" name="object 58"/>
            <p:cNvSpPr/>
            <p:nvPr/>
          </p:nvSpPr>
          <p:spPr>
            <a:xfrm>
              <a:off x="8686769" y="267052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2" y="382761"/>
                  </a:lnTo>
                  <a:lnTo>
                    <a:pt x="319984" y="358960"/>
                  </a:lnTo>
                  <a:lnTo>
                    <a:pt x="350470" y="327735"/>
                  </a:lnTo>
                  <a:lnTo>
                    <a:pt x="373708" y="290298"/>
                  </a:lnTo>
                  <a:lnTo>
                    <a:pt x="388518" y="247859"/>
                  </a:lnTo>
                  <a:lnTo>
                    <a:pt x="393717" y="201627"/>
                  </a:lnTo>
                  <a:lnTo>
                    <a:pt x="388518" y="155396"/>
                  </a:lnTo>
                  <a:lnTo>
                    <a:pt x="373708" y="112956"/>
                  </a:lnTo>
                  <a:lnTo>
                    <a:pt x="350470" y="75519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686769" y="267052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8577071" y="3578352"/>
            <a:ext cx="612775" cy="988060"/>
            <a:chOff x="8577071" y="3578352"/>
            <a:chExt cx="612775" cy="988060"/>
          </a:xfrm>
        </p:grpSpPr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34983" y="3578352"/>
              <a:ext cx="496824" cy="5090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80119" y="3611880"/>
              <a:ext cx="606551" cy="4998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8686769" y="360898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2" y="382761"/>
                  </a:lnTo>
                  <a:lnTo>
                    <a:pt x="319984" y="358960"/>
                  </a:lnTo>
                  <a:lnTo>
                    <a:pt x="350470" y="327735"/>
                  </a:lnTo>
                  <a:lnTo>
                    <a:pt x="373708" y="290298"/>
                  </a:lnTo>
                  <a:lnTo>
                    <a:pt x="388518" y="247859"/>
                  </a:lnTo>
                  <a:lnTo>
                    <a:pt x="393717" y="201627"/>
                  </a:lnTo>
                  <a:lnTo>
                    <a:pt x="388518" y="155396"/>
                  </a:lnTo>
                  <a:lnTo>
                    <a:pt x="373708" y="112956"/>
                  </a:lnTo>
                  <a:lnTo>
                    <a:pt x="350470" y="75519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686769" y="3608988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634983" y="4032504"/>
              <a:ext cx="496824" cy="50596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77071" y="4062984"/>
              <a:ext cx="612648" cy="502919"/>
            </a:xfrm>
            <a:prstGeom prst="rect">
              <a:avLst/>
            </a:prstGeom>
          </p:spPr>
        </p:pic>
      </p:grpSp>
      <p:grpSp>
        <p:nvGrpSpPr>
          <p:cNvPr id="67" name="object 67"/>
          <p:cNvGrpSpPr/>
          <p:nvPr/>
        </p:nvGrpSpPr>
        <p:grpSpPr>
          <a:xfrm>
            <a:off x="8674069" y="4048131"/>
            <a:ext cx="419734" cy="429259"/>
            <a:chOff x="8674069" y="4048131"/>
            <a:chExt cx="419734" cy="429259"/>
          </a:xfrm>
        </p:grpSpPr>
        <p:sp>
          <p:nvSpPr>
            <p:cNvPr id="68" name="object 68"/>
            <p:cNvSpPr/>
            <p:nvPr/>
          </p:nvSpPr>
          <p:spPr>
            <a:xfrm>
              <a:off x="8686769" y="4060831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2" y="382761"/>
                  </a:lnTo>
                  <a:lnTo>
                    <a:pt x="319984" y="358960"/>
                  </a:lnTo>
                  <a:lnTo>
                    <a:pt x="350470" y="327735"/>
                  </a:lnTo>
                  <a:lnTo>
                    <a:pt x="373708" y="290298"/>
                  </a:lnTo>
                  <a:lnTo>
                    <a:pt x="388518" y="247859"/>
                  </a:lnTo>
                  <a:lnTo>
                    <a:pt x="393717" y="201627"/>
                  </a:lnTo>
                  <a:lnTo>
                    <a:pt x="388518" y="155396"/>
                  </a:lnTo>
                  <a:lnTo>
                    <a:pt x="373708" y="112956"/>
                  </a:lnTo>
                  <a:lnTo>
                    <a:pt x="350470" y="75519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686769" y="4060831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8574023" y="4989576"/>
            <a:ext cx="619125" cy="988060"/>
            <a:chOff x="8574023" y="4989576"/>
            <a:chExt cx="619125" cy="988060"/>
          </a:xfrm>
        </p:grpSpPr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34983" y="4989576"/>
              <a:ext cx="496824" cy="5090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1455" y="5023104"/>
              <a:ext cx="566927" cy="49987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8686769" y="501995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19"/>
                  </a:lnTo>
                  <a:lnTo>
                    <a:pt x="20008" y="112956"/>
                  </a:lnTo>
                  <a:lnTo>
                    <a:pt x="5199" y="155396"/>
                  </a:lnTo>
                  <a:lnTo>
                    <a:pt x="0" y="201627"/>
                  </a:lnTo>
                  <a:lnTo>
                    <a:pt x="5199" y="247859"/>
                  </a:lnTo>
                  <a:lnTo>
                    <a:pt x="20008" y="290298"/>
                  </a:lnTo>
                  <a:lnTo>
                    <a:pt x="43247" y="327735"/>
                  </a:lnTo>
                  <a:lnTo>
                    <a:pt x="73733" y="358960"/>
                  </a:lnTo>
                  <a:lnTo>
                    <a:pt x="110285" y="382761"/>
                  </a:lnTo>
                  <a:lnTo>
                    <a:pt x="151720" y="397930"/>
                  </a:lnTo>
                  <a:lnTo>
                    <a:pt x="196858" y="403255"/>
                  </a:lnTo>
                  <a:lnTo>
                    <a:pt x="241996" y="397930"/>
                  </a:lnTo>
                  <a:lnTo>
                    <a:pt x="283432" y="382761"/>
                  </a:lnTo>
                  <a:lnTo>
                    <a:pt x="319984" y="358960"/>
                  </a:lnTo>
                  <a:lnTo>
                    <a:pt x="350470" y="327735"/>
                  </a:lnTo>
                  <a:lnTo>
                    <a:pt x="373708" y="290298"/>
                  </a:lnTo>
                  <a:lnTo>
                    <a:pt x="388518" y="247859"/>
                  </a:lnTo>
                  <a:lnTo>
                    <a:pt x="393717" y="201627"/>
                  </a:lnTo>
                  <a:lnTo>
                    <a:pt x="388518" y="155396"/>
                  </a:lnTo>
                  <a:lnTo>
                    <a:pt x="373708" y="112956"/>
                  </a:lnTo>
                  <a:lnTo>
                    <a:pt x="350470" y="75519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686769" y="5019955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634983" y="5443727"/>
              <a:ext cx="496824" cy="50596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574023" y="5474207"/>
              <a:ext cx="618744" cy="502920"/>
            </a:xfrm>
            <a:prstGeom prst="rect">
              <a:avLst/>
            </a:prstGeom>
          </p:spPr>
        </p:pic>
      </p:grpSp>
      <p:grpSp>
        <p:nvGrpSpPr>
          <p:cNvPr id="77" name="object 77"/>
          <p:cNvGrpSpPr/>
          <p:nvPr/>
        </p:nvGrpSpPr>
        <p:grpSpPr>
          <a:xfrm>
            <a:off x="8674069" y="5459096"/>
            <a:ext cx="419734" cy="429259"/>
            <a:chOff x="8674069" y="5459096"/>
            <a:chExt cx="419734" cy="429259"/>
          </a:xfrm>
        </p:grpSpPr>
        <p:sp>
          <p:nvSpPr>
            <p:cNvPr id="78" name="object 78"/>
            <p:cNvSpPr/>
            <p:nvPr/>
          </p:nvSpPr>
          <p:spPr>
            <a:xfrm>
              <a:off x="8686769" y="5471796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196858" y="0"/>
                  </a:moveTo>
                  <a:lnTo>
                    <a:pt x="151720" y="5325"/>
                  </a:lnTo>
                  <a:lnTo>
                    <a:pt x="110285" y="20493"/>
                  </a:lnTo>
                  <a:lnTo>
                    <a:pt x="73733" y="44295"/>
                  </a:lnTo>
                  <a:lnTo>
                    <a:pt x="43247" y="75520"/>
                  </a:lnTo>
                  <a:lnTo>
                    <a:pt x="20008" y="112957"/>
                  </a:lnTo>
                  <a:lnTo>
                    <a:pt x="5199" y="155397"/>
                  </a:lnTo>
                  <a:lnTo>
                    <a:pt x="0" y="201628"/>
                  </a:lnTo>
                  <a:lnTo>
                    <a:pt x="5199" y="247860"/>
                  </a:lnTo>
                  <a:lnTo>
                    <a:pt x="20008" y="290299"/>
                  </a:lnTo>
                  <a:lnTo>
                    <a:pt x="43247" y="327736"/>
                  </a:lnTo>
                  <a:lnTo>
                    <a:pt x="73733" y="358961"/>
                  </a:lnTo>
                  <a:lnTo>
                    <a:pt x="110285" y="382762"/>
                  </a:lnTo>
                  <a:lnTo>
                    <a:pt x="151720" y="397931"/>
                  </a:lnTo>
                  <a:lnTo>
                    <a:pt x="196858" y="403256"/>
                  </a:lnTo>
                  <a:lnTo>
                    <a:pt x="241996" y="397931"/>
                  </a:lnTo>
                  <a:lnTo>
                    <a:pt x="283432" y="382762"/>
                  </a:lnTo>
                  <a:lnTo>
                    <a:pt x="319984" y="358961"/>
                  </a:lnTo>
                  <a:lnTo>
                    <a:pt x="350470" y="327736"/>
                  </a:lnTo>
                  <a:lnTo>
                    <a:pt x="373708" y="290299"/>
                  </a:lnTo>
                  <a:lnTo>
                    <a:pt x="388518" y="247860"/>
                  </a:lnTo>
                  <a:lnTo>
                    <a:pt x="393717" y="201628"/>
                  </a:lnTo>
                  <a:lnTo>
                    <a:pt x="388518" y="155397"/>
                  </a:lnTo>
                  <a:lnTo>
                    <a:pt x="373708" y="112957"/>
                  </a:lnTo>
                  <a:lnTo>
                    <a:pt x="350470" y="75520"/>
                  </a:lnTo>
                  <a:lnTo>
                    <a:pt x="319984" y="44295"/>
                  </a:lnTo>
                  <a:lnTo>
                    <a:pt x="283432" y="20493"/>
                  </a:lnTo>
                  <a:lnTo>
                    <a:pt x="241996" y="5325"/>
                  </a:lnTo>
                  <a:lnTo>
                    <a:pt x="1968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686769" y="5471796"/>
              <a:ext cx="394335" cy="403860"/>
            </a:xfrm>
            <a:custGeom>
              <a:avLst/>
              <a:gdLst/>
              <a:ahLst/>
              <a:cxnLst/>
              <a:rect l="l" t="t" r="r" b="b"/>
              <a:pathLst>
                <a:path w="394334" h="403860">
                  <a:moveTo>
                    <a:pt x="0" y="201628"/>
                  </a:moveTo>
                  <a:lnTo>
                    <a:pt x="5199" y="155396"/>
                  </a:lnTo>
                  <a:lnTo>
                    <a:pt x="20008" y="112957"/>
                  </a:lnTo>
                  <a:lnTo>
                    <a:pt x="43247" y="75519"/>
                  </a:lnTo>
                  <a:lnTo>
                    <a:pt x="73733" y="44295"/>
                  </a:lnTo>
                  <a:lnTo>
                    <a:pt x="110285" y="20493"/>
                  </a:lnTo>
                  <a:lnTo>
                    <a:pt x="151720" y="5325"/>
                  </a:lnTo>
                  <a:lnTo>
                    <a:pt x="196858" y="0"/>
                  </a:lnTo>
                  <a:lnTo>
                    <a:pt x="241996" y="5325"/>
                  </a:lnTo>
                  <a:lnTo>
                    <a:pt x="283431" y="20493"/>
                  </a:lnTo>
                  <a:lnTo>
                    <a:pt x="319983" y="44295"/>
                  </a:lnTo>
                  <a:lnTo>
                    <a:pt x="350469" y="75519"/>
                  </a:lnTo>
                  <a:lnTo>
                    <a:pt x="373708" y="112957"/>
                  </a:lnTo>
                  <a:lnTo>
                    <a:pt x="388517" y="155396"/>
                  </a:lnTo>
                  <a:lnTo>
                    <a:pt x="393717" y="201628"/>
                  </a:lnTo>
                  <a:lnTo>
                    <a:pt x="388517" y="247859"/>
                  </a:lnTo>
                  <a:lnTo>
                    <a:pt x="373708" y="290298"/>
                  </a:lnTo>
                  <a:lnTo>
                    <a:pt x="350469" y="327736"/>
                  </a:lnTo>
                  <a:lnTo>
                    <a:pt x="319983" y="358960"/>
                  </a:lnTo>
                  <a:lnTo>
                    <a:pt x="283431" y="382762"/>
                  </a:lnTo>
                  <a:lnTo>
                    <a:pt x="241996" y="397930"/>
                  </a:lnTo>
                  <a:lnTo>
                    <a:pt x="196858" y="403256"/>
                  </a:lnTo>
                  <a:lnTo>
                    <a:pt x="151720" y="397930"/>
                  </a:lnTo>
                  <a:lnTo>
                    <a:pt x="110285" y="382762"/>
                  </a:lnTo>
                  <a:lnTo>
                    <a:pt x="73733" y="358960"/>
                  </a:lnTo>
                  <a:lnTo>
                    <a:pt x="43247" y="327736"/>
                  </a:lnTo>
                  <a:lnTo>
                    <a:pt x="20008" y="290298"/>
                  </a:lnTo>
                  <a:lnTo>
                    <a:pt x="5199" y="247859"/>
                  </a:lnTo>
                  <a:lnTo>
                    <a:pt x="0" y="2016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0" name="object 80"/>
          <p:cNvGraphicFramePr>
            <a:graphicFrameLocks noGrp="1"/>
          </p:cNvGraphicFramePr>
          <p:nvPr/>
        </p:nvGraphicFramePr>
        <p:xfrm>
          <a:off x="5162567" y="2192848"/>
          <a:ext cx="3906519" cy="3700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2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370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900" spc="35" dirty="0">
                          <a:latin typeface="Verdana"/>
                          <a:cs typeface="Verdana"/>
                        </a:rPr>
                        <a:t>Dog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5270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0.9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939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939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900" spc="-25" dirty="0">
                          <a:latin typeface="Verdana"/>
                          <a:cs typeface="Verdana"/>
                        </a:rPr>
                        <a:t>Cat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33019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0.1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112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711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900" spc="35" dirty="0">
                          <a:latin typeface="Verdana"/>
                          <a:cs typeface="Verdana"/>
                        </a:rPr>
                        <a:t>Dog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5080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389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0.1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0.3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0413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900" spc="-25" dirty="0">
                          <a:latin typeface="Verdana"/>
                          <a:cs typeface="Verdana"/>
                        </a:rPr>
                        <a:t>Cat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3111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287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0.9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28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0.7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812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709">
                <a:tc gridSpan="3"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790"/>
                        </a:spcBef>
                        <a:tabLst>
                          <a:tab pos="787400" algn="l"/>
                          <a:tab pos="1708785" algn="l"/>
                        </a:tabLst>
                      </a:pPr>
                      <a:r>
                        <a:rPr sz="2850" spc="52" baseline="1461" dirty="0">
                          <a:latin typeface="Verdana"/>
                          <a:cs typeface="Verdana"/>
                        </a:rPr>
                        <a:t>Dog</a:t>
                      </a:r>
                      <a:r>
                        <a:rPr sz="2850" baseline="1461" dirty="0">
                          <a:latin typeface="Verdana"/>
                          <a:cs typeface="Verdana"/>
                        </a:rPr>
                        <a:t>	</a:t>
                      </a:r>
                      <a:r>
                        <a:rPr sz="2400" spc="-75" baseline="10416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2400" baseline="10416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1600" spc="-25" dirty="0">
                          <a:latin typeface="Verdana"/>
                          <a:cs typeface="Verdana"/>
                        </a:rPr>
                        <a:t>0.4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003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3975" algn="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0.1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384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37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900" spc="-25" dirty="0">
                          <a:latin typeface="Verdana"/>
                          <a:cs typeface="Verdana"/>
                        </a:rPr>
                        <a:t>Cat</a:t>
                      </a:r>
                      <a:endParaRPr sz="1900">
                        <a:latin typeface="Verdana"/>
                        <a:cs typeface="Verdana"/>
                      </a:endParaRPr>
                    </a:p>
                  </a:txBody>
                  <a:tcPr marL="0" marR="0" marT="74295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600" spc="-5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035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5849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0.6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15570" marB="0">
                    <a:lnL w="127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28575" algn="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25" dirty="0">
                          <a:latin typeface="Verdana"/>
                          <a:cs typeface="Verdana"/>
                        </a:rPr>
                        <a:t>0.9</a:t>
                      </a:r>
                      <a:endParaRPr sz="1600">
                        <a:latin typeface="Verdana"/>
                        <a:cs typeface="Verdana"/>
                      </a:endParaRPr>
                    </a:p>
                  </a:txBody>
                  <a:tcPr marL="0" marR="0" marT="11557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81" name="object 81"/>
          <p:cNvGrpSpPr/>
          <p:nvPr/>
        </p:nvGrpSpPr>
        <p:grpSpPr>
          <a:xfrm>
            <a:off x="3316223" y="1935479"/>
            <a:ext cx="1884045" cy="4114165"/>
            <a:chOff x="3316223" y="1935479"/>
            <a:chExt cx="1884045" cy="4114165"/>
          </a:xfrm>
        </p:grpSpPr>
        <p:pic>
          <p:nvPicPr>
            <p:cNvPr id="82" name="object 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16223" y="1935479"/>
              <a:ext cx="1752600" cy="147218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42407" y="1960380"/>
              <a:ext cx="1647738" cy="1366787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16223" y="3325367"/>
              <a:ext cx="1883664" cy="1344167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42408" y="3351844"/>
              <a:ext cx="1779220" cy="1238167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353140" y="4657004"/>
              <a:ext cx="1768488" cy="13924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072383" y="2974848"/>
            <a:ext cx="1762125" cy="600710"/>
            <a:chOff x="3072383" y="2974848"/>
            <a:chExt cx="1762125" cy="6007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72383" y="2974848"/>
              <a:ext cx="1761744" cy="60045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89878" y="2990850"/>
              <a:ext cx="1686560" cy="528320"/>
            </a:xfrm>
            <a:custGeom>
              <a:avLst/>
              <a:gdLst/>
              <a:ahLst/>
              <a:cxnLst/>
              <a:rect l="l" t="t" r="r" b="b"/>
              <a:pathLst>
                <a:path w="1686560" h="528320">
                  <a:moveTo>
                    <a:pt x="1074877" y="102819"/>
                  </a:moveTo>
                  <a:lnTo>
                    <a:pt x="1005357" y="102819"/>
                  </a:lnTo>
                  <a:lnTo>
                    <a:pt x="1005357" y="528116"/>
                  </a:lnTo>
                  <a:lnTo>
                    <a:pt x="1078382" y="528116"/>
                  </a:lnTo>
                  <a:lnTo>
                    <a:pt x="1078382" y="376809"/>
                  </a:lnTo>
                  <a:lnTo>
                    <a:pt x="1289462" y="376809"/>
                  </a:lnTo>
                  <a:lnTo>
                    <a:pt x="1291615" y="375202"/>
                  </a:lnTo>
                  <a:lnTo>
                    <a:pt x="1305946" y="356362"/>
                  </a:lnTo>
                  <a:lnTo>
                    <a:pt x="1170101" y="356362"/>
                  </a:lnTo>
                  <a:lnTo>
                    <a:pt x="1133406" y="349497"/>
                  </a:lnTo>
                  <a:lnTo>
                    <a:pt x="1103941" y="329926"/>
                  </a:lnTo>
                  <a:lnTo>
                    <a:pt x="1084333" y="299183"/>
                  </a:lnTo>
                  <a:lnTo>
                    <a:pt x="1077214" y="258800"/>
                  </a:lnTo>
                  <a:lnTo>
                    <a:pt x="1084333" y="218417"/>
                  </a:lnTo>
                  <a:lnTo>
                    <a:pt x="1103941" y="187674"/>
                  </a:lnTo>
                  <a:lnTo>
                    <a:pt x="1133406" y="168103"/>
                  </a:lnTo>
                  <a:lnTo>
                    <a:pt x="1170101" y="161239"/>
                  </a:lnTo>
                  <a:lnTo>
                    <a:pt x="1305602" y="161239"/>
                  </a:lnTo>
                  <a:lnTo>
                    <a:pt x="1292228" y="143713"/>
                  </a:lnTo>
                  <a:lnTo>
                    <a:pt x="1074877" y="143713"/>
                  </a:lnTo>
                  <a:lnTo>
                    <a:pt x="1074877" y="102819"/>
                  </a:lnTo>
                  <a:close/>
                </a:path>
                <a:path w="1686560" h="528320">
                  <a:moveTo>
                    <a:pt x="1289462" y="376809"/>
                  </a:moveTo>
                  <a:lnTo>
                    <a:pt x="1078382" y="376809"/>
                  </a:lnTo>
                  <a:lnTo>
                    <a:pt x="1099002" y="395457"/>
                  </a:lnTo>
                  <a:lnTo>
                    <a:pt x="1122854" y="408574"/>
                  </a:lnTo>
                  <a:lnTo>
                    <a:pt x="1149444" y="416324"/>
                  </a:lnTo>
                  <a:lnTo>
                    <a:pt x="1178280" y="418871"/>
                  </a:lnTo>
                  <a:lnTo>
                    <a:pt x="1221652" y="413748"/>
                  </a:lnTo>
                  <a:lnTo>
                    <a:pt x="1259830" y="398922"/>
                  </a:lnTo>
                  <a:lnTo>
                    <a:pt x="1289462" y="376809"/>
                  </a:lnTo>
                  <a:close/>
                </a:path>
                <a:path w="1686560" h="528320">
                  <a:moveTo>
                    <a:pt x="1305602" y="161239"/>
                  </a:moveTo>
                  <a:lnTo>
                    <a:pt x="1170101" y="161239"/>
                  </a:lnTo>
                  <a:lnTo>
                    <a:pt x="1206705" y="168103"/>
                  </a:lnTo>
                  <a:lnTo>
                    <a:pt x="1235970" y="187674"/>
                  </a:lnTo>
                  <a:lnTo>
                    <a:pt x="1255376" y="218417"/>
                  </a:lnTo>
                  <a:lnTo>
                    <a:pt x="1262405" y="258800"/>
                  </a:lnTo>
                  <a:lnTo>
                    <a:pt x="1255376" y="299183"/>
                  </a:lnTo>
                  <a:lnTo>
                    <a:pt x="1235970" y="329926"/>
                  </a:lnTo>
                  <a:lnTo>
                    <a:pt x="1206705" y="349497"/>
                  </a:lnTo>
                  <a:lnTo>
                    <a:pt x="1170101" y="356362"/>
                  </a:lnTo>
                  <a:lnTo>
                    <a:pt x="1305946" y="356362"/>
                  </a:lnTo>
                  <a:lnTo>
                    <a:pt x="1315805" y="343401"/>
                  </a:lnTo>
                  <a:lnTo>
                    <a:pt x="1331200" y="304330"/>
                  </a:lnTo>
                  <a:lnTo>
                    <a:pt x="1336598" y="258800"/>
                  </a:lnTo>
                  <a:lnTo>
                    <a:pt x="1331200" y="213516"/>
                  </a:lnTo>
                  <a:lnTo>
                    <a:pt x="1315805" y="174610"/>
                  </a:lnTo>
                  <a:lnTo>
                    <a:pt x="1305602" y="161239"/>
                  </a:lnTo>
                  <a:close/>
                </a:path>
                <a:path w="1686560" h="528320">
                  <a:moveTo>
                    <a:pt x="1178280" y="99313"/>
                  </a:moveTo>
                  <a:lnTo>
                    <a:pt x="1147582" y="102061"/>
                  </a:lnTo>
                  <a:lnTo>
                    <a:pt x="1119787" y="110340"/>
                  </a:lnTo>
                  <a:lnTo>
                    <a:pt x="1095388" y="124206"/>
                  </a:lnTo>
                  <a:lnTo>
                    <a:pt x="1074877" y="143713"/>
                  </a:lnTo>
                  <a:lnTo>
                    <a:pt x="1292228" y="143713"/>
                  </a:lnTo>
                  <a:lnTo>
                    <a:pt x="1291615" y="142909"/>
                  </a:lnTo>
                  <a:lnTo>
                    <a:pt x="1259830" y="119241"/>
                  </a:lnTo>
                  <a:lnTo>
                    <a:pt x="1221652" y="104433"/>
                  </a:lnTo>
                  <a:lnTo>
                    <a:pt x="1178280" y="99313"/>
                  </a:lnTo>
                  <a:close/>
                </a:path>
                <a:path w="1686560" h="528320">
                  <a:moveTo>
                    <a:pt x="777354" y="99313"/>
                  </a:moveTo>
                  <a:lnTo>
                    <a:pt x="733157" y="104677"/>
                  </a:lnTo>
                  <a:lnTo>
                    <a:pt x="694268" y="120020"/>
                  </a:lnTo>
                  <a:lnTo>
                    <a:pt x="661901" y="144224"/>
                  </a:lnTo>
                  <a:lnTo>
                    <a:pt x="637276" y="176168"/>
                  </a:lnTo>
                  <a:lnTo>
                    <a:pt x="621608" y="214734"/>
                  </a:lnTo>
                  <a:lnTo>
                    <a:pt x="616115" y="258800"/>
                  </a:lnTo>
                  <a:lnTo>
                    <a:pt x="621619" y="302910"/>
                  </a:lnTo>
                  <a:lnTo>
                    <a:pt x="637557" y="341583"/>
                  </a:lnTo>
                  <a:lnTo>
                    <a:pt x="663070" y="373668"/>
                  </a:lnTo>
                  <a:lnTo>
                    <a:pt x="697297" y="398013"/>
                  </a:lnTo>
                  <a:lnTo>
                    <a:pt x="739378" y="413464"/>
                  </a:lnTo>
                  <a:lnTo>
                    <a:pt x="788454" y="418871"/>
                  </a:lnTo>
                  <a:lnTo>
                    <a:pt x="826810" y="415612"/>
                  </a:lnTo>
                  <a:lnTo>
                    <a:pt x="860894" y="405945"/>
                  </a:lnTo>
                  <a:lnTo>
                    <a:pt x="890159" y="390035"/>
                  </a:lnTo>
                  <a:lnTo>
                    <a:pt x="914057" y="368046"/>
                  </a:lnTo>
                  <a:lnTo>
                    <a:pt x="904398" y="356946"/>
                  </a:lnTo>
                  <a:lnTo>
                    <a:pt x="790206" y="356946"/>
                  </a:lnTo>
                  <a:lnTo>
                    <a:pt x="752726" y="351670"/>
                  </a:lnTo>
                  <a:lnTo>
                    <a:pt x="722585" y="336645"/>
                  </a:lnTo>
                  <a:lnTo>
                    <a:pt x="700988" y="313076"/>
                  </a:lnTo>
                  <a:lnTo>
                    <a:pt x="689140" y="282168"/>
                  </a:lnTo>
                  <a:lnTo>
                    <a:pt x="933919" y="282168"/>
                  </a:lnTo>
                  <a:lnTo>
                    <a:pt x="934504" y="275158"/>
                  </a:lnTo>
                  <a:lnTo>
                    <a:pt x="935088" y="266395"/>
                  </a:lnTo>
                  <a:lnTo>
                    <a:pt x="935088" y="260553"/>
                  </a:lnTo>
                  <a:lnTo>
                    <a:pt x="931947" y="233679"/>
                  </a:lnTo>
                  <a:lnTo>
                    <a:pt x="688555" y="233679"/>
                  </a:lnTo>
                  <a:lnTo>
                    <a:pt x="698733" y="202589"/>
                  </a:lnTo>
                  <a:lnTo>
                    <a:pt x="717838" y="178619"/>
                  </a:lnTo>
                  <a:lnTo>
                    <a:pt x="744502" y="163192"/>
                  </a:lnTo>
                  <a:lnTo>
                    <a:pt x="777354" y="157734"/>
                  </a:lnTo>
                  <a:lnTo>
                    <a:pt x="901194" y="157734"/>
                  </a:lnTo>
                  <a:lnTo>
                    <a:pt x="890396" y="143348"/>
                  </a:lnTo>
                  <a:lnTo>
                    <a:pt x="858752" y="119436"/>
                  </a:lnTo>
                  <a:lnTo>
                    <a:pt x="820682" y="104482"/>
                  </a:lnTo>
                  <a:lnTo>
                    <a:pt x="777354" y="99313"/>
                  </a:lnTo>
                  <a:close/>
                </a:path>
                <a:path w="1686560" h="528320">
                  <a:moveTo>
                    <a:pt x="874915" y="323062"/>
                  </a:moveTo>
                  <a:lnTo>
                    <a:pt x="857243" y="337968"/>
                  </a:lnTo>
                  <a:lnTo>
                    <a:pt x="837380" y="348548"/>
                  </a:lnTo>
                  <a:lnTo>
                    <a:pt x="815108" y="354855"/>
                  </a:lnTo>
                  <a:lnTo>
                    <a:pt x="790206" y="356946"/>
                  </a:lnTo>
                  <a:lnTo>
                    <a:pt x="904398" y="356946"/>
                  </a:lnTo>
                  <a:lnTo>
                    <a:pt x="874915" y="323062"/>
                  </a:lnTo>
                  <a:close/>
                </a:path>
                <a:path w="1686560" h="528320">
                  <a:moveTo>
                    <a:pt x="901194" y="157734"/>
                  </a:moveTo>
                  <a:lnTo>
                    <a:pt x="777354" y="157734"/>
                  </a:lnTo>
                  <a:lnTo>
                    <a:pt x="810525" y="163274"/>
                  </a:lnTo>
                  <a:lnTo>
                    <a:pt x="837234" y="178838"/>
                  </a:lnTo>
                  <a:lnTo>
                    <a:pt x="856056" y="202836"/>
                  </a:lnTo>
                  <a:lnTo>
                    <a:pt x="865568" y="233679"/>
                  </a:lnTo>
                  <a:lnTo>
                    <a:pt x="931947" y="233679"/>
                  </a:lnTo>
                  <a:lnTo>
                    <a:pt x="929733" y="214734"/>
                  </a:lnTo>
                  <a:lnTo>
                    <a:pt x="914446" y="175389"/>
                  </a:lnTo>
                  <a:lnTo>
                    <a:pt x="901194" y="157734"/>
                  </a:lnTo>
                  <a:close/>
                </a:path>
                <a:path w="1686560" h="528320">
                  <a:moveTo>
                    <a:pt x="477126" y="163575"/>
                  </a:moveTo>
                  <a:lnTo>
                    <a:pt x="404101" y="163575"/>
                  </a:lnTo>
                  <a:lnTo>
                    <a:pt x="404101" y="313715"/>
                  </a:lnTo>
                  <a:lnTo>
                    <a:pt x="411285" y="359228"/>
                  </a:lnTo>
                  <a:lnTo>
                    <a:pt x="432215" y="392144"/>
                  </a:lnTo>
                  <a:lnTo>
                    <a:pt x="465962" y="412134"/>
                  </a:lnTo>
                  <a:lnTo>
                    <a:pt x="511594" y="418871"/>
                  </a:lnTo>
                  <a:lnTo>
                    <a:pt x="531173" y="417556"/>
                  </a:lnTo>
                  <a:lnTo>
                    <a:pt x="549932" y="413613"/>
                  </a:lnTo>
                  <a:lnTo>
                    <a:pt x="567047" y="407041"/>
                  </a:lnTo>
                  <a:lnTo>
                    <a:pt x="581698" y="397840"/>
                  </a:lnTo>
                  <a:lnTo>
                    <a:pt x="566305" y="358698"/>
                  </a:lnTo>
                  <a:lnTo>
                    <a:pt x="520357" y="358698"/>
                  </a:lnTo>
                  <a:lnTo>
                    <a:pt x="501772" y="355668"/>
                  </a:lnTo>
                  <a:lnTo>
                    <a:pt x="488226" y="346722"/>
                  </a:lnTo>
                  <a:lnTo>
                    <a:pt x="479937" y="332081"/>
                  </a:lnTo>
                  <a:lnTo>
                    <a:pt x="477126" y="311962"/>
                  </a:lnTo>
                  <a:lnTo>
                    <a:pt x="477126" y="163575"/>
                  </a:lnTo>
                  <a:close/>
                </a:path>
                <a:path w="1686560" h="528320">
                  <a:moveTo>
                    <a:pt x="561251" y="345846"/>
                  </a:moveTo>
                  <a:lnTo>
                    <a:pt x="552314" y="351551"/>
                  </a:lnTo>
                  <a:lnTo>
                    <a:pt x="542337" y="355558"/>
                  </a:lnTo>
                  <a:lnTo>
                    <a:pt x="531593" y="357922"/>
                  </a:lnTo>
                  <a:lnTo>
                    <a:pt x="520357" y="358698"/>
                  </a:lnTo>
                  <a:lnTo>
                    <a:pt x="566305" y="358698"/>
                  </a:lnTo>
                  <a:lnTo>
                    <a:pt x="561251" y="345846"/>
                  </a:lnTo>
                  <a:close/>
                </a:path>
                <a:path w="1686560" h="528320">
                  <a:moveTo>
                    <a:pt x="560666" y="105155"/>
                  </a:moveTo>
                  <a:lnTo>
                    <a:pt x="352691" y="105155"/>
                  </a:lnTo>
                  <a:lnTo>
                    <a:pt x="352691" y="163575"/>
                  </a:lnTo>
                  <a:lnTo>
                    <a:pt x="560666" y="163575"/>
                  </a:lnTo>
                  <a:lnTo>
                    <a:pt x="560666" y="105155"/>
                  </a:lnTo>
                  <a:close/>
                </a:path>
                <a:path w="1686560" h="528320">
                  <a:moveTo>
                    <a:pt x="477126" y="33883"/>
                  </a:moveTo>
                  <a:lnTo>
                    <a:pt x="404101" y="33883"/>
                  </a:lnTo>
                  <a:lnTo>
                    <a:pt x="404101" y="105155"/>
                  </a:lnTo>
                  <a:lnTo>
                    <a:pt x="477126" y="105155"/>
                  </a:lnTo>
                  <a:lnTo>
                    <a:pt x="477126" y="33883"/>
                  </a:lnTo>
                  <a:close/>
                </a:path>
                <a:path w="1686560" h="528320">
                  <a:moveTo>
                    <a:pt x="1686507" y="5841"/>
                  </a:moveTo>
                  <a:lnTo>
                    <a:pt x="1524100" y="5841"/>
                  </a:lnTo>
                  <a:lnTo>
                    <a:pt x="1524100" y="69519"/>
                  </a:lnTo>
                  <a:lnTo>
                    <a:pt x="1610563" y="69519"/>
                  </a:lnTo>
                  <a:lnTo>
                    <a:pt x="1610563" y="414782"/>
                  </a:lnTo>
                  <a:lnTo>
                    <a:pt x="1686507" y="414782"/>
                  </a:lnTo>
                  <a:lnTo>
                    <a:pt x="1686507" y="5841"/>
                  </a:lnTo>
                  <a:close/>
                </a:path>
                <a:path w="1686560" h="528320">
                  <a:moveTo>
                    <a:pt x="26288" y="312547"/>
                  </a:moveTo>
                  <a:lnTo>
                    <a:pt x="0" y="371551"/>
                  </a:lnTo>
                  <a:lnTo>
                    <a:pt x="69446" y="407041"/>
                  </a:lnTo>
                  <a:lnTo>
                    <a:pt x="113946" y="417064"/>
                  </a:lnTo>
                  <a:lnTo>
                    <a:pt x="161239" y="420624"/>
                  </a:lnTo>
                  <a:lnTo>
                    <a:pt x="221505" y="414267"/>
                  </a:lnTo>
                  <a:lnTo>
                    <a:pt x="267890" y="396695"/>
                  </a:lnTo>
                  <a:lnTo>
                    <a:pt x="300676" y="370149"/>
                  </a:lnTo>
                  <a:lnTo>
                    <a:pt x="308057" y="357530"/>
                  </a:lnTo>
                  <a:lnTo>
                    <a:pt x="161239" y="357530"/>
                  </a:lnTo>
                  <a:lnTo>
                    <a:pt x="123558" y="354198"/>
                  </a:lnTo>
                  <a:lnTo>
                    <a:pt x="87191" y="344897"/>
                  </a:lnTo>
                  <a:lnTo>
                    <a:pt x="54111" y="330666"/>
                  </a:lnTo>
                  <a:lnTo>
                    <a:pt x="26288" y="312547"/>
                  </a:lnTo>
                  <a:close/>
                </a:path>
                <a:path w="1686560" h="528320">
                  <a:moveTo>
                    <a:pt x="173507" y="0"/>
                  </a:moveTo>
                  <a:lnTo>
                    <a:pt x="113302" y="6360"/>
                  </a:lnTo>
                  <a:lnTo>
                    <a:pt x="67061" y="23966"/>
                  </a:lnTo>
                  <a:lnTo>
                    <a:pt x="34449" y="50601"/>
                  </a:lnTo>
                  <a:lnTo>
                    <a:pt x="15128" y="84050"/>
                  </a:lnTo>
                  <a:lnTo>
                    <a:pt x="8762" y="122097"/>
                  </a:lnTo>
                  <a:lnTo>
                    <a:pt x="15567" y="161729"/>
                  </a:lnTo>
                  <a:lnTo>
                    <a:pt x="61256" y="211780"/>
                  </a:lnTo>
                  <a:lnTo>
                    <a:pt x="130276" y="237112"/>
                  </a:lnTo>
                  <a:lnTo>
                    <a:pt x="166244" y="245845"/>
                  </a:lnTo>
                  <a:lnTo>
                    <a:pt x="199296" y="254802"/>
                  </a:lnTo>
                  <a:lnTo>
                    <a:pt x="226515" y="266119"/>
                  </a:lnTo>
                  <a:lnTo>
                    <a:pt x="244985" y="281929"/>
                  </a:lnTo>
                  <a:lnTo>
                    <a:pt x="251790" y="304368"/>
                  </a:lnTo>
                  <a:lnTo>
                    <a:pt x="246596" y="325490"/>
                  </a:lnTo>
                  <a:lnTo>
                    <a:pt x="230393" y="342341"/>
                  </a:lnTo>
                  <a:lnTo>
                    <a:pt x="202251" y="353495"/>
                  </a:lnTo>
                  <a:lnTo>
                    <a:pt x="161239" y="357530"/>
                  </a:lnTo>
                  <a:lnTo>
                    <a:pt x="308057" y="357530"/>
                  </a:lnTo>
                  <a:lnTo>
                    <a:pt x="320141" y="336873"/>
                  </a:lnTo>
                  <a:lnTo>
                    <a:pt x="326567" y="299110"/>
                  </a:lnTo>
                  <a:lnTo>
                    <a:pt x="319779" y="259922"/>
                  </a:lnTo>
                  <a:lnTo>
                    <a:pt x="274200" y="210358"/>
                  </a:lnTo>
                  <a:lnTo>
                    <a:pt x="205346" y="185191"/>
                  </a:lnTo>
                  <a:lnTo>
                    <a:pt x="169464" y="176498"/>
                  </a:lnTo>
                  <a:lnTo>
                    <a:pt x="136492" y="167595"/>
                  </a:lnTo>
                  <a:lnTo>
                    <a:pt x="109338" y="156378"/>
                  </a:lnTo>
                  <a:lnTo>
                    <a:pt x="90913" y="140745"/>
                  </a:lnTo>
                  <a:lnTo>
                    <a:pt x="84124" y="118592"/>
                  </a:lnTo>
                  <a:lnTo>
                    <a:pt x="89127" y="96858"/>
                  </a:lnTo>
                  <a:lnTo>
                    <a:pt x="104863" y="79232"/>
                  </a:lnTo>
                  <a:lnTo>
                    <a:pt x="132430" y="67411"/>
                  </a:lnTo>
                  <a:lnTo>
                    <a:pt x="172923" y="63093"/>
                  </a:lnTo>
                  <a:lnTo>
                    <a:pt x="298717" y="63093"/>
                  </a:lnTo>
                  <a:lnTo>
                    <a:pt x="309625" y="36220"/>
                  </a:lnTo>
                  <a:lnTo>
                    <a:pt x="280224" y="20702"/>
                  </a:lnTo>
                  <a:lnTo>
                    <a:pt x="246605" y="9347"/>
                  </a:lnTo>
                  <a:lnTo>
                    <a:pt x="210467" y="2373"/>
                  </a:lnTo>
                  <a:lnTo>
                    <a:pt x="173507" y="0"/>
                  </a:lnTo>
                  <a:close/>
                </a:path>
                <a:path w="1686560" h="528320">
                  <a:moveTo>
                    <a:pt x="298717" y="63093"/>
                  </a:moveTo>
                  <a:lnTo>
                    <a:pt x="172923" y="63093"/>
                  </a:lnTo>
                  <a:lnTo>
                    <a:pt x="200398" y="65074"/>
                  </a:lnTo>
                  <a:lnTo>
                    <a:pt x="228860" y="71053"/>
                  </a:lnTo>
                  <a:lnTo>
                    <a:pt x="257540" y="81085"/>
                  </a:lnTo>
                  <a:lnTo>
                    <a:pt x="285673" y="95224"/>
                  </a:lnTo>
                  <a:lnTo>
                    <a:pt x="298717" y="6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0742" y="3145739"/>
              <a:ext cx="197891" cy="207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2084" y="3142234"/>
              <a:ext cx="189712" cy="8864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89878" y="2990850"/>
              <a:ext cx="1686560" cy="528320"/>
            </a:xfrm>
            <a:custGeom>
              <a:avLst/>
              <a:gdLst/>
              <a:ahLst/>
              <a:cxnLst/>
              <a:rect l="l" t="t" r="r" b="b"/>
              <a:pathLst>
                <a:path w="1686560" h="528320">
                  <a:moveTo>
                    <a:pt x="1178280" y="99314"/>
                  </a:moveTo>
                  <a:lnTo>
                    <a:pt x="1221652" y="104433"/>
                  </a:lnTo>
                  <a:lnTo>
                    <a:pt x="1259830" y="119241"/>
                  </a:lnTo>
                  <a:lnTo>
                    <a:pt x="1291615" y="142909"/>
                  </a:lnTo>
                  <a:lnTo>
                    <a:pt x="1315805" y="174610"/>
                  </a:lnTo>
                  <a:lnTo>
                    <a:pt x="1331200" y="213516"/>
                  </a:lnTo>
                  <a:lnTo>
                    <a:pt x="1336598" y="258800"/>
                  </a:lnTo>
                  <a:lnTo>
                    <a:pt x="1331200" y="304330"/>
                  </a:lnTo>
                  <a:lnTo>
                    <a:pt x="1315805" y="343401"/>
                  </a:lnTo>
                  <a:lnTo>
                    <a:pt x="1291615" y="375202"/>
                  </a:lnTo>
                  <a:lnTo>
                    <a:pt x="1259830" y="398922"/>
                  </a:lnTo>
                  <a:lnTo>
                    <a:pt x="1221652" y="413748"/>
                  </a:lnTo>
                  <a:lnTo>
                    <a:pt x="1178280" y="418871"/>
                  </a:lnTo>
                  <a:lnTo>
                    <a:pt x="1149444" y="416324"/>
                  </a:lnTo>
                  <a:lnTo>
                    <a:pt x="1122854" y="408574"/>
                  </a:lnTo>
                  <a:lnTo>
                    <a:pt x="1099002" y="395457"/>
                  </a:lnTo>
                  <a:lnTo>
                    <a:pt x="1078382" y="376809"/>
                  </a:lnTo>
                  <a:lnTo>
                    <a:pt x="1078382" y="528116"/>
                  </a:lnTo>
                  <a:lnTo>
                    <a:pt x="1005357" y="528116"/>
                  </a:lnTo>
                  <a:lnTo>
                    <a:pt x="1005357" y="102819"/>
                  </a:lnTo>
                  <a:lnTo>
                    <a:pt x="1074877" y="102819"/>
                  </a:lnTo>
                  <a:lnTo>
                    <a:pt x="1074877" y="143713"/>
                  </a:lnTo>
                  <a:lnTo>
                    <a:pt x="1095387" y="124206"/>
                  </a:lnTo>
                  <a:lnTo>
                    <a:pt x="1119787" y="110340"/>
                  </a:lnTo>
                  <a:lnTo>
                    <a:pt x="1147582" y="102061"/>
                  </a:lnTo>
                  <a:lnTo>
                    <a:pt x="1178280" y="99314"/>
                  </a:lnTo>
                  <a:close/>
                </a:path>
                <a:path w="1686560" h="528320">
                  <a:moveTo>
                    <a:pt x="777354" y="99314"/>
                  </a:moveTo>
                  <a:lnTo>
                    <a:pt x="820682" y="104482"/>
                  </a:lnTo>
                  <a:lnTo>
                    <a:pt x="858752" y="119436"/>
                  </a:lnTo>
                  <a:lnTo>
                    <a:pt x="890396" y="143348"/>
                  </a:lnTo>
                  <a:lnTo>
                    <a:pt x="914446" y="175389"/>
                  </a:lnTo>
                  <a:lnTo>
                    <a:pt x="929733" y="214734"/>
                  </a:lnTo>
                  <a:lnTo>
                    <a:pt x="935088" y="260553"/>
                  </a:lnTo>
                  <a:lnTo>
                    <a:pt x="935088" y="266395"/>
                  </a:lnTo>
                  <a:lnTo>
                    <a:pt x="934504" y="275158"/>
                  </a:lnTo>
                  <a:lnTo>
                    <a:pt x="933919" y="282168"/>
                  </a:lnTo>
                  <a:lnTo>
                    <a:pt x="689140" y="282168"/>
                  </a:lnTo>
                  <a:lnTo>
                    <a:pt x="700988" y="313076"/>
                  </a:lnTo>
                  <a:lnTo>
                    <a:pt x="722585" y="336645"/>
                  </a:lnTo>
                  <a:lnTo>
                    <a:pt x="752726" y="351670"/>
                  </a:lnTo>
                  <a:lnTo>
                    <a:pt x="790206" y="356946"/>
                  </a:lnTo>
                  <a:lnTo>
                    <a:pt x="815108" y="354855"/>
                  </a:lnTo>
                  <a:lnTo>
                    <a:pt x="837380" y="348548"/>
                  </a:lnTo>
                  <a:lnTo>
                    <a:pt x="857243" y="337968"/>
                  </a:lnTo>
                  <a:lnTo>
                    <a:pt x="874915" y="323062"/>
                  </a:lnTo>
                  <a:lnTo>
                    <a:pt x="914057" y="368046"/>
                  </a:lnTo>
                  <a:lnTo>
                    <a:pt x="890159" y="390035"/>
                  </a:lnTo>
                  <a:lnTo>
                    <a:pt x="860894" y="405945"/>
                  </a:lnTo>
                  <a:lnTo>
                    <a:pt x="826810" y="415612"/>
                  </a:lnTo>
                  <a:lnTo>
                    <a:pt x="788454" y="418871"/>
                  </a:lnTo>
                  <a:lnTo>
                    <a:pt x="739378" y="413464"/>
                  </a:lnTo>
                  <a:lnTo>
                    <a:pt x="697297" y="398013"/>
                  </a:lnTo>
                  <a:lnTo>
                    <a:pt x="663070" y="373668"/>
                  </a:lnTo>
                  <a:lnTo>
                    <a:pt x="637557" y="341583"/>
                  </a:lnTo>
                  <a:lnTo>
                    <a:pt x="621619" y="302910"/>
                  </a:lnTo>
                  <a:lnTo>
                    <a:pt x="616115" y="258800"/>
                  </a:lnTo>
                  <a:lnTo>
                    <a:pt x="621608" y="214734"/>
                  </a:lnTo>
                  <a:lnTo>
                    <a:pt x="637276" y="176168"/>
                  </a:lnTo>
                  <a:lnTo>
                    <a:pt x="661901" y="144224"/>
                  </a:lnTo>
                  <a:lnTo>
                    <a:pt x="694268" y="120020"/>
                  </a:lnTo>
                  <a:lnTo>
                    <a:pt x="733157" y="104677"/>
                  </a:lnTo>
                  <a:lnTo>
                    <a:pt x="777354" y="99314"/>
                  </a:lnTo>
                  <a:close/>
                </a:path>
                <a:path w="1686560" h="528320">
                  <a:moveTo>
                    <a:pt x="404101" y="33883"/>
                  </a:moveTo>
                  <a:lnTo>
                    <a:pt x="477126" y="33883"/>
                  </a:lnTo>
                  <a:lnTo>
                    <a:pt x="477126" y="105156"/>
                  </a:lnTo>
                  <a:lnTo>
                    <a:pt x="560666" y="105156"/>
                  </a:lnTo>
                  <a:lnTo>
                    <a:pt x="560666" y="163576"/>
                  </a:lnTo>
                  <a:lnTo>
                    <a:pt x="477126" y="163576"/>
                  </a:lnTo>
                  <a:lnTo>
                    <a:pt x="477126" y="311962"/>
                  </a:lnTo>
                  <a:lnTo>
                    <a:pt x="479937" y="332081"/>
                  </a:lnTo>
                  <a:lnTo>
                    <a:pt x="488226" y="346722"/>
                  </a:lnTo>
                  <a:lnTo>
                    <a:pt x="501772" y="355668"/>
                  </a:lnTo>
                  <a:lnTo>
                    <a:pt x="520357" y="358698"/>
                  </a:lnTo>
                  <a:lnTo>
                    <a:pt x="531593" y="357922"/>
                  </a:lnTo>
                  <a:lnTo>
                    <a:pt x="542337" y="355558"/>
                  </a:lnTo>
                  <a:lnTo>
                    <a:pt x="552314" y="351551"/>
                  </a:lnTo>
                  <a:lnTo>
                    <a:pt x="561251" y="345846"/>
                  </a:lnTo>
                  <a:lnTo>
                    <a:pt x="581698" y="397840"/>
                  </a:lnTo>
                  <a:lnTo>
                    <a:pt x="567047" y="407041"/>
                  </a:lnTo>
                  <a:lnTo>
                    <a:pt x="549932" y="413613"/>
                  </a:lnTo>
                  <a:lnTo>
                    <a:pt x="531173" y="417556"/>
                  </a:lnTo>
                  <a:lnTo>
                    <a:pt x="511594" y="418871"/>
                  </a:lnTo>
                  <a:lnTo>
                    <a:pt x="465962" y="412134"/>
                  </a:lnTo>
                  <a:lnTo>
                    <a:pt x="432215" y="392144"/>
                  </a:lnTo>
                  <a:lnTo>
                    <a:pt x="411285" y="359228"/>
                  </a:lnTo>
                  <a:lnTo>
                    <a:pt x="404101" y="313715"/>
                  </a:lnTo>
                  <a:lnTo>
                    <a:pt x="404101" y="163576"/>
                  </a:lnTo>
                  <a:lnTo>
                    <a:pt x="352691" y="163576"/>
                  </a:lnTo>
                  <a:lnTo>
                    <a:pt x="352691" y="105156"/>
                  </a:lnTo>
                  <a:lnTo>
                    <a:pt x="404101" y="105156"/>
                  </a:lnTo>
                  <a:lnTo>
                    <a:pt x="404101" y="33883"/>
                  </a:lnTo>
                  <a:close/>
                </a:path>
                <a:path w="1686560" h="528320">
                  <a:moveTo>
                    <a:pt x="1524101" y="5842"/>
                  </a:moveTo>
                  <a:lnTo>
                    <a:pt x="1686509" y="5842"/>
                  </a:lnTo>
                  <a:lnTo>
                    <a:pt x="1686509" y="414782"/>
                  </a:lnTo>
                  <a:lnTo>
                    <a:pt x="1610563" y="414782"/>
                  </a:lnTo>
                  <a:lnTo>
                    <a:pt x="1610563" y="69519"/>
                  </a:lnTo>
                  <a:lnTo>
                    <a:pt x="1524101" y="69519"/>
                  </a:lnTo>
                  <a:lnTo>
                    <a:pt x="1524101" y="5842"/>
                  </a:lnTo>
                  <a:close/>
                </a:path>
                <a:path w="1686560" h="528320">
                  <a:moveTo>
                    <a:pt x="173507" y="0"/>
                  </a:moveTo>
                  <a:lnTo>
                    <a:pt x="210467" y="2373"/>
                  </a:lnTo>
                  <a:lnTo>
                    <a:pt x="246605" y="9347"/>
                  </a:lnTo>
                  <a:lnTo>
                    <a:pt x="280224" y="20702"/>
                  </a:lnTo>
                  <a:lnTo>
                    <a:pt x="309625" y="36220"/>
                  </a:lnTo>
                  <a:lnTo>
                    <a:pt x="285673" y="95224"/>
                  </a:lnTo>
                  <a:lnTo>
                    <a:pt x="257540" y="81085"/>
                  </a:lnTo>
                  <a:lnTo>
                    <a:pt x="228860" y="71053"/>
                  </a:lnTo>
                  <a:lnTo>
                    <a:pt x="200398" y="65074"/>
                  </a:lnTo>
                  <a:lnTo>
                    <a:pt x="172923" y="63093"/>
                  </a:lnTo>
                  <a:lnTo>
                    <a:pt x="132430" y="67411"/>
                  </a:lnTo>
                  <a:lnTo>
                    <a:pt x="104863" y="79232"/>
                  </a:lnTo>
                  <a:lnTo>
                    <a:pt x="89127" y="96858"/>
                  </a:lnTo>
                  <a:lnTo>
                    <a:pt x="84124" y="118592"/>
                  </a:lnTo>
                  <a:lnTo>
                    <a:pt x="90913" y="140745"/>
                  </a:lnTo>
                  <a:lnTo>
                    <a:pt x="109338" y="156378"/>
                  </a:lnTo>
                  <a:lnTo>
                    <a:pt x="136492" y="167595"/>
                  </a:lnTo>
                  <a:lnTo>
                    <a:pt x="169464" y="176498"/>
                  </a:lnTo>
                  <a:lnTo>
                    <a:pt x="205346" y="185191"/>
                  </a:lnTo>
                  <a:lnTo>
                    <a:pt x="241227" y="195777"/>
                  </a:lnTo>
                  <a:lnTo>
                    <a:pt x="274200" y="210358"/>
                  </a:lnTo>
                  <a:lnTo>
                    <a:pt x="301353" y="231039"/>
                  </a:lnTo>
                  <a:lnTo>
                    <a:pt x="319779" y="259922"/>
                  </a:lnTo>
                  <a:lnTo>
                    <a:pt x="326567" y="299110"/>
                  </a:lnTo>
                  <a:lnTo>
                    <a:pt x="320141" y="336873"/>
                  </a:lnTo>
                  <a:lnTo>
                    <a:pt x="300676" y="370149"/>
                  </a:lnTo>
                  <a:lnTo>
                    <a:pt x="267890" y="396695"/>
                  </a:lnTo>
                  <a:lnTo>
                    <a:pt x="221505" y="414267"/>
                  </a:lnTo>
                  <a:lnTo>
                    <a:pt x="161239" y="420624"/>
                  </a:lnTo>
                  <a:lnTo>
                    <a:pt x="113946" y="417064"/>
                  </a:lnTo>
                  <a:lnTo>
                    <a:pt x="69446" y="407041"/>
                  </a:lnTo>
                  <a:lnTo>
                    <a:pt x="30533" y="391541"/>
                  </a:lnTo>
                  <a:lnTo>
                    <a:pt x="0" y="371551"/>
                  </a:lnTo>
                  <a:lnTo>
                    <a:pt x="26288" y="312547"/>
                  </a:lnTo>
                  <a:lnTo>
                    <a:pt x="54111" y="330666"/>
                  </a:lnTo>
                  <a:lnTo>
                    <a:pt x="87191" y="344897"/>
                  </a:lnTo>
                  <a:lnTo>
                    <a:pt x="123558" y="354198"/>
                  </a:lnTo>
                  <a:lnTo>
                    <a:pt x="161239" y="357530"/>
                  </a:lnTo>
                  <a:lnTo>
                    <a:pt x="202251" y="353495"/>
                  </a:lnTo>
                  <a:lnTo>
                    <a:pt x="230393" y="342341"/>
                  </a:lnTo>
                  <a:lnTo>
                    <a:pt x="246596" y="325490"/>
                  </a:lnTo>
                  <a:lnTo>
                    <a:pt x="251790" y="304368"/>
                  </a:lnTo>
                  <a:lnTo>
                    <a:pt x="244985" y="281929"/>
                  </a:lnTo>
                  <a:lnTo>
                    <a:pt x="226515" y="266119"/>
                  </a:lnTo>
                  <a:lnTo>
                    <a:pt x="199296" y="254802"/>
                  </a:lnTo>
                  <a:lnTo>
                    <a:pt x="166244" y="245845"/>
                  </a:lnTo>
                  <a:lnTo>
                    <a:pt x="130276" y="237112"/>
                  </a:lnTo>
                  <a:lnTo>
                    <a:pt x="94308" y="226468"/>
                  </a:lnTo>
                  <a:lnTo>
                    <a:pt x="61256" y="211780"/>
                  </a:lnTo>
                  <a:lnTo>
                    <a:pt x="34037" y="190911"/>
                  </a:lnTo>
                  <a:lnTo>
                    <a:pt x="15567" y="161729"/>
                  </a:lnTo>
                  <a:lnTo>
                    <a:pt x="8763" y="122097"/>
                  </a:lnTo>
                  <a:lnTo>
                    <a:pt x="15128" y="84050"/>
                  </a:lnTo>
                  <a:lnTo>
                    <a:pt x="34449" y="50601"/>
                  </a:lnTo>
                  <a:lnTo>
                    <a:pt x="67061" y="23966"/>
                  </a:lnTo>
                  <a:lnTo>
                    <a:pt x="113302" y="6360"/>
                  </a:lnTo>
                  <a:lnTo>
                    <a:pt x="173507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977384" y="3203448"/>
            <a:ext cx="365760" cy="119380"/>
            <a:chOff x="4977384" y="3203448"/>
            <a:chExt cx="365760" cy="1193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7384" y="3203448"/>
              <a:ext cx="365760" cy="118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93481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292100" y="0"/>
                  </a:moveTo>
                  <a:lnTo>
                    <a:pt x="0" y="0"/>
                  </a:lnTo>
                  <a:lnTo>
                    <a:pt x="0" y="47904"/>
                  </a:lnTo>
                  <a:lnTo>
                    <a:pt x="292100" y="47904"/>
                  </a:lnTo>
                  <a:lnTo>
                    <a:pt x="2921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993481" y="3219272"/>
              <a:ext cx="292100" cy="48260"/>
            </a:xfrm>
            <a:custGeom>
              <a:avLst/>
              <a:gdLst/>
              <a:ahLst/>
              <a:cxnLst/>
              <a:rect l="l" t="t" r="r" b="b"/>
              <a:pathLst>
                <a:path w="292100" h="48260">
                  <a:moveTo>
                    <a:pt x="0" y="0"/>
                  </a:moveTo>
                  <a:lnTo>
                    <a:pt x="292100" y="0"/>
                  </a:lnTo>
                  <a:lnTo>
                    <a:pt x="292100" y="47904"/>
                  </a:lnTo>
                  <a:lnTo>
                    <a:pt x="0" y="47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455920" y="2938272"/>
            <a:ext cx="3679190" cy="530860"/>
            <a:chOff x="5455920" y="2938272"/>
            <a:chExt cx="3679190" cy="53086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55920" y="2938272"/>
              <a:ext cx="3678935" cy="53035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73211" y="2954629"/>
              <a:ext cx="3604895" cy="457200"/>
            </a:xfrm>
            <a:custGeom>
              <a:avLst/>
              <a:gdLst/>
              <a:ahLst/>
              <a:cxnLst/>
              <a:rect l="l" t="t" r="r" b="b"/>
              <a:pathLst>
                <a:path w="3604895" h="457200">
                  <a:moveTo>
                    <a:pt x="3061182" y="135534"/>
                  </a:moveTo>
                  <a:lnTo>
                    <a:pt x="3015625" y="140857"/>
                  </a:lnTo>
                  <a:lnTo>
                    <a:pt x="2975586" y="156111"/>
                  </a:lnTo>
                  <a:lnTo>
                    <a:pt x="2942297" y="180225"/>
                  </a:lnTo>
                  <a:lnTo>
                    <a:pt x="2916993" y="212129"/>
                  </a:lnTo>
                  <a:lnTo>
                    <a:pt x="2900906" y="250751"/>
                  </a:lnTo>
                  <a:lnTo>
                    <a:pt x="2895269" y="295020"/>
                  </a:lnTo>
                  <a:lnTo>
                    <a:pt x="2900906" y="339333"/>
                  </a:lnTo>
                  <a:lnTo>
                    <a:pt x="2916993" y="378063"/>
                  </a:lnTo>
                  <a:lnTo>
                    <a:pt x="2942297" y="410108"/>
                  </a:lnTo>
                  <a:lnTo>
                    <a:pt x="2975586" y="434363"/>
                  </a:lnTo>
                  <a:lnTo>
                    <a:pt x="3015625" y="449725"/>
                  </a:lnTo>
                  <a:lnTo>
                    <a:pt x="3061182" y="455091"/>
                  </a:lnTo>
                  <a:lnTo>
                    <a:pt x="3107188" y="449725"/>
                  </a:lnTo>
                  <a:lnTo>
                    <a:pt x="3147449" y="434363"/>
                  </a:lnTo>
                  <a:lnTo>
                    <a:pt x="3180797" y="410108"/>
                  </a:lnTo>
                  <a:lnTo>
                    <a:pt x="3194616" y="392582"/>
                  </a:lnTo>
                  <a:lnTo>
                    <a:pt x="3061182" y="392582"/>
                  </a:lnTo>
                  <a:lnTo>
                    <a:pt x="3024578" y="385718"/>
                  </a:lnTo>
                  <a:lnTo>
                    <a:pt x="2995314" y="366147"/>
                  </a:lnTo>
                  <a:lnTo>
                    <a:pt x="2975907" y="335403"/>
                  </a:lnTo>
                  <a:lnTo>
                    <a:pt x="2968879" y="295020"/>
                  </a:lnTo>
                  <a:lnTo>
                    <a:pt x="2975907" y="254638"/>
                  </a:lnTo>
                  <a:lnTo>
                    <a:pt x="2995314" y="223894"/>
                  </a:lnTo>
                  <a:lnTo>
                    <a:pt x="3024578" y="204323"/>
                  </a:lnTo>
                  <a:lnTo>
                    <a:pt x="3061182" y="197459"/>
                  </a:lnTo>
                  <a:lnTo>
                    <a:pt x="3194446" y="197459"/>
                  </a:lnTo>
                  <a:lnTo>
                    <a:pt x="3180797" y="180225"/>
                  </a:lnTo>
                  <a:lnTo>
                    <a:pt x="3147449" y="156111"/>
                  </a:lnTo>
                  <a:lnTo>
                    <a:pt x="3107188" y="140857"/>
                  </a:lnTo>
                  <a:lnTo>
                    <a:pt x="3061182" y="135534"/>
                  </a:lnTo>
                  <a:close/>
                </a:path>
                <a:path w="3604895" h="457200">
                  <a:moveTo>
                    <a:pt x="3194446" y="197459"/>
                  </a:moveTo>
                  <a:lnTo>
                    <a:pt x="3061182" y="197459"/>
                  </a:lnTo>
                  <a:lnTo>
                    <a:pt x="3098124" y="204323"/>
                  </a:lnTo>
                  <a:lnTo>
                    <a:pt x="3127562" y="223894"/>
                  </a:lnTo>
                  <a:lnTo>
                    <a:pt x="3147032" y="254638"/>
                  </a:lnTo>
                  <a:lnTo>
                    <a:pt x="3154070" y="295020"/>
                  </a:lnTo>
                  <a:lnTo>
                    <a:pt x="3147032" y="335403"/>
                  </a:lnTo>
                  <a:lnTo>
                    <a:pt x="3127562" y="366147"/>
                  </a:lnTo>
                  <a:lnTo>
                    <a:pt x="3098124" y="385718"/>
                  </a:lnTo>
                  <a:lnTo>
                    <a:pt x="3061182" y="392582"/>
                  </a:lnTo>
                  <a:lnTo>
                    <a:pt x="3194616" y="392582"/>
                  </a:lnTo>
                  <a:lnTo>
                    <a:pt x="3206064" y="378063"/>
                  </a:lnTo>
                  <a:lnTo>
                    <a:pt x="3222081" y="339333"/>
                  </a:lnTo>
                  <a:lnTo>
                    <a:pt x="3227679" y="295020"/>
                  </a:lnTo>
                  <a:lnTo>
                    <a:pt x="3222081" y="250751"/>
                  </a:lnTo>
                  <a:lnTo>
                    <a:pt x="3206064" y="212129"/>
                  </a:lnTo>
                  <a:lnTo>
                    <a:pt x="3194446" y="197459"/>
                  </a:lnTo>
                  <a:close/>
                </a:path>
                <a:path w="3604895" h="457200">
                  <a:moveTo>
                    <a:pt x="1702282" y="135534"/>
                  </a:moveTo>
                  <a:lnTo>
                    <a:pt x="1656725" y="140857"/>
                  </a:lnTo>
                  <a:lnTo>
                    <a:pt x="1616686" y="156111"/>
                  </a:lnTo>
                  <a:lnTo>
                    <a:pt x="1583397" y="180225"/>
                  </a:lnTo>
                  <a:lnTo>
                    <a:pt x="1558093" y="212129"/>
                  </a:lnTo>
                  <a:lnTo>
                    <a:pt x="1542006" y="250751"/>
                  </a:lnTo>
                  <a:lnTo>
                    <a:pt x="1536369" y="295020"/>
                  </a:lnTo>
                  <a:lnTo>
                    <a:pt x="1542006" y="339333"/>
                  </a:lnTo>
                  <a:lnTo>
                    <a:pt x="1558093" y="378063"/>
                  </a:lnTo>
                  <a:lnTo>
                    <a:pt x="1583397" y="410108"/>
                  </a:lnTo>
                  <a:lnTo>
                    <a:pt x="1616686" y="434363"/>
                  </a:lnTo>
                  <a:lnTo>
                    <a:pt x="1656725" y="449725"/>
                  </a:lnTo>
                  <a:lnTo>
                    <a:pt x="1702282" y="455091"/>
                  </a:lnTo>
                  <a:lnTo>
                    <a:pt x="1748288" y="449725"/>
                  </a:lnTo>
                  <a:lnTo>
                    <a:pt x="1788549" y="434363"/>
                  </a:lnTo>
                  <a:lnTo>
                    <a:pt x="1821897" y="410108"/>
                  </a:lnTo>
                  <a:lnTo>
                    <a:pt x="1835716" y="392582"/>
                  </a:lnTo>
                  <a:lnTo>
                    <a:pt x="1702282" y="392582"/>
                  </a:lnTo>
                  <a:lnTo>
                    <a:pt x="1665678" y="385718"/>
                  </a:lnTo>
                  <a:lnTo>
                    <a:pt x="1636414" y="366147"/>
                  </a:lnTo>
                  <a:lnTo>
                    <a:pt x="1617007" y="335403"/>
                  </a:lnTo>
                  <a:lnTo>
                    <a:pt x="1609978" y="295020"/>
                  </a:lnTo>
                  <a:lnTo>
                    <a:pt x="1617007" y="254638"/>
                  </a:lnTo>
                  <a:lnTo>
                    <a:pt x="1636414" y="223894"/>
                  </a:lnTo>
                  <a:lnTo>
                    <a:pt x="1665678" y="204323"/>
                  </a:lnTo>
                  <a:lnTo>
                    <a:pt x="1702282" y="197459"/>
                  </a:lnTo>
                  <a:lnTo>
                    <a:pt x="1835546" y="197459"/>
                  </a:lnTo>
                  <a:lnTo>
                    <a:pt x="1821897" y="180225"/>
                  </a:lnTo>
                  <a:lnTo>
                    <a:pt x="1788549" y="156111"/>
                  </a:lnTo>
                  <a:lnTo>
                    <a:pt x="1748288" y="140857"/>
                  </a:lnTo>
                  <a:lnTo>
                    <a:pt x="1702282" y="135534"/>
                  </a:lnTo>
                  <a:close/>
                </a:path>
                <a:path w="3604895" h="457200">
                  <a:moveTo>
                    <a:pt x="1835546" y="197459"/>
                  </a:moveTo>
                  <a:lnTo>
                    <a:pt x="1702282" y="197459"/>
                  </a:lnTo>
                  <a:lnTo>
                    <a:pt x="1739224" y="204323"/>
                  </a:lnTo>
                  <a:lnTo>
                    <a:pt x="1768662" y="223894"/>
                  </a:lnTo>
                  <a:lnTo>
                    <a:pt x="1788132" y="254638"/>
                  </a:lnTo>
                  <a:lnTo>
                    <a:pt x="1795170" y="295020"/>
                  </a:lnTo>
                  <a:lnTo>
                    <a:pt x="1788132" y="335403"/>
                  </a:lnTo>
                  <a:lnTo>
                    <a:pt x="1768662" y="366147"/>
                  </a:lnTo>
                  <a:lnTo>
                    <a:pt x="1739224" y="385718"/>
                  </a:lnTo>
                  <a:lnTo>
                    <a:pt x="1702282" y="392582"/>
                  </a:lnTo>
                  <a:lnTo>
                    <a:pt x="1835716" y="392582"/>
                  </a:lnTo>
                  <a:lnTo>
                    <a:pt x="1847164" y="378063"/>
                  </a:lnTo>
                  <a:lnTo>
                    <a:pt x="1863181" y="339333"/>
                  </a:lnTo>
                  <a:lnTo>
                    <a:pt x="1868779" y="295020"/>
                  </a:lnTo>
                  <a:lnTo>
                    <a:pt x="1863181" y="250751"/>
                  </a:lnTo>
                  <a:lnTo>
                    <a:pt x="1847164" y="212129"/>
                  </a:lnTo>
                  <a:lnTo>
                    <a:pt x="1835546" y="197459"/>
                  </a:lnTo>
                  <a:close/>
                </a:path>
                <a:path w="3604895" h="457200">
                  <a:moveTo>
                    <a:pt x="587857" y="135534"/>
                  </a:moveTo>
                  <a:lnTo>
                    <a:pt x="542300" y="140857"/>
                  </a:lnTo>
                  <a:lnTo>
                    <a:pt x="502261" y="156111"/>
                  </a:lnTo>
                  <a:lnTo>
                    <a:pt x="468972" y="180225"/>
                  </a:lnTo>
                  <a:lnTo>
                    <a:pt x="443668" y="212129"/>
                  </a:lnTo>
                  <a:lnTo>
                    <a:pt x="427581" y="250751"/>
                  </a:lnTo>
                  <a:lnTo>
                    <a:pt x="421944" y="295020"/>
                  </a:lnTo>
                  <a:lnTo>
                    <a:pt x="427581" y="339333"/>
                  </a:lnTo>
                  <a:lnTo>
                    <a:pt x="443668" y="378063"/>
                  </a:lnTo>
                  <a:lnTo>
                    <a:pt x="468972" y="410108"/>
                  </a:lnTo>
                  <a:lnTo>
                    <a:pt x="502261" y="434363"/>
                  </a:lnTo>
                  <a:lnTo>
                    <a:pt x="542300" y="449725"/>
                  </a:lnTo>
                  <a:lnTo>
                    <a:pt x="587857" y="455091"/>
                  </a:lnTo>
                  <a:lnTo>
                    <a:pt x="633863" y="449725"/>
                  </a:lnTo>
                  <a:lnTo>
                    <a:pt x="674124" y="434363"/>
                  </a:lnTo>
                  <a:lnTo>
                    <a:pt x="707472" y="410108"/>
                  </a:lnTo>
                  <a:lnTo>
                    <a:pt x="721291" y="392582"/>
                  </a:lnTo>
                  <a:lnTo>
                    <a:pt x="587857" y="392582"/>
                  </a:lnTo>
                  <a:lnTo>
                    <a:pt x="551253" y="385718"/>
                  </a:lnTo>
                  <a:lnTo>
                    <a:pt x="521989" y="366147"/>
                  </a:lnTo>
                  <a:lnTo>
                    <a:pt x="502582" y="335403"/>
                  </a:lnTo>
                  <a:lnTo>
                    <a:pt x="495553" y="295020"/>
                  </a:lnTo>
                  <a:lnTo>
                    <a:pt x="502582" y="254638"/>
                  </a:lnTo>
                  <a:lnTo>
                    <a:pt x="521989" y="223894"/>
                  </a:lnTo>
                  <a:lnTo>
                    <a:pt x="551253" y="204323"/>
                  </a:lnTo>
                  <a:lnTo>
                    <a:pt x="587857" y="197459"/>
                  </a:lnTo>
                  <a:lnTo>
                    <a:pt x="721121" y="197459"/>
                  </a:lnTo>
                  <a:lnTo>
                    <a:pt x="707472" y="180225"/>
                  </a:lnTo>
                  <a:lnTo>
                    <a:pt x="674124" y="156111"/>
                  </a:lnTo>
                  <a:lnTo>
                    <a:pt x="633863" y="140857"/>
                  </a:lnTo>
                  <a:lnTo>
                    <a:pt x="587857" y="135534"/>
                  </a:lnTo>
                  <a:close/>
                </a:path>
                <a:path w="3604895" h="457200">
                  <a:moveTo>
                    <a:pt x="721121" y="197459"/>
                  </a:moveTo>
                  <a:lnTo>
                    <a:pt x="587857" y="197459"/>
                  </a:lnTo>
                  <a:lnTo>
                    <a:pt x="624799" y="204323"/>
                  </a:lnTo>
                  <a:lnTo>
                    <a:pt x="654237" y="223894"/>
                  </a:lnTo>
                  <a:lnTo>
                    <a:pt x="673707" y="254638"/>
                  </a:lnTo>
                  <a:lnTo>
                    <a:pt x="680745" y="295020"/>
                  </a:lnTo>
                  <a:lnTo>
                    <a:pt x="673707" y="335403"/>
                  </a:lnTo>
                  <a:lnTo>
                    <a:pt x="654237" y="366147"/>
                  </a:lnTo>
                  <a:lnTo>
                    <a:pt x="624799" y="385718"/>
                  </a:lnTo>
                  <a:lnTo>
                    <a:pt x="587857" y="392582"/>
                  </a:lnTo>
                  <a:lnTo>
                    <a:pt x="721291" y="392582"/>
                  </a:lnTo>
                  <a:lnTo>
                    <a:pt x="732739" y="378063"/>
                  </a:lnTo>
                  <a:lnTo>
                    <a:pt x="748756" y="339333"/>
                  </a:lnTo>
                  <a:lnTo>
                    <a:pt x="754354" y="295020"/>
                  </a:lnTo>
                  <a:lnTo>
                    <a:pt x="748756" y="250751"/>
                  </a:lnTo>
                  <a:lnTo>
                    <a:pt x="732739" y="212129"/>
                  </a:lnTo>
                  <a:lnTo>
                    <a:pt x="721121" y="197459"/>
                  </a:lnTo>
                  <a:close/>
                </a:path>
                <a:path w="3604895" h="457200">
                  <a:moveTo>
                    <a:pt x="2825724" y="139039"/>
                  </a:moveTo>
                  <a:lnTo>
                    <a:pt x="2752699" y="139039"/>
                  </a:lnTo>
                  <a:lnTo>
                    <a:pt x="2752699" y="451002"/>
                  </a:lnTo>
                  <a:lnTo>
                    <a:pt x="2825724" y="451002"/>
                  </a:lnTo>
                  <a:lnTo>
                    <a:pt x="2825724" y="139039"/>
                  </a:lnTo>
                  <a:close/>
                </a:path>
                <a:path w="3604895" h="457200">
                  <a:moveTo>
                    <a:pt x="2177275" y="139039"/>
                  </a:moveTo>
                  <a:lnTo>
                    <a:pt x="2104250" y="139039"/>
                  </a:lnTo>
                  <a:lnTo>
                    <a:pt x="2104250" y="317220"/>
                  </a:lnTo>
                  <a:lnTo>
                    <a:pt x="2110540" y="367676"/>
                  </a:lnTo>
                  <a:lnTo>
                    <a:pt x="2128496" y="406383"/>
                  </a:lnTo>
                  <a:lnTo>
                    <a:pt x="2156744" y="433649"/>
                  </a:lnTo>
                  <a:lnTo>
                    <a:pt x="2193908" y="449782"/>
                  </a:lnTo>
                  <a:lnTo>
                    <a:pt x="2238616" y="455091"/>
                  </a:lnTo>
                  <a:lnTo>
                    <a:pt x="2268036" y="452271"/>
                  </a:lnTo>
                  <a:lnTo>
                    <a:pt x="2295210" y="443918"/>
                  </a:lnTo>
                  <a:lnTo>
                    <a:pt x="2319208" y="430199"/>
                  </a:lnTo>
                  <a:lnTo>
                    <a:pt x="2339098" y="411276"/>
                  </a:lnTo>
                  <a:lnTo>
                    <a:pt x="2408617" y="411276"/>
                  </a:lnTo>
                  <a:lnTo>
                    <a:pt x="2408617" y="390829"/>
                  </a:lnTo>
                  <a:lnTo>
                    <a:pt x="2250300" y="390829"/>
                  </a:lnTo>
                  <a:lnTo>
                    <a:pt x="2219419" y="385745"/>
                  </a:lnTo>
                  <a:lnTo>
                    <a:pt x="2196480" y="370309"/>
                  </a:lnTo>
                  <a:lnTo>
                    <a:pt x="2182195" y="344248"/>
                  </a:lnTo>
                  <a:lnTo>
                    <a:pt x="2177275" y="307289"/>
                  </a:lnTo>
                  <a:lnTo>
                    <a:pt x="2177275" y="139039"/>
                  </a:lnTo>
                  <a:close/>
                </a:path>
                <a:path w="3604895" h="457200">
                  <a:moveTo>
                    <a:pt x="2408617" y="411276"/>
                  </a:moveTo>
                  <a:lnTo>
                    <a:pt x="2339098" y="411276"/>
                  </a:lnTo>
                  <a:lnTo>
                    <a:pt x="2339098" y="451002"/>
                  </a:lnTo>
                  <a:lnTo>
                    <a:pt x="2408617" y="451002"/>
                  </a:lnTo>
                  <a:lnTo>
                    <a:pt x="2408617" y="411276"/>
                  </a:lnTo>
                  <a:close/>
                </a:path>
                <a:path w="3604895" h="457200">
                  <a:moveTo>
                    <a:pt x="2408617" y="139039"/>
                  </a:moveTo>
                  <a:lnTo>
                    <a:pt x="2335593" y="139039"/>
                  </a:lnTo>
                  <a:lnTo>
                    <a:pt x="2335593" y="296773"/>
                  </a:lnTo>
                  <a:lnTo>
                    <a:pt x="2329413" y="337841"/>
                  </a:lnTo>
                  <a:lnTo>
                    <a:pt x="2312006" y="367242"/>
                  </a:lnTo>
                  <a:lnTo>
                    <a:pt x="2285069" y="384923"/>
                  </a:lnTo>
                  <a:lnTo>
                    <a:pt x="2250300" y="390829"/>
                  </a:lnTo>
                  <a:lnTo>
                    <a:pt x="2408617" y="390829"/>
                  </a:lnTo>
                  <a:lnTo>
                    <a:pt x="2408617" y="139039"/>
                  </a:lnTo>
                  <a:close/>
                </a:path>
                <a:path w="3604895" h="457200">
                  <a:moveTo>
                    <a:pt x="1249057" y="139039"/>
                  </a:moveTo>
                  <a:lnTo>
                    <a:pt x="1173111" y="139039"/>
                  </a:lnTo>
                  <a:lnTo>
                    <a:pt x="1306893" y="451002"/>
                  </a:lnTo>
                  <a:lnTo>
                    <a:pt x="1382255" y="451002"/>
                  </a:lnTo>
                  <a:lnTo>
                    <a:pt x="1416828" y="370382"/>
                  </a:lnTo>
                  <a:lnTo>
                    <a:pt x="1346034" y="370382"/>
                  </a:lnTo>
                  <a:lnTo>
                    <a:pt x="1249057" y="139039"/>
                  </a:lnTo>
                  <a:close/>
                </a:path>
                <a:path w="3604895" h="457200">
                  <a:moveTo>
                    <a:pt x="1516037" y="139039"/>
                  </a:moveTo>
                  <a:lnTo>
                    <a:pt x="1445933" y="139039"/>
                  </a:lnTo>
                  <a:lnTo>
                    <a:pt x="1346034" y="370382"/>
                  </a:lnTo>
                  <a:lnTo>
                    <a:pt x="1416828" y="370382"/>
                  </a:lnTo>
                  <a:lnTo>
                    <a:pt x="1516037" y="139039"/>
                  </a:lnTo>
                  <a:close/>
                </a:path>
                <a:path w="3604895" h="457200">
                  <a:moveTo>
                    <a:pt x="3366731" y="139039"/>
                  </a:moveTo>
                  <a:lnTo>
                    <a:pt x="3297212" y="139039"/>
                  </a:lnTo>
                  <a:lnTo>
                    <a:pt x="3297212" y="451002"/>
                  </a:lnTo>
                  <a:lnTo>
                    <a:pt x="3370237" y="451002"/>
                  </a:lnTo>
                  <a:lnTo>
                    <a:pt x="3370237" y="293268"/>
                  </a:lnTo>
                  <a:lnTo>
                    <a:pt x="3376526" y="252200"/>
                  </a:lnTo>
                  <a:lnTo>
                    <a:pt x="3394262" y="222799"/>
                  </a:lnTo>
                  <a:lnTo>
                    <a:pt x="3421747" y="205118"/>
                  </a:lnTo>
                  <a:lnTo>
                    <a:pt x="3457282" y="199212"/>
                  </a:lnTo>
                  <a:lnTo>
                    <a:pt x="3587528" y="199212"/>
                  </a:lnTo>
                  <a:lnTo>
                    <a:pt x="3580179" y="183485"/>
                  </a:lnTo>
                  <a:lnTo>
                    <a:pt x="3575909" y="179349"/>
                  </a:lnTo>
                  <a:lnTo>
                    <a:pt x="3366731" y="179349"/>
                  </a:lnTo>
                  <a:lnTo>
                    <a:pt x="3366731" y="139039"/>
                  </a:lnTo>
                  <a:close/>
                </a:path>
                <a:path w="3604895" h="457200">
                  <a:moveTo>
                    <a:pt x="3587528" y="199212"/>
                  </a:moveTo>
                  <a:lnTo>
                    <a:pt x="3457282" y="199212"/>
                  </a:lnTo>
                  <a:lnTo>
                    <a:pt x="3488592" y="204278"/>
                  </a:lnTo>
                  <a:lnTo>
                    <a:pt x="3511905" y="219586"/>
                  </a:lnTo>
                  <a:lnTo>
                    <a:pt x="3526455" y="245300"/>
                  </a:lnTo>
                  <a:lnTo>
                    <a:pt x="3531476" y="281584"/>
                  </a:lnTo>
                  <a:lnTo>
                    <a:pt x="3531476" y="451002"/>
                  </a:lnTo>
                  <a:lnTo>
                    <a:pt x="3604501" y="451002"/>
                  </a:lnTo>
                  <a:lnTo>
                    <a:pt x="3604501" y="272237"/>
                  </a:lnTo>
                  <a:lnTo>
                    <a:pt x="3598131" y="221902"/>
                  </a:lnTo>
                  <a:lnTo>
                    <a:pt x="3587528" y="199212"/>
                  </a:lnTo>
                  <a:close/>
                </a:path>
                <a:path w="3604895" h="457200">
                  <a:moveTo>
                    <a:pt x="3474224" y="135534"/>
                  </a:moveTo>
                  <a:lnTo>
                    <a:pt x="3441573" y="138354"/>
                  </a:lnTo>
                  <a:lnTo>
                    <a:pt x="3412372" y="146707"/>
                  </a:lnTo>
                  <a:lnTo>
                    <a:pt x="3387224" y="160426"/>
                  </a:lnTo>
                  <a:lnTo>
                    <a:pt x="3366731" y="179349"/>
                  </a:lnTo>
                  <a:lnTo>
                    <a:pt x="3575909" y="179349"/>
                  </a:lnTo>
                  <a:lnTo>
                    <a:pt x="3552385" y="156565"/>
                  </a:lnTo>
                  <a:lnTo>
                    <a:pt x="3516488" y="140722"/>
                  </a:lnTo>
                  <a:lnTo>
                    <a:pt x="3474224" y="135534"/>
                  </a:lnTo>
                  <a:close/>
                </a:path>
                <a:path w="3604895" h="457200">
                  <a:moveTo>
                    <a:pt x="893406" y="139039"/>
                  </a:moveTo>
                  <a:lnTo>
                    <a:pt x="823887" y="139039"/>
                  </a:lnTo>
                  <a:lnTo>
                    <a:pt x="823887" y="451002"/>
                  </a:lnTo>
                  <a:lnTo>
                    <a:pt x="896912" y="451002"/>
                  </a:lnTo>
                  <a:lnTo>
                    <a:pt x="896912" y="293268"/>
                  </a:lnTo>
                  <a:lnTo>
                    <a:pt x="903201" y="252200"/>
                  </a:lnTo>
                  <a:lnTo>
                    <a:pt x="920937" y="222799"/>
                  </a:lnTo>
                  <a:lnTo>
                    <a:pt x="948422" y="205118"/>
                  </a:lnTo>
                  <a:lnTo>
                    <a:pt x="983957" y="199212"/>
                  </a:lnTo>
                  <a:lnTo>
                    <a:pt x="1114203" y="199212"/>
                  </a:lnTo>
                  <a:lnTo>
                    <a:pt x="1106854" y="183485"/>
                  </a:lnTo>
                  <a:lnTo>
                    <a:pt x="1102584" y="179349"/>
                  </a:lnTo>
                  <a:lnTo>
                    <a:pt x="893406" y="179349"/>
                  </a:lnTo>
                  <a:lnTo>
                    <a:pt x="893406" y="139039"/>
                  </a:lnTo>
                  <a:close/>
                </a:path>
                <a:path w="3604895" h="457200">
                  <a:moveTo>
                    <a:pt x="1114203" y="199212"/>
                  </a:moveTo>
                  <a:lnTo>
                    <a:pt x="983957" y="199212"/>
                  </a:lnTo>
                  <a:lnTo>
                    <a:pt x="1015267" y="204278"/>
                  </a:lnTo>
                  <a:lnTo>
                    <a:pt x="1038580" y="219586"/>
                  </a:lnTo>
                  <a:lnTo>
                    <a:pt x="1053130" y="245300"/>
                  </a:lnTo>
                  <a:lnTo>
                    <a:pt x="1058151" y="281584"/>
                  </a:lnTo>
                  <a:lnTo>
                    <a:pt x="1058151" y="451002"/>
                  </a:lnTo>
                  <a:lnTo>
                    <a:pt x="1131176" y="451002"/>
                  </a:lnTo>
                  <a:lnTo>
                    <a:pt x="1131176" y="272237"/>
                  </a:lnTo>
                  <a:lnTo>
                    <a:pt x="1124806" y="221902"/>
                  </a:lnTo>
                  <a:lnTo>
                    <a:pt x="1114203" y="199212"/>
                  </a:lnTo>
                  <a:close/>
                </a:path>
                <a:path w="3604895" h="457200">
                  <a:moveTo>
                    <a:pt x="1000899" y="135534"/>
                  </a:moveTo>
                  <a:lnTo>
                    <a:pt x="968248" y="138354"/>
                  </a:lnTo>
                  <a:lnTo>
                    <a:pt x="939047" y="146707"/>
                  </a:lnTo>
                  <a:lnTo>
                    <a:pt x="913899" y="160426"/>
                  </a:lnTo>
                  <a:lnTo>
                    <a:pt x="893406" y="179349"/>
                  </a:lnTo>
                  <a:lnTo>
                    <a:pt x="1102584" y="179349"/>
                  </a:lnTo>
                  <a:lnTo>
                    <a:pt x="1079060" y="156565"/>
                  </a:lnTo>
                  <a:lnTo>
                    <a:pt x="1043163" y="140722"/>
                  </a:lnTo>
                  <a:lnTo>
                    <a:pt x="1000899" y="135534"/>
                  </a:lnTo>
                  <a:close/>
                </a:path>
                <a:path w="3604895" h="457200">
                  <a:moveTo>
                    <a:pt x="2588005" y="199796"/>
                  </a:moveTo>
                  <a:lnTo>
                    <a:pt x="2514980" y="199796"/>
                  </a:lnTo>
                  <a:lnTo>
                    <a:pt x="2514980" y="349935"/>
                  </a:lnTo>
                  <a:lnTo>
                    <a:pt x="2522164" y="395448"/>
                  </a:lnTo>
                  <a:lnTo>
                    <a:pt x="2543095" y="428364"/>
                  </a:lnTo>
                  <a:lnTo>
                    <a:pt x="2576842" y="448355"/>
                  </a:lnTo>
                  <a:lnTo>
                    <a:pt x="2622473" y="455091"/>
                  </a:lnTo>
                  <a:lnTo>
                    <a:pt x="2642053" y="453777"/>
                  </a:lnTo>
                  <a:lnTo>
                    <a:pt x="2660811" y="449833"/>
                  </a:lnTo>
                  <a:lnTo>
                    <a:pt x="2677927" y="443261"/>
                  </a:lnTo>
                  <a:lnTo>
                    <a:pt x="2692577" y="434060"/>
                  </a:lnTo>
                  <a:lnTo>
                    <a:pt x="2677185" y="394919"/>
                  </a:lnTo>
                  <a:lnTo>
                    <a:pt x="2631236" y="394919"/>
                  </a:lnTo>
                  <a:lnTo>
                    <a:pt x="2612651" y="391888"/>
                  </a:lnTo>
                  <a:lnTo>
                    <a:pt x="2599105" y="382943"/>
                  </a:lnTo>
                  <a:lnTo>
                    <a:pt x="2590817" y="368301"/>
                  </a:lnTo>
                  <a:lnTo>
                    <a:pt x="2588005" y="348183"/>
                  </a:lnTo>
                  <a:lnTo>
                    <a:pt x="2588005" y="199796"/>
                  </a:lnTo>
                  <a:close/>
                </a:path>
                <a:path w="3604895" h="457200">
                  <a:moveTo>
                    <a:pt x="2672130" y="382066"/>
                  </a:moveTo>
                  <a:lnTo>
                    <a:pt x="2663194" y="387771"/>
                  </a:lnTo>
                  <a:lnTo>
                    <a:pt x="2653217" y="391779"/>
                  </a:lnTo>
                  <a:lnTo>
                    <a:pt x="2642473" y="394143"/>
                  </a:lnTo>
                  <a:lnTo>
                    <a:pt x="2631236" y="394919"/>
                  </a:lnTo>
                  <a:lnTo>
                    <a:pt x="2677185" y="394919"/>
                  </a:lnTo>
                  <a:lnTo>
                    <a:pt x="2672130" y="382066"/>
                  </a:lnTo>
                  <a:close/>
                </a:path>
                <a:path w="3604895" h="457200">
                  <a:moveTo>
                    <a:pt x="2671546" y="141376"/>
                  </a:moveTo>
                  <a:lnTo>
                    <a:pt x="2463571" y="141376"/>
                  </a:lnTo>
                  <a:lnTo>
                    <a:pt x="2463571" y="199796"/>
                  </a:lnTo>
                  <a:lnTo>
                    <a:pt x="2671546" y="199796"/>
                  </a:lnTo>
                  <a:lnTo>
                    <a:pt x="2671546" y="141376"/>
                  </a:lnTo>
                  <a:close/>
                </a:path>
                <a:path w="3604895" h="457200">
                  <a:moveTo>
                    <a:pt x="2588005" y="70103"/>
                  </a:moveTo>
                  <a:lnTo>
                    <a:pt x="2514980" y="70103"/>
                  </a:lnTo>
                  <a:lnTo>
                    <a:pt x="2514980" y="141376"/>
                  </a:lnTo>
                  <a:lnTo>
                    <a:pt x="2588005" y="141376"/>
                  </a:lnTo>
                  <a:lnTo>
                    <a:pt x="2588005" y="70103"/>
                  </a:lnTo>
                  <a:close/>
                </a:path>
                <a:path w="3604895" h="457200">
                  <a:moveTo>
                    <a:pt x="219075" y="36220"/>
                  </a:moveTo>
                  <a:lnTo>
                    <a:pt x="167391" y="41462"/>
                  </a:lnTo>
                  <a:lnTo>
                    <a:pt x="120714" y="56556"/>
                  </a:lnTo>
                  <a:lnTo>
                    <a:pt x="80118" y="80551"/>
                  </a:lnTo>
                  <a:lnTo>
                    <a:pt x="46676" y="112496"/>
                  </a:lnTo>
                  <a:lnTo>
                    <a:pt x="21460" y="151442"/>
                  </a:lnTo>
                  <a:lnTo>
                    <a:pt x="5543" y="196437"/>
                  </a:lnTo>
                  <a:lnTo>
                    <a:pt x="0" y="246532"/>
                  </a:lnTo>
                  <a:lnTo>
                    <a:pt x="5542" y="296627"/>
                  </a:lnTo>
                  <a:lnTo>
                    <a:pt x="21446" y="341622"/>
                  </a:lnTo>
                  <a:lnTo>
                    <a:pt x="46630" y="380567"/>
                  </a:lnTo>
                  <a:lnTo>
                    <a:pt x="80009" y="412513"/>
                  </a:lnTo>
                  <a:lnTo>
                    <a:pt x="120501" y="436508"/>
                  </a:lnTo>
                  <a:lnTo>
                    <a:pt x="167023" y="451601"/>
                  </a:lnTo>
                  <a:lnTo>
                    <a:pt x="218490" y="456844"/>
                  </a:lnTo>
                  <a:lnTo>
                    <a:pt x="266869" y="452408"/>
                  </a:lnTo>
                  <a:lnTo>
                    <a:pt x="310648" y="439318"/>
                  </a:lnTo>
                  <a:lnTo>
                    <a:pt x="348949" y="417903"/>
                  </a:lnTo>
                  <a:lnTo>
                    <a:pt x="378994" y="390245"/>
                  </a:lnTo>
                  <a:lnTo>
                    <a:pt x="222580" y="390245"/>
                  </a:lnTo>
                  <a:lnTo>
                    <a:pt x="174862" y="383375"/>
                  </a:lnTo>
                  <a:lnTo>
                    <a:pt x="134576" y="363886"/>
                  </a:lnTo>
                  <a:lnTo>
                    <a:pt x="103543" y="333461"/>
                  </a:lnTo>
                  <a:lnTo>
                    <a:pt x="83587" y="293782"/>
                  </a:lnTo>
                  <a:lnTo>
                    <a:pt x="76530" y="246532"/>
                  </a:lnTo>
                  <a:lnTo>
                    <a:pt x="83587" y="199282"/>
                  </a:lnTo>
                  <a:lnTo>
                    <a:pt x="103543" y="159603"/>
                  </a:lnTo>
                  <a:lnTo>
                    <a:pt x="134576" y="129178"/>
                  </a:lnTo>
                  <a:lnTo>
                    <a:pt x="174862" y="109689"/>
                  </a:lnTo>
                  <a:lnTo>
                    <a:pt x="222580" y="102819"/>
                  </a:lnTo>
                  <a:lnTo>
                    <a:pt x="378995" y="102819"/>
                  </a:lnTo>
                  <a:lnTo>
                    <a:pt x="348959" y="75160"/>
                  </a:lnTo>
                  <a:lnTo>
                    <a:pt x="310721" y="53746"/>
                  </a:lnTo>
                  <a:lnTo>
                    <a:pt x="267116" y="40656"/>
                  </a:lnTo>
                  <a:lnTo>
                    <a:pt x="219075" y="36220"/>
                  </a:lnTo>
                  <a:close/>
                </a:path>
                <a:path w="3604895" h="457200">
                  <a:moveTo>
                    <a:pt x="331825" y="341756"/>
                  </a:moveTo>
                  <a:lnTo>
                    <a:pt x="308183" y="363135"/>
                  </a:lnTo>
                  <a:lnTo>
                    <a:pt x="282022" y="378269"/>
                  </a:lnTo>
                  <a:lnTo>
                    <a:pt x="253451" y="387269"/>
                  </a:lnTo>
                  <a:lnTo>
                    <a:pt x="222580" y="390245"/>
                  </a:lnTo>
                  <a:lnTo>
                    <a:pt x="378994" y="390245"/>
                  </a:lnTo>
                  <a:lnTo>
                    <a:pt x="380898" y="388492"/>
                  </a:lnTo>
                  <a:lnTo>
                    <a:pt x="331825" y="341756"/>
                  </a:lnTo>
                  <a:close/>
                </a:path>
                <a:path w="3604895" h="457200">
                  <a:moveTo>
                    <a:pt x="378995" y="102819"/>
                  </a:moveTo>
                  <a:lnTo>
                    <a:pt x="222580" y="102819"/>
                  </a:lnTo>
                  <a:lnTo>
                    <a:pt x="253451" y="105785"/>
                  </a:lnTo>
                  <a:lnTo>
                    <a:pt x="282022" y="114722"/>
                  </a:lnTo>
                  <a:lnTo>
                    <a:pt x="308183" y="129683"/>
                  </a:lnTo>
                  <a:lnTo>
                    <a:pt x="331825" y="150723"/>
                  </a:lnTo>
                  <a:lnTo>
                    <a:pt x="380898" y="104571"/>
                  </a:lnTo>
                  <a:lnTo>
                    <a:pt x="378995" y="102819"/>
                  </a:lnTo>
                  <a:close/>
                </a:path>
                <a:path w="3604895" h="457200">
                  <a:moveTo>
                    <a:pt x="2011337" y="17525"/>
                  </a:moveTo>
                  <a:lnTo>
                    <a:pt x="1938312" y="17525"/>
                  </a:lnTo>
                  <a:lnTo>
                    <a:pt x="1938312" y="451002"/>
                  </a:lnTo>
                  <a:lnTo>
                    <a:pt x="2011337" y="451002"/>
                  </a:lnTo>
                  <a:lnTo>
                    <a:pt x="2011337" y="17525"/>
                  </a:lnTo>
                  <a:close/>
                </a:path>
                <a:path w="3604895" h="457200">
                  <a:moveTo>
                    <a:pt x="2789504" y="0"/>
                  </a:moveTo>
                  <a:lnTo>
                    <a:pt x="2770864" y="3395"/>
                  </a:lnTo>
                  <a:lnTo>
                    <a:pt x="2756058" y="12706"/>
                  </a:lnTo>
                  <a:lnTo>
                    <a:pt x="2746291" y="26617"/>
                  </a:lnTo>
                  <a:lnTo>
                    <a:pt x="2742768" y="43814"/>
                  </a:lnTo>
                  <a:lnTo>
                    <a:pt x="2746291" y="61012"/>
                  </a:lnTo>
                  <a:lnTo>
                    <a:pt x="2756058" y="74923"/>
                  </a:lnTo>
                  <a:lnTo>
                    <a:pt x="2770864" y="84234"/>
                  </a:lnTo>
                  <a:lnTo>
                    <a:pt x="2789504" y="87629"/>
                  </a:lnTo>
                  <a:lnTo>
                    <a:pt x="2808390" y="84124"/>
                  </a:lnTo>
                  <a:lnTo>
                    <a:pt x="2823168" y="74485"/>
                  </a:lnTo>
                  <a:lnTo>
                    <a:pt x="2832798" y="60026"/>
                  </a:lnTo>
                  <a:lnTo>
                    <a:pt x="2836240" y="42062"/>
                  </a:lnTo>
                  <a:lnTo>
                    <a:pt x="2832716" y="25385"/>
                  </a:lnTo>
                  <a:lnTo>
                    <a:pt x="2822949" y="12049"/>
                  </a:lnTo>
                  <a:lnTo>
                    <a:pt x="2808143" y="3203"/>
                  </a:lnTo>
                  <a:lnTo>
                    <a:pt x="278950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35740" y="3145739"/>
              <a:ext cx="197891" cy="20782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6840" y="3145739"/>
              <a:ext cx="197891" cy="20782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2415" y="3145739"/>
              <a:ext cx="197891" cy="20782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73211" y="2972155"/>
              <a:ext cx="3604895" cy="439420"/>
            </a:xfrm>
            <a:custGeom>
              <a:avLst/>
              <a:gdLst/>
              <a:ahLst/>
              <a:cxnLst/>
              <a:rect l="l" t="t" r="r" b="b"/>
              <a:pathLst>
                <a:path w="3604895" h="439420">
                  <a:moveTo>
                    <a:pt x="2752699" y="121513"/>
                  </a:moveTo>
                  <a:lnTo>
                    <a:pt x="2825724" y="121513"/>
                  </a:lnTo>
                  <a:lnTo>
                    <a:pt x="2825724" y="433476"/>
                  </a:lnTo>
                  <a:lnTo>
                    <a:pt x="2752699" y="433476"/>
                  </a:lnTo>
                  <a:lnTo>
                    <a:pt x="2752699" y="121513"/>
                  </a:lnTo>
                  <a:close/>
                </a:path>
                <a:path w="3604895" h="439420">
                  <a:moveTo>
                    <a:pt x="2104250" y="121513"/>
                  </a:moveTo>
                  <a:lnTo>
                    <a:pt x="2177275" y="121513"/>
                  </a:lnTo>
                  <a:lnTo>
                    <a:pt x="2177275" y="289763"/>
                  </a:lnTo>
                  <a:lnTo>
                    <a:pt x="2182195" y="326722"/>
                  </a:lnTo>
                  <a:lnTo>
                    <a:pt x="2196480" y="352783"/>
                  </a:lnTo>
                  <a:lnTo>
                    <a:pt x="2219419" y="368219"/>
                  </a:lnTo>
                  <a:lnTo>
                    <a:pt x="2250300" y="373303"/>
                  </a:lnTo>
                  <a:lnTo>
                    <a:pt x="2285069" y="367397"/>
                  </a:lnTo>
                  <a:lnTo>
                    <a:pt x="2312006" y="349716"/>
                  </a:lnTo>
                  <a:lnTo>
                    <a:pt x="2329413" y="320315"/>
                  </a:lnTo>
                  <a:lnTo>
                    <a:pt x="2335593" y="279247"/>
                  </a:lnTo>
                  <a:lnTo>
                    <a:pt x="2335593" y="121513"/>
                  </a:lnTo>
                  <a:lnTo>
                    <a:pt x="2408618" y="121513"/>
                  </a:lnTo>
                  <a:lnTo>
                    <a:pt x="2408618" y="433476"/>
                  </a:lnTo>
                  <a:lnTo>
                    <a:pt x="2339098" y="433476"/>
                  </a:lnTo>
                  <a:lnTo>
                    <a:pt x="2339098" y="393750"/>
                  </a:lnTo>
                  <a:lnTo>
                    <a:pt x="2319208" y="412673"/>
                  </a:lnTo>
                  <a:lnTo>
                    <a:pt x="2295210" y="426392"/>
                  </a:lnTo>
                  <a:lnTo>
                    <a:pt x="2268036" y="434745"/>
                  </a:lnTo>
                  <a:lnTo>
                    <a:pt x="2238616" y="437565"/>
                  </a:lnTo>
                  <a:lnTo>
                    <a:pt x="2193908" y="432256"/>
                  </a:lnTo>
                  <a:lnTo>
                    <a:pt x="2156744" y="416123"/>
                  </a:lnTo>
                  <a:lnTo>
                    <a:pt x="2128496" y="388857"/>
                  </a:lnTo>
                  <a:lnTo>
                    <a:pt x="2110540" y="350150"/>
                  </a:lnTo>
                  <a:lnTo>
                    <a:pt x="2104250" y="299694"/>
                  </a:lnTo>
                  <a:lnTo>
                    <a:pt x="2104250" y="121513"/>
                  </a:lnTo>
                  <a:close/>
                </a:path>
                <a:path w="3604895" h="439420">
                  <a:moveTo>
                    <a:pt x="1173111" y="121513"/>
                  </a:moveTo>
                  <a:lnTo>
                    <a:pt x="1249057" y="121513"/>
                  </a:lnTo>
                  <a:lnTo>
                    <a:pt x="1346034" y="352856"/>
                  </a:lnTo>
                  <a:lnTo>
                    <a:pt x="1445933" y="121513"/>
                  </a:lnTo>
                  <a:lnTo>
                    <a:pt x="1516037" y="121513"/>
                  </a:lnTo>
                  <a:lnTo>
                    <a:pt x="1382255" y="433476"/>
                  </a:lnTo>
                  <a:lnTo>
                    <a:pt x="1306893" y="433476"/>
                  </a:lnTo>
                  <a:lnTo>
                    <a:pt x="1173111" y="121513"/>
                  </a:lnTo>
                  <a:close/>
                </a:path>
                <a:path w="3604895" h="439420">
                  <a:moveTo>
                    <a:pt x="3474224" y="118008"/>
                  </a:moveTo>
                  <a:lnTo>
                    <a:pt x="3516488" y="123196"/>
                  </a:lnTo>
                  <a:lnTo>
                    <a:pt x="3552385" y="139039"/>
                  </a:lnTo>
                  <a:lnTo>
                    <a:pt x="3580179" y="165959"/>
                  </a:lnTo>
                  <a:lnTo>
                    <a:pt x="3598131" y="204376"/>
                  </a:lnTo>
                  <a:lnTo>
                    <a:pt x="3604501" y="254711"/>
                  </a:lnTo>
                  <a:lnTo>
                    <a:pt x="3604501" y="433476"/>
                  </a:lnTo>
                  <a:lnTo>
                    <a:pt x="3531476" y="433476"/>
                  </a:lnTo>
                  <a:lnTo>
                    <a:pt x="3531476" y="264058"/>
                  </a:lnTo>
                  <a:lnTo>
                    <a:pt x="3526455" y="227774"/>
                  </a:lnTo>
                  <a:lnTo>
                    <a:pt x="3511905" y="202060"/>
                  </a:lnTo>
                  <a:lnTo>
                    <a:pt x="3488592" y="186752"/>
                  </a:lnTo>
                  <a:lnTo>
                    <a:pt x="3457282" y="181686"/>
                  </a:lnTo>
                  <a:lnTo>
                    <a:pt x="3421747" y="187592"/>
                  </a:lnTo>
                  <a:lnTo>
                    <a:pt x="3394262" y="205273"/>
                  </a:lnTo>
                  <a:lnTo>
                    <a:pt x="3376526" y="234674"/>
                  </a:lnTo>
                  <a:lnTo>
                    <a:pt x="3370237" y="275742"/>
                  </a:lnTo>
                  <a:lnTo>
                    <a:pt x="3370237" y="433476"/>
                  </a:lnTo>
                  <a:lnTo>
                    <a:pt x="3297212" y="433476"/>
                  </a:lnTo>
                  <a:lnTo>
                    <a:pt x="3297212" y="121513"/>
                  </a:lnTo>
                  <a:lnTo>
                    <a:pt x="3366731" y="121513"/>
                  </a:lnTo>
                  <a:lnTo>
                    <a:pt x="3366731" y="161823"/>
                  </a:lnTo>
                  <a:lnTo>
                    <a:pt x="3387224" y="142900"/>
                  </a:lnTo>
                  <a:lnTo>
                    <a:pt x="3412372" y="129181"/>
                  </a:lnTo>
                  <a:lnTo>
                    <a:pt x="3441573" y="120828"/>
                  </a:lnTo>
                  <a:lnTo>
                    <a:pt x="3474224" y="118008"/>
                  </a:lnTo>
                  <a:close/>
                </a:path>
                <a:path w="3604895" h="439420">
                  <a:moveTo>
                    <a:pt x="3061182" y="118008"/>
                  </a:moveTo>
                  <a:lnTo>
                    <a:pt x="3107188" y="123331"/>
                  </a:lnTo>
                  <a:lnTo>
                    <a:pt x="3147449" y="138585"/>
                  </a:lnTo>
                  <a:lnTo>
                    <a:pt x="3180797" y="162699"/>
                  </a:lnTo>
                  <a:lnTo>
                    <a:pt x="3206064" y="194603"/>
                  </a:lnTo>
                  <a:lnTo>
                    <a:pt x="3222080" y="233225"/>
                  </a:lnTo>
                  <a:lnTo>
                    <a:pt x="3227679" y="277495"/>
                  </a:lnTo>
                  <a:lnTo>
                    <a:pt x="3222080" y="321807"/>
                  </a:lnTo>
                  <a:lnTo>
                    <a:pt x="3206064" y="360537"/>
                  </a:lnTo>
                  <a:lnTo>
                    <a:pt x="3180797" y="392582"/>
                  </a:lnTo>
                  <a:lnTo>
                    <a:pt x="3147449" y="416837"/>
                  </a:lnTo>
                  <a:lnTo>
                    <a:pt x="3107188" y="432199"/>
                  </a:lnTo>
                  <a:lnTo>
                    <a:pt x="3061182" y="437565"/>
                  </a:lnTo>
                  <a:lnTo>
                    <a:pt x="3015625" y="432199"/>
                  </a:lnTo>
                  <a:lnTo>
                    <a:pt x="2975586" y="416837"/>
                  </a:lnTo>
                  <a:lnTo>
                    <a:pt x="2942297" y="392582"/>
                  </a:lnTo>
                  <a:lnTo>
                    <a:pt x="2916993" y="360537"/>
                  </a:lnTo>
                  <a:lnTo>
                    <a:pt x="2900906" y="321807"/>
                  </a:lnTo>
                  <a:lnTo>
                    <a:pt x="2895269" y="277495"/>
                  </a:lnTo>
                  <a:lnTo>
                    <a:pt x="2900906" y="233225"/>
                  </a:lnTo>
                  <a:lnTo>
                    <a:pt x="2916993" y="194603"/>
                  </a:lnTo>
                  <a:lnTo>
                    <a:pt x="2942297" y="162699"/>
                  </a:lnTo>
                  <a:lnTo>
                    <a:pt x="2975586" y="138585"/>
                  </a:lnTo>
                  <a:lnTo>
                    <a:pt x="3015625" y="123331"/>
                  </a:lnTo>
                  <a:lnTo>
                    <a:pt x="3061182" y="118008"/>
                  </a:lnTo>
                  <a:close/>
                </a:path>
                <a:path w="3604895" h="439420">
                  <a:moveTo>
                    <a:pt x="1702282" y="118008"/>
                  </a:moveTo>
                  <a:lnTo>
                    <a:pt x="1748288" y="123331"/>
                  </a:lnTo>
                  <a:lnTo>
                    <a:pt x="1788549" y="138585"/>
                  </a:lnTo>
                  <a:lnTo>
                    <a:pt x="1821897" y="162699"/>
                  </a:lnTo>
                  <a:lnTo>
                    <a:pt x="1847164" y="194603"/>
                  </a:lnTo>
                  <a:lnTo>
                    <a:pt x="1863180" y="233225"/>
                  </a:lnTo>
                  <a:lnTo>
                    <a:pt x="1868779" y="277495"/>
                  </a:lnTo>
                  <a:lnTo>
                    <a:pt x="1863180" y="321807"/>
                  </a:lnTo>
                  <a:lnTo>
                    <a:pt x="1847164" y="360537"/>
                  </a:lnTo>
                  <a:lnTo>
                    <a:pt x="1821897" y="392582"/>
                  </a:lnTo>
                  <a:lnTo>
                    <a:pt x="1788549" y="416837"/>
                  </a:lnTo>
                  <a:lnTo>
                    <a:pt x="1748288" y="432199"/>
                  </a:lnTo>
                  <a:lnTo>
                    <a:pt x="1702282" y="437565"/>
                  </a:lnTo>
                  <a:lnTo>
                    <a:pt x="1656725" y="432199"/>
                  </a:lnTo>
                  <a:lnTo>
                    <a:pt x="1616686" y="416837"/>
                  </a:lnTo>
                  <a:lnTo>
                    <a:pt x="1583397" y="392582"/>
                  </a:lnTo>
                  <a:lnTo>
                    <a:pt x="1558093" y="360537"/>
                  </a:lnTo>
                  <a:lnTo>
                    <a:pt x="1542006" y="321807"/>
                  </a:lnTo>
                  <a:lnTo>
                    <a:pt x="1536369" y="277495"/>
                  </a:lnTo>
                  <a:lnTo>
                    <a:pt x="1542006" y="233225"/>
                  </a:lnTo>
                  <a:lnTo>
                    <a:pt x="1558093" y="194603"/>
                  </a:lnTo>
                  <a:lnTo>
                    <a:pt x="1583397" y="162699"/>
                  </a:lnTo>
                  <a:lnTo>
                    <a:pt x="1616686" y="138585"/>
                  </a:lnTo>
                  <a:lnTo>
                    <a:pt x="1656725" y="123331"/>
                  </a:lnTo>
                  <a:lnTo>
                    <a:pt x="1702282" y="118008"/>
                  </a:lnTo>
                  <a:close/>
                </a:path>
                <a:path w="3604895" h="439420">
                  <a:moveTo>
                    <a:pt x="1000899" y="118008"/>
                  </a:moveTo>
                  <a:lnTo>
                    <a:pt x="1043163" y="123196"/>
                  </a:lnTo>
                  <a:lnTo>
                    <a:pt x="1079061" y="139039"/>
                  </a:lnTo>
                  <a:lnTo>
                    <a:pt x="1106854" y="165959"/>
                  </a:lnTo>
                  <a:lnTo>
                    <a:pt x="1124806" y="204376"/>
                  </a:lnTo>
                  <a:lnTo>
                    <a:pt x="1131176" y="254711"/>
                  </a:lnTo>
                  <a:lnTo>
                    <a:pt x="1131176" y="433476"/>
                  </a:lnTo>
                  <a:lnTo>
                    <a:pt x="1058151" y="433476"/>
                  </a:lnTo>
                  <a:lnTo>
                    <a:pt x="1058151" y="264058"/>
                  </a:lnTo>
                  <a:lnTo>
                    <a:pt x="1053130" y="227774"/>
                  </a:lnTo>
                  <a:lnTo>
                    <a:pt x="1038580" y="202060"/>
                  </a:lnTo>
                  <a:lnTo>
                    <a:pt x="1015267" y="186752"/>
                  </a:lnTo>
                  <a:lnTo>
                    <a:pt x="983957" y="181686"/>
                  </a:lnTo>
                  <a:lnTo>
                    <a:pt x="948422" y="187592"/>
                  </a:lnTo>
                  <a:lnTo>
                    <a:pt x="920937" y="205273"/>
                  </a:lnTo>
                  <a:lnTo>
                    <a:pt x="903201" y="234674"/>
                  </a:lnTo>
                  <a:lnTo>
                    <a:pt x="896912" y="275742"/>
                  </a:lnTo>
                  <a:lnTo>
                    <a:pt x="896912" y="433476"/>
                  </a:lnTo>
                  <a:lnTo>
                    <a:pt x="823887" y="433476"/>
                  </a:lnTo>
                  <a:lnTo>
                    <a:pt x="823887" y="121513"/>
                  </a:lnTo>
                  <a:lnTo>
                    <a:pt x="893406" y="121513"/>
                  </a:lnTo>
                  <a:lnTo>
                    <a:pt x="893406" y="161823"/>
                  </a:lnTo>
                  <a:lnTo>
                    <a:pt x="913899" y="142900"/>
                  </a:lnTo>
                  <a:lnTo>
                    <a:pt x="939047" y="129181"/>
                  </a:lnTo>
                  <a:lnTo>
                    <a:pt x="968248" y="120828"/>
                  </a:lnTo>
                  <a:lnTo>
                    <a:pt x="1000899" y="118008"/>
                  </a:lnTo>
                  <a:close/>
                </a:path>
                <a:path w="3604895" h="439420">
                  <a:moveTo>
                    <a:pt x="587857" y="118008"/>
                  </a:moveTo>
                  <a:lnTo>
                    <a:pt x="633863" y="123331"/>
                  </a:lnTo>
                  <a:lnTo>
                    <a:pt x="674124" y="138585"/>
                  </a:lnTo>
                  <a:lnTo>
                    <a:pt x="707472" y="162699"/>
                  </a:lnTo>
                  <a:lnTo>
                    <a:pt x="732739" y="194603"/>
                  </a:lnTo>
                  <a:lnTo>
                    <a:pt x="748755" y="233225"/>
                  </a:lnTo>
                  <a:lnTo>
                    <a:pt x="754354" y="277495"/>
                  </a:lnTo>
                  <a:lnTo>
                    <a:pt x="748755" y="321807"/>
                  </a:lnTo>
                  <a:lnTo>
                    <a:pt x="732739" y="360537"/>
                  </a:lnTo>
                  <a:lnTo>
                    <a:pt x="707472" y="392582"/>
                  </a:lnTo>
                  <a:lnTo>
                    <a:pt x="674124" y="416837"/>
                  </a:lnTo>
                  <a:lnTo>
                    <a:pt x="633863" y="432199"/>
                  </a:lnTo>
                  <a:lnTo>
                    <a:pt x="587857" y="437565"/>
                  </a:lnTo>
                  <a:lnTo>
                    <a:pt x="542300" y="432199"/>
                  </a:lnTo>
                  <a:lnTo>
                    <a:pt x="502261" y="416837"/>
                  </a:lnTo>
                  <a:lnTo>
                    <a:pt x="468972" y="392582"/>
                  </a:lnTo>
                  <a:lnTo>
                    <a:pt x="443668" y="360537"/>
                  </a:lnTo>
                  <a:lnTo>
                    <a:pt x="427581" y="321807"/>
                  </a:lnTo>
                  <a:lnTo>
                    <a:pt x="421944" y="277495"/>
                  </a:lnTo>
                  <a:lnTo>
                    <a:pt x="427581" y="233225"/>
                  </a:lnTo>
                  <a:lnTo>
                    <a:pt x="443668" y="194603"/>
                  </a:lnTo>
                  <a:lnTo>
                    <a:pt x="468972" y="162699"/>
                  </a:lnTo>
                  <a:lnTo>
                    <a:pt x="502261" y="138585"/>
                  </a:lnTo>
                  <a:lnTo>
                    <a:pt x="542300" y="123331"/>
                  </a:lnTo>
                  <a:lnTo>
                    <a:pt x="587857" y="118008"/>
                  </a:lnTo>
                  <a:close/>
                </a:path>
                <a:path w="3604895" h="439420">
                  <a:moveTo>
                    <a:pt x="2514980" y="52578"/>
                  </a:moveTo>
                  <a:lnTo>
                    <a:pt x="2588005" y="52578"/>
                  </a:lnTo>
                  <a:lnTo>
                    <a:pt x="2588005" y="123850"/>
                  </a:lnTo>
                  <a:lnTo>
                    <a:pt x="2671546" y="123850"/>
                  </a:lnTo>
                  <a:lnTo>
                    <a:pt x="2671546" y="182270"/>
                  </a:lnTo>
                  <a:lnTo>
                    <a:pt x="2588005" y="182270"/>
                  </a:lnTo>
                  <a:lnTo>
                    <a:pt x="2588005" y="330657"/>
                  </a:lnTo>
                  <a:lnTo>
                    <a:pt x="2590817" y="350775"/>
                  </a:lnTo>
                  <a:lnTo>
                    <a:pt x="2599105" y="365417"/>
                  </a:lnTo>
                  <a:lnTo>
                    <a:pt x="2612651" y="374362"/>
                  </a:lnTo>
                  <a:lnTo>
                    <a:pt x="2631236" y="377393"/>
                  </a:lnTo>
                  <a:lnTo>
                    <a:pt x="2642473" y="376617"/>
                  </a:lnTo>
                  <a:lnTo>
                    <a:pt x="2653217" y="374253"/>
                  </a:lnTo>
                  <a:lnTo>
                    <a:pt x="2663194" y="370245"/>
                  </a:lnTo>
                  <a:lnTo>
                    <a:pt x="2672130" y="364540"/>
                  </a:lnTo>
                  <a:lnTo>
                    <a:pt x="2692577" y="416534"/>
                  </a:lnTo>
                  <a:lnTo>
                    <a:pt x="2677927" y="425735"/>
                  </a:lnTo>
                  <a:lnTo>
                    <a:pt x="2660811" y="432308"/>
                  </a:lnTo>
                  <a:lnTo>
                    <a:pt x="2642053" y="436251"/>
                  </a:lnTo>
                  <a:lnTo>
                    <a:pt x="2622473" y="437565"/>
                  </a:lnTo>
                  <a:lnTo>
                    <a:pt x="2576842" y="430829"/>
                  </a:lnTo>
                  <a:lnTo>
                    <a:pt x="2543095" y="410838"/>
                  </a:lnTo>
                  <a:lnTo>
                    <a:pt x="2522164" y="377922"/>
                  </a:lnTo>
                  <a:lnTo>
                    <a:pt x="2514980" y="332409"/>
                  </a:lnTo>
                  <a:lnTo>
                    <a:pt x="2514980" y="182270"/>
                  </a:lnTo>
                  <a:lnTo>
                    <a:pt x="2463571" y="182270"/>
                  </a:lnTo>
                  <a:lnTo>
                    <a:pt x="2463571" y="123850"/>
                  </a:lnTo>
                  <a:lnTo>
                    <a:pt x="2514980" y="123850"/>
                  </a:lnTo>
                  <a:lnTo>
                    <a:pt x="2514980" y="52578"/>
                  </a:lnTo>
                  <a:close/>
                </a:path>
                <a:path w="3604895" h="439420">
                  <a:moveTo>
                    <a:pt x="219075" y="18694"/>
                  </a:moveTo>
                  <a:lnTo>
                    <a:pt x="267116" y="23130"/>
                  </a:lnTo>
                  <a:lnTo>
                    <a:pt x="310721" y="36220"/>
                  </a:lnTo>
                  <a:lnTo>
                    <a:pt x="348959" y="57634"/>
                  </a:lnTo>
                  <a:lnTo>
                    <a:pt x="380898" y="87045"/>
                  </a:lnTo>
                  <a:lnTo>
                    <a:pt x="331825" y="133197"/>
                  </a:lnTo>
                  <a:lnTo>
                    <a:pt x="308183" y="112157"/>
                  </a:lnTo>
                  <a:lnTo>
                    <a:pt x="282022" y="97196"/>
                  </a:lnTo>
                  <a:lnTo>
                    <a:pt x="253451" y="88259"/>
                  </a:lnTo>
                  <a:lnTo>
                    <a:pt x="222580" y="85293"/>
                  </a:lnTo>
                  <a:lnTo>
                    <a:pt x="174862" y="92163"/>
                  </a:lnTo>
                  <a:lnTo>
                    <a:pt x="134576" y="111652"/>
                  </a:lnTo>
                  <a:lnTo>
                    <a:pt x="103543" y="142077"/>
                  </a:lnTo>
                  <a:lnTo>
                    <a:pt x="83587" y="181756"/>
                  </a:lnTo>
                  <a:lnTo>
                    <a:pt x="76530" y="229006"/>
                  </a:lnTo>
                  <a:lnTo>
                    <a:pt x="83587" y="276256"/>
                  </a:lnTo>
                  <a:lnTo>
                    <a:pt x="103543" y="315935"/>
                  </a:lnTo>
                  <a:lnTo>
                    <a:pt x="134576" y="346360"/>
                  </a:lnTo>
                  <a:lnTo>
                    <a:pt x="174862" y="365849"/>
                  </a:lnTo>
                  <a:lnTo>
                    <a:pt x="222580" y="372719"/>
                  </a:lnTo>
                  <a:lnTo>
                    <a:pt x="253451" y="369743"/>
                  </a:lnTo>
                  <a:lnTo>
                    <a:pt x="282022" y="360743"/>
                  </a:lnTo>
                  <a:lnTo>
                    <a:pt x="308183" y="345609"/>
                  </a:lnTo>
                  <a:lnTo>
                    <a:pt x="331825" y="324231"/>
                  </a:lnTo>
                  <a:lnTo>
                    <a:pt x="380898" y="370967"/>
                  </a:lnTo>
                  <a:lnTo>
                    <a:pt x="348949" y="400377"/>
                  </a:lnTo>
                  <a:lnTo>
                    <a:pt x="310648" y="421792"/>
                  </a:lnTo>
                  <a:lnTo>
                    <a:pt x="266869" y="434882"/>
                  </a:lnTo>
                  <a:lnTo>
                    <a:pt x="218490" y="439318"/>
                  </a:lnTo>
                  <a:lnTo>
                    <a:pt x="167023" y="434075"/>
                  </a:lnTo>
                  <a:lnTo>
                    <a:pt x="120501" y="418982"/>
                  </a:lnTo>
                  <a:lnTo>
                    <a:pt x="80009" y="394987"/>
                  </a:lnTo>
                  <a:lnTo>
                    <a:pt x="46630" y="363041"/>
                  </a:lnTo>
                  <a:lnTo>
                    <a:pt x="21446" y="324096"/>
                  </a:lnTo>
                  <a:lnTo>
                    <a:pt x="5542" y="279101"/>
                  </a:lnTo>
                  <a:lnTo>
                    <a:pt x="0" y="229006"/>
                  </a:lnTo>
                  <a:lnTo>
                    <a:pt x="5543" y="178911"/>
                  </a:lnTo>
                  <a:lnTo>
                    <a:pt x="21460" y="133916"/>
                  </a:lnTo>
                  <a:lnTo>
                    <a:pt x="46676" y="94970"/>
                  </a:lnTo>
                  <a:lnTo>
                    <a:pt x="80118" y="63025"/>
                  </a:lnTo>
                  <a:lnTo>
                    <a:pt x="120714" y="39030"/>
                  </a:lnTo>
                  <a:lnTo>
                    <a:pt x="167391" y="23936"/>
                  </a:lnTo>
                  <a:lnTo>
                    <a:pt x="219075" y="18694"/>
                  </a:lnTo>
                  <a:close/>
                </a:path>
                <a:path w="3604895" h="439420">
                  <a:moveTo>
                    <a:pt x="1938312" y="0"/>
                  </a:moveTo>
                  <a:lnTo>
                    <a:pt x="2011337" y="0"/>
                  </a:lnTo>
                  <a:lnTo>
                    <a:pt x="2011337" y="433476"/>
                  </a:lnTo>
                  <a:lnTo>
                    <a:pt x="1938312" y="433476"/>
                  </a:lnTo>
                  <a:lnTo>
                    <a:pt x="1938312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9629" y="2948279"/>
              <a:ext cx="106172" cy="1003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121920"/>
            <a:ext cx="1551940" cy="573405"/>
            <a:chOff x="423672" y="121920"/>
            <a:chExt cx="1551940" cy="5734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121920"/>
              <a:ext cx="1551431" cy="573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219" y="144442"/>
              <a:ext cx="1490844" cy="511571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097023" y="347472"/>
            <a:ext cx="216535" cy="104139"/>
            <a:chOff x="2097023" y="347472"/>
            <a:chExt cx="216535" cy="10413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7023" y="347472"/>
              <a:ext cx="216407" cy="1036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121167" y="375522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134838" y="0"/>
                  </a:moveTo>
                  <a:lnTo>
                    <a:pt x="8929" y="0"/>
                  </a:lnTo>
                  <a:lnTo>
                    <a:pt x="6350" y="0"/>
                  </a:lnTo>
                  <a:lnTo>
                    <a:pt x="4216" y="1092"/>
                  </a:lnTo>
                  <a:lnTo>
                    <a:pt x="843" y="5457"/>
                  </a:lnTo>
                  <a:lnTo>
                    <a:pt x="0" y="9326"/>
                  </a:lnTo>
                  <a:lnTo>
                    <a:pt x="0" y="20439"/>
                  </a:lnTo>
                  <a:lnTo>
                    <a:pt x="843" y="24309"/>
                  </a:lnTo>
                  <a:lnTo>
                    <a:pt x="4216" y="28675"/>
                  </a:lnTo>
                  <a:lnTo>
                    <a:pt x="6350" y="29766"/>
                  </a:lnTo>
                  <a:lnTo>
                    <a:pt x="136227" y="29766"/>
                  </a:lnTo>
                  <a:lnTo>
                    <a:pt x="138310" y="28724"/>
                  </a:lnTo>
                  <a:lnTo>
                    <a:pt x="141485" y="24556"/>
                  </a:lnTo>
                  <a:lnTo>
                    <a:pt x="142279" y="20638"/>
                  </a:lnTo>
                  <a:lnTo>
                    <a:pt x="142081" y="9773"/>
                  </a:lnTo>
                  <a:lnTo>
                    <a:pt x="1348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21167" y="375523"/>
              <a:ext cx="142875" cy="29845"/>
            </a:xfrm>
            <a:custGeom>
              <a:avLst/>
              <a:gdLst/>
              <a:ahLst/>
              <a:cxnLst/>
              <a:rect l="l" t="t" r="r" b="b"/>
              <a:pathLst>
                <a:path w="142875" h="29845">
                  <a:moveTo>
                    <a:pt x="8929" y="0"/>
                  </a:moveTo>
                  <a:lnTo>
                    <a:pt x="133647" y="0"/>
                  </a:lnTo>
                  <a:lnTo>
                    <a:pt x="134838" y="0"/>
                  </a:lnTo>
                  <a:lnTo>
                    <a:pt x="135979" y="248"/>
                  </a:lnTo>
                  <a:lnTo>
                    <a:pt x="137070" y="744"/>
                  </a:lnTo>
                  <a:lnTo>
                    <a:pt x="138162" y="1240"/>
                  </a:lnTo>
                  <a:lnTo>
                    <a:pt x="139104" y="2083"/>
                  </a:lnTo>
                  <a:lnTo>
                    <a:pt x="139898" y="3274"/>
                  </a:lnTo>
                  <a:lnTo>
                    <a:pt x="140692" y="4464"/>
                  </a:lnTo>
                  <a:lnTo>
                    <a:pt x="141287" y="6002"/>
                  </a:lnTo>
                  <a:lnTo>
                    <a:pt x="141684" y="7887"/>
                  </a:lnTo>
                  <a:lnTo>
                    <a:pt x="142081" y="9773"/>
                  </a:lnTo>
                  <a:lnTo>
                    <a:pt x="142279" y="12104"/>
                  </a:lnTo>
                  <a:lnTo>
                    <a:pt x="142279" y="14882"/>
                  </a:lnTo>
                  <a:lnTo>
                    <a:pt x="142279" y="20637"/>
                  </a:lnTo>
                  <a:lnTo>
                    <a:pt x="141485" y="24556"/>
                  </a:lnTo>
                  <a:lnTo>
                    <a:pt x="139898" y="26640"/>
                  </a:lnTo>
                  <a:lnTo>
                    <a:pt x="138310" y="28723"/>
                  </a:lnTo>
                  <a:lnTo>
                    <a:pt x="136227" y="29765"/>
                  </a:lnTo>
                  <a:lnTo>
                    <a:pt x="133647" y="29765"/>
                  </a:lnTo>
                  <a:lnTo>
                    <a:pt x="8929" y="29765"/>
                  </a:lnTo>
                  <a:lnTo>
                    <a:pt x="6350" y="29765"/>
                  </a:lnTo>
                  <a:lnTo>
                    <a:pt x="4216" y="28674"/>
                  </a:lnTo>
                  <a:lnTo>
                    <a:pt x="2530" y="26491"/>
                  </a:lnTo>
                  <a:lnTo>
                    <a:pt x="843" y="24308"/>
                  </a:lnTo>
                  <a:lnTo>
                    <a:pt x="0" y="20438"/>
                  </a:lnTo>
                  <a:lnTo>
                    <a:pt x="0" y="14882"/>
                  </a:lnTo>
                  <a:lnTo>
                    <a:pt x="0" y="9326"/>
                  </a:lnTo>
                  <a:lnTo>
                    <a:pt x="843" y="5457"/>
                  </a:lnTo>
                  <a:lnTo>
                    <a:pt x="2530" y="3274"/>
                  </a:lnTo>
                  <a:lnTo>
                    <a:pt x="4216" y="1091"/>
                  </a:lnTo>
                  <a:lnTo>
                    <a:pt x="6350" y="0"/>
                  </a:lnTo>
                  <a:lnTo>
                    <a:pt x="8929" y="0"/>
                  </a:lnTo>
                  <a:close/>
                </a:path>
              </a:pathLst>
            </a:custGeom>
            <a:ln w="12700">
              <a:solidFill>
                <a:srgbClr val="0546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432304" y="97535"/>
            <a:ext cx="2947670" cy="494030"/>
            <a:chOff x="2432304" y="97535"/>
            <a:chExt cx="2947670" cy="4940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2304" y="97535"/>
              <a:ext cx="2947416" cy="493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50077" y="119737"/>
              <a:ext cx="2885368" cy="432692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3452" y="2887149"/>
            <a:ext cx="6985480" cy="11569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2147</Words>
  <Application>Microsoft Office PowerPoint</Application>
  <PresentationFormat>Widescreen</PresentationFormat>
  <Paragraphs>1610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Aptos</vt:lpstr>
      <vt:lpstr>Aptos Display</vt:lpstr>
      <vt:lpstr>Arial</vt:lpstr>
      <vt:lpstr>Calibri</vt:lpstr>
      <vt:lpstr>Times New Roman</vt:lpstr>
      <vt:lpstr>Verdana</vt:lpstr>
      <vt:lpstr>Office Theme</vt:lpstr>
      <vt:lpstr>PowerPoint Presentation</vt:lpstr>
      <vt:lpstr>Output Label (Image class)</vt:lpstr>
      <vt:lpstr>Happy</vt:lpstr>
      <vt:lpstr>B / W Image 2x2px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Sharpen:</vt:lpstr>
      <vt:lpstr>Blur:</vt:lpstr>
      <vt:lpstr>Edge Enhance:</vt:lpstr>
      <vt:lpstr>Edge Detect:</vt:lpstr>
      <vt:lpstr>Emboss:</vt:lpstr>
      <vt:lpstr>PowerPoint Presentation</vt:lpstr>
      <vt:lpstr>PowerPoint Presentation</vt:lpstr>
      <vt:lpstr>PowerPoint Presentation</vt:lpstr>
      <vt:lpstr>Rectifier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 Pooling</vt:lpstr>
      <vt:lpstr>Max Pooling</vt:lpstr>
      <vt:lpstr>Max Pooling</vt:lpstr>
      <vt:lpstr>Max Pooling</vt:lpstr>
      <vt:lpstr>Max Pooling</vt:lpstr>
      <vt:lpstr>Max Pooling</vt:lpstr>
      <vt:lpstr>Max Pooling</vt:lpstr>
      <vt:lpstr>Max Pooling</vt:lpstr>
      <vt:lpstr>Max Pooling</vt:lpstr>
      <vt:lpstr>Max Pooling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Flattening</vt:lpstr>
      <vt:lpstr>Flattening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Dog 0.95</vt:lpstr>
      <vt:lpstr>0.95</vt:lpstr>
      <vt:lpstr>PowerPoint Presentation</vt:lpstr>
      <vt:lpstr>Dog 0.9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KAVITHA V</dc:creator>
  <cp:lastModifiedBy>KAVITHA V</cp:lastModifiedBy>
  <cp:revision>3</cp:revision>
  <dcterms:created xsi:type="dcterms:W3CDTF">2024-09-03T23:49:47Z</dcterms:created>
  <dcterms:modified xsi:type="dcterms:W3CDTF">2024-09-04T06:06:23Z</dcterms:modified>
</cp:coreProperties>
</file>